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1" r:id="rId6"/>
    <p:sldId id="259" r:id="rId7"/>
    <p:sldId id="262" r:id="rId8"/>
    <p:sldId id="264" r:id="rId9"/>
    <p:sldId id="263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663F76"/>
    <a:srgbClr val="FF9900"/>
    <a:srgbClr val="FE884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2B31E-CC6E-4CFB-B18A-8F128AE82E15}" type="datetimeFigureOut">
              <a:rPr lang="pt-BR"/>
              <a:t>04/03/2015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AC67-3EDA-4469-AACC-93C4A7C5589E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57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5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43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178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99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14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36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6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05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2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8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6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89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96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99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AC67-3EDA-4469-AACC-93C4A7C5589E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53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04.03.2015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akeupandcode.com/construct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aka.ms/mva-construct2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facebook.com/groups/Construct2BR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facebook.com/groups/Construct2Dev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scirra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" y="0"/>
            <a:ext cx="121537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181" y="909987"/>
            <a:ext cx="319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 2 Game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5746" y="1563923"/>
            <a:ext cx="2154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Shahed Chowdhuri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15746" y="2232405"/>
            <a:ext cx="254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Sr. Technical Evangelist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15746" y="2886341"/>
            <a:ext cx="284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shchowd@microsoft.com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Rock Objects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2415156"/>
            <a:ext cx="9125032" cy="3071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414462" y="4171950"/>
            <a:ext cx="8815387" cy="55580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Function to Destroy Rock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51274" y="1928769"/>
            <a:ext cx="55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Note: First, add Function object.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2659619"/>
            <a:ext cx="10664451" cy="2914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0360141" y="3481683"/>
            <a:ext cx="1284172" cy="26172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76746" y="4848520"/>
            <a:ext cx="8124453" cy="8222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4" y="2618900"/>
            <a:ext cx="10321494" cy="15673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Handle Rock Collisions with Players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901801" y="4605921"/>
            <a:ext cx="489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Note: Flash player upon collision.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1273" y="2961440"/>
            <a:ext cx="10345771" cy="13561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4" y="2618900"/>
            <a:ext cx="9248760" cy="3212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Handle Laser Collisions with Rocks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1445" y="1855452"/>
            <a:ext cx="859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Note: Call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DestroyRock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() function, then update score.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1273" y="2961440"/>
            <a:ext cx="9278565" cy="28338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Play Your Game!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922929"/>
            <a:ext cx="6583644" cy="3695505"/>
          </a:xfrm>
          <a:prstGeom prst="rect">
            <a:avLst/>
          </a:prstGeom>
        </p:spPr>
      </p:pic>
      <p:sp>
        <p:nvSpPr>
          <p:cNvPr id="9" name="CaixaDeTexto 10"/>
          <p:cNvSpPr txBox="1"/>
          <p:nvPr/>
        </p:nvSpPr>
        <p:spPr>
          <a:xfrm>
            <a:off x="9175656" y="3231254"/>
            <a:ext cx="2497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Player 1 uses W-A-D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Player 2 uses arrow keys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Resources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Communities 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9" name="CaixaDeTexto 10"/>
          <p:cNvSpPr txBox="1"/>
          <p:nvPr/>
        </p:nvSpPr>
        <p:spPr>
          <a:xfrm>
            <a:off x="851274" y="1809009"/>
            <a:ext cx="84451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Construct 2 Index Page, on my website: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http://WakeUpAndCode.com/construct2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Construct 2 Indie Game Developers, on 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http://facebook.com/groups/Construct2Devs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Construct 2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Brasil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on 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https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://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www.facebook.com/groups/Construct2BR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Video Tutorials, on Microsoft Virtual Academy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http://aka.ms/mva-construct2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9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 2 from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Scirra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872486"/>
            <a:ext cx="7353669" cy="3929062"/>
          </a:xfrm>
          <a:prstGeom prst="rect">
            <a:avLst/>
          </a:prstGeom>
        </p:spPr>
      </p:pic>
      <p:sp>
        <p:nvSpPr>
          <p:cNvPr id="12" name="CaixaDeTexto 10"/>
          <p:cNvSpPr txBox="1"/>
          <p:nvPr/>
        </p:nvSpPr>
        <p:spPr>
          <a:xfrm>
            <a:off x="8534400" y="3069511"/>
            <a:ext cx="342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Download Now!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scirra.com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Space Shooter Tutorial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922929"/>
            <a:ext cx="6583644" cy="36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New Objects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767978"/>
            <a:ext cx="6865708" cy="39836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0"/>
          <p:cNvSpPr txBox="1"/>
          <p:nvPr/>
        </p:nvSpPr>
        <p:spPr>
          <a:xfrm>
            <a:off x="8607420" y="2335355"/>
            <a:ext cx="3021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Our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Explosion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Score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Spaceships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Keyboard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Text Boxes for Scores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558338" y="3118907"/>
            <a:ext cx="2328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Note: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Properties panel shows text font, color and size.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872486"/>
            <a:ext cx="8361999" cy="3878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7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73" y="1788852"/>
            <a:ext cx="7064002" cy="39902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Behaviors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256150" y="2605727"/>
            <a:ext cx="37787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Behaviors: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BoundToLayout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Flash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Bullet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DestroyOutsideLayout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Properties &amp; Behaviors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659585"/>
            <a:ext cx="2127685" cy="5045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959" y="1659584"/>
            <a:ext cx="2127685" cy="5045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644" y="1659583"/>
            <a:ext cx="2134505" cy="5045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734" y="1629421"/>
            <a:ext cx="2147266" cy="507535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63246" y="2205973"/>
            <a:ext cx="689009" cy="1908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49820" y="3120373"/>
            <a:ext cx="1196538" cy="16315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1274" y="4959927"/>
            <a:ext cx="1957855" cy="18010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37209" y="2205973"/>
            <a:ext cx="689009" cy="1908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25237" y="4184072"/>
            <a:ext cx="1957855" cy="2632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09075" y="2205973"/>
            <a:ext cx="689009" cy="1908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97103" y="4184072"/>
            <a:ext cx="1957855" cy="2632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184322" y="2205973"/>
            <a:ext cx="689009" cy="1908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370896" y="3120373"/>
            <a:ext cx="1196538" cy="16315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72350" y="4162848"/>
            <a:ext cx="1957855" cy="31216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94925" y="3588327"/>
            <a:ext cx="1578406" cy="1348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65964" y="5257847"/>
            <a:ext cx="1957855" cy="3828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51274" y="5536672"/>
            <a:ext cx="1957855" cy="18010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51273" y="4184072"/>
            <a:ext cx="1957855" cy="2632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51273" y="5852752"/>
            <a:ext cx="1957855" cy="2632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66968" y="5852836"/>
            <a:ext cx="1957855" cy="2632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197103" y="4769398"/>
            <a:ext cx="1957855" cy="2632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ixaDeTexto 10"/>
          <p:cNvSpPr txBox="1"/>
          <p:nvPr/>
        </p:nvSpPr>
        <p:spPr>
          <a:xfrm>
            <a:off x="9766649" y="3074019"/>
            <a:ext cx="2425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Players (1,2)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Explosion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Lasers (blue/red)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Global Variables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630461" y="3224620"/>
            <a:ext cx="305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Note: In your Event Sheet, right-click blank area to 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“Add global variable”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2" y="1797875"/>
            <a:ext cx="7149727" cy="3959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305297" y="2192117"/>
            <a:ext cx="3109542" cy="66538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220156" y="4789529"/>
            <a:ext cx="2466394" cy="31110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2"/>
            <a:ext cx="12192000" cy="129540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1445" y="3340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Controls to Event Sheet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Espaço Reservado para Conteúd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38" y="121121"/>
            <a:ext cx="2646579" cy="2622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4" y="6113418"/>
            <a:ext cx="2535119" cy="527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5670812"/>
            <a:ext cx="2211977" cy="11871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75" y="6080310"/>
            <a:ext cx="2249922" cy="6244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175656" y="3231254"/>
            <a:ext cx="2497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Player 1 uses W-A-D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Player 2 uses arrow keys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74" y="1842323"/>
            <a:ext cx="7648575" cy="3971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414463" y="2432261"/>
            <a:ext cx="6944534" cy="155395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14463" y="4116860"/>
            <a:ext cx="6944534" cy="155395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5182C5FC60A845A33266EF441EFF81" ma:contentTypeVersion="2" ma:contentTypeDescription="Crie um novo documento." ma:contentTypeScope="" ma:versionID="68d99a71a825db54de58a3dc36e223b4">
  <xsd:schema xmlns:xsd="http://www.w3.org/2001/XMLSchema" xmlns:xs="http://www.w3.org/2001/XMLSchema" xmlns:p="http://schemas.microsoft.com/office/2006/metadata/properties" xmlns:ns3="78fae08c-506c-465a-9b2c-b9467dfcca24" targetNamespace="http://schemas.microsoft.com/office/2006/metadata/properties" ma:root="true" ma:fieldsID="dd476fc59d3ba2d8c4ac47fe2e55f145" ns3:_="">
    <xsd:import namespace="78fae08c-506c-465a-9b2c-b9467dfcca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ae08c-506c-465a-9b2c-b9467dfcca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Dica de Compartilhamento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fae08c-506c-465a-9b2c-b9467dfcca24">
      <UserInfo>
        <DisplayName/>
        <AccountId xsi:nil="true"/>
        <AccountType/>
      </UserInfo>
    </SharedWithUsers>
    <SharingHintHash xmlns="78fae08c-506c-465a-9b2c-b9467dfcca24">1204177706</SharingHintHash>
  </documentManagement>
</p:properties>
</file>

<file path=customXml/itemProps1.xml><?xml version="1.0" encoding="utf-8"?>
<ds:datastoreItem xmlns:ds="http://schemas.openxmlformats.org/officeDocument/2006/customXml" ds:itemID="{4F9AB3E9-C028-4CA6-BDDF-A835FE039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fae08c-506c-465a-9b2c-b9467dfcc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AC31F-6C59-4843-BF06-B6E11E632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0D5810-BFD6-4F66-BBA2-FAF3AD6129C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8fae08c-506c-465a-9b2c-b9467dfcca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</TotalTime>
  <Words>235</Words>
  <Application>Microsoft Office PowerPoint</Application>
  <PresentationFormat>Widescreen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Wingdings</vt:lpstr>
      <vt:lpstr>Tema do Office</vt:lpstr>
      <vt:lpstr>PowerPoint Presentation</vt:lpstr>
      <vt:lpstr>Construct 2 from Scirra</vt:lpstr>
      <vt:lpstr>Space Shooter Tutorial</vt:lpstr>
      <vt:lpstr>Insert New Objects</vt:lpstr>
      <vt:lpstr>Add Text Boxes for Scores</vt:lpstr>
      <vt:lpstr>Add Behaviors</vt:lpstr>
      <vt:lpstr>Properties &amp; Behaviors</vt:lpstr>
      <vt:lpstr>Add Global Variables</vt:lpstr>
      <vt:lpstr>Add Controls to Event Sheet</vt:lpstr>
      <vt:lpstr>Create Rock Objects</vt:lpstr>
      <vt:lpstr>Add Function to Destroy Rock</vt:lpstr>
      <vt:lpstr>Handle Rock Collisions with Players</vt:lpstr>
      <vt:lpstr>Handle Laser Collisions with Rocks</vt:lpstr>
      <vt:lpstr>Play Your Game!</vt:lpstr>
      <vt:lpstr>Resources &amp; Communities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Silva Pinto</dc:creator>
  <cp:lastModifiedBy>Shahed Chowdhuri</cp:lastModifiedBy>
  <cp:revision>56</cp:revision>
  <dcterms:created xsi:type="dcterms:W3CDTF">2012-07-30T23:50:35Z</dcterms:created>
  <dcterms:modified xsi:type="dcterms:W3CDTF">2015-03-04T22:56:15Z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0x0101009F5182C5FC60A845A33266EF441EFF81</vt:lpwstr>
  </property>
</Properties>
</file>