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849" r:id="rId8"/>
    <p:sldMasterId id="2147485002" r:id="rId9"/>
    <p:sldMasterId id="2147485019" r:id="rId10"/>
    <p:sldMasterId id="2147485056" r:id="rId11"/>
  </p:sldMasterIdLst>
  <p:notesMasterIdLst>
    <p:notesMasterId r:id="rId58"/>
  </p:notesMasterIdLst>
  <p:handoutMasterIdLst>
    <p:handoutMasterId r:id="rId59"/>
  </p:handoutMasterIdLst>
  <p:sldIdLst>
    <p:sldId id="1711" r:id="rId12"/>
    <p:sldId id="1630" r:id="rId13"/>
    <p:sldId id="1596" r:id="rId14"/>
    <p:sldId id="1545" r:id="rId15"/>
    <p:sldId id="1615" r:id="rId16"/>
    <p:sldId id="1701" r:id="rId17"/>
    <p:sldId id="1702" r:id="rId18"/>
    <p:sldId id="1600" r:id="rId19"/>
    <p:sldId id="1616" r:id="rId20"/>
    <p:sldId id="1653" r:id="rId21"/>
    <p:sldId id="1656" r:id="rId22"/>
    <p:sldId id="1678" r:id="rId23"/>
    <p:sldId id="1679" r:id="rId24"/>
    <p:sldId id="1680" r:id="rId25"/>
    <p:sldId id="1681" r:id="rId26"/>
    <p:sldId id="1696" r:id="rId27"/>
    <p:sldId id="1706" r:id="rId28"/>
    <p:sldId id="1707" r:id="rId29"/>
    <p:sldId id="1709" r:id="rId30"/>
    <p:sldId id="1710" r:id="rId31"/>
    <p:sldId id="1669" r:id="rId32"/>
    <p:sldId id="1670" r:id="rId33"/>
    <p:sldId id="1695" r:id="rId34"/>
    <p:sldId id="1634" r:id="rId35"/>
    <p:sldId id="1675" r:id="rId36"/>
    <p:sldId id="1676" r:id="rId37"/>
    <p:sldId id="1677" r:id="rId38"/>
    <p:sldId id="1692" r:id="rId39"/>
    <p:sldId id="1693" r:id="rId40"/>
    <p:sldId id="1610" r:id="rId41"/>
    <p:sldId id="1694" r:id="rId42"/>
    <p:sldId id="1625" r:id="rId43"/>
    <p:sldId id="1665" r:id="rId44"/>
    <p:sldId id="1691" r:id="rId45"/>
    <p:sldId id="1617" r:id="rId46"/>
    <p:sldId id="1664" r:id="rId47"/>
    <p:sldId id="1668" r:id="rId48"/>
    <p:sldId id="1718" r:id="rId49"/>
    <p:sldId id="1712" r:id="rId50"/>
    <p:sldId id="1713" r:id="rId51"/>
    <p:sldId id="1714" r:id="rId52"/>
    <p:sldId id="1715" r:id="rId53"/>
    <p:sldId id="1716" r:id="rId54"/>
    <p:sldId id="1717" r:id="rId55"/>
    <p:sldId id="1697" r:id="rId56"/>
    <p:sldId id="1633" r:id="rId57"/>
  </p:sldIdLst>
  <p:sldSz cx="12188825" cy="6858000"/>
  <p:notesSz cx="7010400" cy="9296400"/>
  <p:defaultTextStyle>
    <a:defPPr>
      <a:defRPr lang="en-US"/>
    </a:defPPr>
    <a:lvl1pPr marL="0" algn="l" defTabSz="914274" rtl="0" eaLnBrk="1" latinLnBrk="0" hangingPunct="1">
      <a:defRPr sz="1800" kern="1200">
        <a:solidFill>
          <a:schemeClr val="tx1"/>
        </a:solidFill>
        <a:latin typeface="+mn-lt"/>
        <a:ea typeface="+mn-ea"/>
        <a:cs typeface="+mn-cs"/>
      </a:defRPr>
    </a:lvl1pPr>
    <a:lvl2pPr marL="457137" algn="l" defTabSz="914274" rtl="0" eaLnBrk="1" latinLnBrk="0" hangingPunct="1">
      <a:defRPr sz="1800" kern="1200">
        <a:solidFill>
          <a:schemeClr val="tx1"/>
        </a:solidFill>
        <a:latin typeface="+mn-lt"/>
        <a:ea typeface="+mn-ea"/>
        <a:cs typeface="+mn-cs"/>
      </a:defRPr>
    </a:lvl2pPr>
    <a:lvl3pPr marL="914274" algn="l" defTabSz="914274" rtl="0" eaLnBrk="1" latinLnBrk="0" hangingPunct="1">
      <a:defRPr sz="1800" kern="1200">
        <a:solidFill>
          <a:schemeClr val="tx1"/>
        </a:solidFill>
        <a:latin typeface="+mn-lt"/>
        <a:ea typeface="+mn-ea"/>
        <a:cs typeface="+mn-cs"/>
      </a:defRPr>
    </a:lvl3pPr>
    <a:lvl4pPr marL="1371411" algn="l" defTabSz="914274" rtl="0" eaLnBrk="1" latinLnBrk="0" hangingPunct="1">
      <a:defRPr sz="1800" kern="1200">
        <a:solidFill>
          <a:schemeClr val="tx1"/>
        </a:solidFill>
        <a:latin typeface="+mn-lt"/>
        <a:ea typeface="+mn-ea"/>
        <a:cs typeface="+mn-cs"/>
      </a:defRPr>
    </a:lvl4pPr>
    <a:lvl5pPr marL="1828547" algn="l" defTabSz="914274" rtl="0" eaLnBrk="1" latinLnBrk="0" hangingPunct="1">
      <a:defRPr sz="1800" kern="1200">
        <a:solidFill>
          <a:schemeClr val="tx1"/>
        </a:solidFill>
        <a:latin typeface="+mn-lt"/>
        <a:ea typeface="+mn-ea"/>
        <a:cs typeface="+mn-cs"/>
      </a:defRPr>
    </a:lvl5pPr>
    <a:lvl6pPr marL="2285685" algn="l" defTabSz="914274" rtl="0" eaLnBrk="1" latinLnBrk="0" hangingPunct="1">
      <a:defRPr sz="1800" kern="1200">
        <a:solidFill>
          <a:schemeClr val="tx1"/>
        </a:solidFill>
        <a:latin typeface="+mn-lt"/>
        <a:ea typeface="+mn-ea"/>
        <a:cs typeface="+mn-cs"/>
      </a:defRPr>
    </a:lvl6pPr>
    <a:lvl7pPr marL="2742821" algn="l" defTabSz="914274" rtl="0" eaLnBrk="1" latinLnBrk="0" hangingPunct="1">
      <a:defRPr sz="1800" kern="1200">
        <a:solidFill>
          <a:schemeClr val="tx1"/>
        </a:solidFill>
        <a:latin typeface="+mn-lt"/>
        <a:ea typeface="+mn-ea"/>
        <a:cs typeface="+mn-cs"/>
      </a:defRPr>
    </a:lvl7pPr>
    <a:lvl8pPr marL="3199958" algn="l" defTabSz="914274" rtl="0" eaLnBrk="1" latinLnBrk="0" hangingPunct="1">
      <a:defRPr sz="1800" kern="1200">
        <a:solidFill>
          <a:schemeClr val="tx1"/>
        </a:solidFill>
        <a:latin typeface="+mn-lt"/>
        <a:ea typeface="+mn-ea"/>
        <a:cs typeface="+mn-cs"/>
      </a:defRPr>
    </a:lvl8pPr>
    <a:lvl9pPr marL="3657096" algn="l" defTabSz="91427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96EFC5D-5275-44E1-85ED-2B53EE60F7CD}">
          <p14:sldIdLst>
            <p14:sldId id="1711"/>
          </p14:sldIdLst>
        </p14:section>
        <p14:section name="Why the cloud?" id="{7863C747-087E-4A2D-B131-CABEF2B06BE5}">
          <p14:sldIdLst>
            <p14:sldId id="1630"/>
            <p14:sldId id="1596"/>
          </p14:sldIdLst>
        </p14:section>
        <p14:section name="About Microsoft Azure" id="{B2862A4A-788A-430D-85B9-F318FEE9D4AE}">
          <p14:sldIdLst>
            <p14:sldId id="1545"/>
            <p14:sldId id="1615"/>
            <p14:sldId id="1701"/>
            <p14:sldId id="1702"/>
          </p14:sldIdLst>
        </p14:section>
        <p14:section name="Demo Azure Portal" id="{81CD7928-76A5-4B02-B209-04FDFAACCC9B}">
          <p14:sldIdLst>
            <p14:sldId id="1600"/>
          </p14:sldIdLst>
        </p14:section>
        <p14:section name="Azure Services" id="{B6848D49-90B9-4784-8705-EE51253D6762}">
          <p14:sldIdLst>
            <p14:sldId id="1616"/>
            <p14:sldId id="1653"/>
          </p14:sldIdLst>
        </p14:section>
        <p14:section name="Azure App Service" id="{996A4491-5849-4F40-BCB6-0ACE2D31C1AB}">
          <p14:sldIdLst>
            <p14:sldId id="1656"/>
            <p14:sldId id="1678"/>
            <p14:sldId id="1679"/>
            <p14:sldId id="1680"/>
            <p14:sldId id="1681"/>
            <p14:sldId id="1696"/>
          </p14:sldIdLst>
        </p14:section>
        <p14:section name="APIs" id="{97506C2A-B3A0-4912-8E32-18372F2A8975}">
          <p14:sldIdLst>
            <p14:sldId id="1706"/>
            <p14:sldId id="1707"/>
            <p14:sldId id="1709"/>
            <p14:sldId id="1710"/>
          </p14:sldIdLst>
        </p14:section>
        <p14:section name="Data + Analytics" id="{53E3EFA5-1082-4371-9B33-2758A47D21F8}">
          <p14:sldIdLst>
            <p14:sldId id="1669"/>
            <p14:sldId id="1670"/>
          </p14:sldIdLst>
        </p14:section>
        <p14:section name="Data etc" id="{EBDFF665-A287-411C-83C4-FB2F1FD3025F}">
          <p14:sldIdLst>
            <p14:sldId id="1695"/>
            <p14:sldId id="1634"/>
            <p14:sldId id="1675"/>
            <p14:sldId id="1676"/>
            <p14:sldId id="1677"/>
          </p14:sldIdLst>
        </p14:section>
        <p14:section name="Big Data Insights" id="{1962681A-ABF5-4D5F-8CB3-65D483FAC973}">
          <p14:sldIdLst>
            <p14:sldId id="1692"/>
            <p14:sldId id="1693"/>
          </p14:sldIdLst>
        </p14:section>
        <p14:section name="More Azure - AD, Media, IoT, Factor &amp; Stream, Fabric" id="{AE95F46A-0F83-47CF-9808-D49DA7FEACBD}">
          <p14:sldIdLst>
            <p14:sldId id="1610"/>
            <p14:sldId id="1694"/>
            <p14:sldId id="1625"/>
          </p14:sldIdLst>
        </p14:section>
        <p14:section name="Infrastructure" id="{09F72829-58D0-458A-8F97-25DEDC115D0D}">
          <p14:sldIdLst>
            <p14:sldId id="1665"/>
            <p14:sldId id="1691"/>
            <p14:sldId id="1617"/>
          </p14:sldIdLst>
        </p14:section>
        <p14:section name="What's New" id="{B1D9A079-81C4-46BD-BEAA-FAB665012334}">
          <p14:sldIdLst>
            <p14:sldId id="1664"/>
            <p14:sldId id="1668"/>
            <p14:sldId id="1718"/>
          </p14:sldIdLst>
        </p14:section>
        <p14:section name="Key Scenarios" id="{F7983C2A-7528-45DB-A96D-01C38A713B87}">
          <p14:sldIdLst>
            <p14:sldId id="1712"/>
            <p14:sldId id="1713"/>
            <p14:sldId id="1714"/>
            <p14:sldId id="1715"/>
            <p14:sldId id="1716"/>
            <p14:sldId id="1717"/>
          </p14:sldIdLst>
        </p14:section>
        <p14:section name="Contact" id="{002726CB-E1BF-4A37-9136-317A955E7929}">
          <p14:sldIdLst>
            <p14:sldId id="1697"/>
          </p14:sldIdLst>
        </p14:section>
        <p14:section name="Exit" id="{DAC3DB5A-7765-4FC1-92C1-48A9CC4E4917}">
          <p14:sldIdLst>
            <p14:sldId id="1633"/>
          </p14:sldIdLst>
        </p14:section>
      </p14:sectionLst>
    </p:ext>
    <p:ext uri="{EFAFB233-063F-42B5-8137-9DF3F51BA10A}">
      <p15:sldGuideLst xmlns:p15="http://schemas.microsoft.com/office/powerpoint/2012/main">
        <p15:guide id="1" orient="horz" pos="1195">
          <p15:clr>
            <a:srgbClr val="A4A3A4"/>
          </p15:clr>
        </p15:guide>
        <p15:guide id="2" pos="3839">
          <p15:clr>
            <a:srgbClr val="A4A3A4"/>
          </p15:clr>
        </p15:guide>
        <p15:guide id="3" pos="186">
          <p15:clr>
            <a:srgbClr val="A4A3A4"/>
          </p15:clr>
        </p15:guide>
        <p15:guide id="4" pos="7515">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35"/>
    <a:srgbClr val="007DDA"/>
    <a:srgbClr val="008AF2"/>
    <a:srgbClr val="004086"/>
    <a:srgbClr val="92D050"/>
    <a:srgbClr val="003630"/>
    <a:srgbClr val="0072C6"/>
    <a:srgbClr val="0079D6"/>
    <a:srgbClr val="008FFA"/>
    <a:srgbClr val="007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6" autoAdjust="0"/>
    <p:restoredTop sz="93992" autoAdjust="0"/>
  </p:normalViewPr>
  <p:slideViewPr>
    <p:cSldViewPr>
      <p:cViewPr varScale="1">
        <p:scale>
          <a:sx n="63" d="100"/>
          <a:sy n="63" d="100"/>
        </p:scale>
        <p:origin x="714" y="60"/>
      </p:cViewPr>
      <p:guideLst>
        <p:guide orient="horz" pos="1195"/>
        <p:guide pos="3839"/>
        <p:guide pos="186"/>
        <p:guide pos="7515"/>
      </p:guideLst>
    </p:cSldViewPr>
  </p:slideViewPr>
  <p:outlineViewPr>
    <p:cViewPr>
      <p:scale>
        <a:sx n="33" d="100"/>
        <a:sy n="33" d="100"/>
      </p:scale>
      <p:origin x="0" y="0"/>
    </p:cViewPr>
  </p:outlineViewPr>
  <p:notesTextViewPr>
    <p:cViewPr>
      <p:scale>
        <a:sx n="3" d="2"/>
        <a:sy n="3" d="2"/>
      </p:scale>
      <p:origin x="0" y="0"/>
    </p:cViewPr>
  </p:notesTextViewPr>
  <p:sorterViewPr>
    <p:cViewPr>
      <p:scale>
        <a:sx n="53" d="100"/>
        <a:sy n="53" d="100"/>
      </p:scale>
      <p:origin x="0" y="0"/>
    </p:cViewPr>
  </p:sorterViewPr>
  <p:notesViewPr>
    <p:cSldViewPr showGuides="1">
      <p:cViewPr varScale="1">
        <p:scale>
          <a:sx n="63" d="100"/>
          <a:sy n="63" d="100"/>
        </p:scale>
        <p:origin x="3115" y="29"/>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4.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presProps" Target="presProps.xml"/><Relationship Id="rId10" Type="http://schemas.openxmlformats.org/officeDocument/2006/relationships/slideMaster" Target="slideMasters/slideMaster3.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ableStyles" Target="tableStyles.xml"/><Relationship Id="rId8" Type="http://schemas.openxmlformats.org/officeDocument/2006/relationships/slideMaster" Target="slideMasters/slideMaster1.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7B22242A-0727-46E8-9D2C-7C53C71231AC}" type="datetime8">
              <a:rPr lang="en-US" smtClean="0">
                <a:latin typeface="Segoe UI" pitchFamily="34" charset="0"/>
              </a:rPr>
              <a:t>7/27/2016 1:18 AM</a:t>
            </a:fld>
            <a:endParaRPr lang="en-US" dirty="0">
              <a:latin typeface="Segoe UI" pitchFamily="34" charset="0"/>
            </a:endParaRPr>
          </a:p>
        </p:txBody>
      </p:sp>
      <p:sp>
        <p:nvSpPr>
          <p:cNvPr id="8" name="Footer Placeholder 7"/>
          <p:cNvSpPr>
            <a:spLocks noGrp="1"/>
          </p:cNvSpPr>
          <p:nvPr>
            <p:ph type="ftr" sz="quarter" idx="2"/>
          </p:nvPr>
        </p:nvSpPr>
        <p:spPr>
          <a:xfrm>
            <a:off x="0" y="8829966"/>
            <a:ext cx="5923788" cy="337974"/>
          </a:xfrm>
          <a:prstGeom prst="rect">
            <a:avLst/>
          </a:prstGeom>
        </p:spPr>
        <p:txBody>
          <a:bodyPr vert="horz" lIns="93175" tIns="46587" rIns="93175" bIns="46587" rtlCol="0" anchor="b"/>
          <a:lstStyle>
            <a:lvl1pPr algn="l">
              <a:defRPr sz="1200"/>
            </a:lvl1pPr>
          </a:lstStyle>
          <a:p>
            <a:pPr marL="406020" defTabSz="931436"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912104" y="8829967"/>
            <a:ext cx="1096673" cy="464820"/>
          </a:xfrm>
          <a:prstGeom prst="rect">
            <a:avLst/>
          </a:prstGeom>
        </p:spPr>
        <p:txBody>
          <a:bodyPr vert="horz" lIns="93175" tIns="46587" rIns="93175" bIns="46587"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5" tIns="46587" rIns="93175" bIns="46587" rtlCol="0" anchor="b"/>
          <a:lstStyle>
            <a:lvl1pPr marL="582340" indent="0" algn="l">
              <a:defRPr sz="1200"/>
            </a:lvl1p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atin typeface="Segoe UI" pitchFamily="34" charset="0"/>
              </a:defRPr>
            </a:lvl1pPr>
          </a:lstStyle>
          <a:p>
            <a:fld id="{DDCD61BB-790A-4EFE-904A-F3FC061E4182}" type="datetime8">
              <a:rPr lang="en-US" smtClean="0"/>
              <a:t>7/27/2016 1:18 AM</a:t>
            </a:fld>
            <a:endParaRPr lang="en-US" dirty="0"/>
          </a:p>
        </p:txBody>
      </p:sp>
      <p:sp>
        <p:nvSpPr>
          <p:cNvPr id="12" name="Notes Placeholder 11"/>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5" tIns="46587" rIns="93175" bIns="46587"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274"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60" indent="-10581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38"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798" indent="-146823"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072"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685" algn="l" defTabSz="914274" rtl="0" eaLnBrk="1" latinLnBrk="0" hangingPunct="1">
      <a:defRPr sz="1200" kern="1200">
        <a:solidFill>
          <a:schemeClr val="tx1"/>
        </a:solidFill>
        <a:latin typeface="+mn-lt"/>
        <a:ea typeface="+mn-ea"/>
        <a:cs typeface="+mn-cs"/>
      </a:defRPr>
    </a:lvl6pPr>
    <a:lvl7pPr marL="2742821" algn="l" defTabSz="914274" rtl="0" eaLnBrk="1" latinLnBrk="0" hangingPunct="1">
      <a:defRPr sz="1200" kern="1200">
        <a:solidFill>
          <a:schemeClr val="tx1"/>
        </a:solidFill>
        <a:latin typeface="+mn-lt"/>
        <a:ea typeface="+mn-ea"/>
        <a:cs typeface="+mn-cs"/>
      </a:defRPr>
    </a:lvl7pPr>
    <a:lvl8pPr marL="3199958" algn="l" defTabSz="914274" rtl="0" eaLnBrk="1" latinLnBrk="0" hangingPunct="1">
      <a:defRPr sz="1200" kern="1200">
        <a:solidFill>
          <a:schemeClr val="tx1"/>
        </a:solidFill>
        <a:latin typeface="+mn-lt"/>
        <a:ea typeface="+mn-ea"/>
        <a:cs typeface="+mn-cs"/>
      </a:defRPr>
    </a:lvl8pPr>
    <a:lvl9pPr marL="3657096" algn="l" defTabSz="9142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3</a:t>
            </a:fld>
            <a:endParaRPr lang="en-US"/>
          </a:p>
        </p:txBody>
      </p:sp>
    </p:spTree>
    <p:extLst>
      <p:ext uri="{BB962C8B-B14F-4D97-AF65-F5344CB8AC3E}">
        <p14:creationId xmlns:p14="http://schemas.microsoft.com/office/powerpoint/2010/main" val="692765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r>
              <a:rPr lang="en-US" sz="900" dirty="0">
                <a:solidFill>
                  <a:schemeClr val="tx1"/>
                </a:solidFill>
              </a:rPr>
              <a:t> </a:t>
            </a:r>
          </a:p>
          <a:p>
            <a:pPr lvl="1">
              <a:buClr>
                <a:schemeClr val="tx1"/>
              </a:buClr>
            </a:pPr>
            <a:r>
              <a:rPr lang="en-US" sz="900" baseline="0" dirty="0">
                <a:solidFill>
                  <a:schemeClr val="tx1"/>
                </a:solidFill>
              </a:rPr>
              <a:t>Create </a:t>
            </a:r>
            <a:r>
              <a:rPr lang="en-US" sz="2800" baseline="0" dirty="0">
                <a:solidFill>
                  <a:schemeClr val="tx1"/>
                </a:solidFill>
              </a:rPr>
              <a:t>f</a:t>
            </a:r>
            <a:r>
              <a:rPr lang="en-US" sz="2800" dirty="0">
                <a:solidFill>
                  <a:schemeClr val="tx1"/>
                </a:solidFill>
              </a:rPr>
              <a:t>ull Dev,</a:t>
            </a:r>
            <a:r>
              <a:rPr lang="en-US" sz="2800" baseline="0" dirty="0">
                <a:solidFill>
                  <a:schemeClr val="tx1"/>
                </a:solidFill>
              </a:rPr>
              <a:t> Test, Staging and Production </a:t>
            </a:r>
            <a:r>
              <a:rPr lang="en-US" sz="2800" dirty="0">
                <a:solidFill>
                  <a:schemeClr val="tx1"/>
                </a:solidFill>
              </a:rPr>
              <a:t>environments in minutes</a:t>
            </a:r>
          </a:p>
          <a:p>
            <a:pPr lvl="1">
              <a:buClr>
                <a:schemeClr val="tx1"/>
              </a:buClr>
            </a:pPr>
            <a:r>
              <a:rPr lang="en-US" sz="2800" baseline="0" dirty="0">
                <a:solidFill>
                  <a:schemeClr val="tx1"/>
                </a:solidFill>
              </a:rPr>
              <a:t>Availability of Visual Studio Online(VSO)</a:t>
            </a:r>
            <a:r>
              <a:rPr lang="en-US" sz="2800" dirty="0">
                <a:solidFill>
                  <a:schemeClr val="tx1"/>
                </a:solidFill>
              </a:rPr>
              <a:t> integration with build option available</a:t>
            </a:r>
          </a:p>
          <a:p>
            <a:pPr lvl="1">
              <a:buClr>
                <a:schemeClr val="tx1"/>
              </a:buClr>
            </a:pPr>
            <a:r>
              <a:rPr lang="en-US" sz="2800" dirty="0"/>
              <a:t>Validate web app changes in a staging or test deployment slot before swapping it with the production slot</a:t>
            </a:r>
          </a:p>
          <a:p>
            <a:pPr marL="212960" marR="0" lvl="1" indent="-105818" algn="l" defTabSz="914274" rtl="0" eaLnBrk="1" fontAlgn="auto" latinLnBrk="0" hangingPunct="1">
              <a:lnSpc>
                <a:spcPct val="90000"/>
              </a:lnSpc>
              <a:spcBef>
                <a:spcPts val="0"/>
              </a:spcBef>
              <a:spcAft>
                <a:spcPts val="333"/>
              </a:spcAft>
              <a:buClr>
                <a:schemeClr val="tx1"/>
              </a:buClr>
              <a:buSzTx/>
              <a:buFont typeface="Arial" pitchFamily="34" charset="0"/>
              <a:buChar char="•"/>
              <a:tabLst/>
              <a:defRPr/>
            </a:pPr>
            <a:r>
              <a:rPr lang="en-US" sz="2800" dirty="0"/>
              <a:t>Swap to get your "last known good site" instantaneously</a:t>
            </a:r>
            <a:r>
              <a:rPr lang="en-US" sz="2800" baseline="0" dirty="0"/>
              <a:t> if there is a problem with a new deployment in production </a:t>
            </a:r>
            <a:endParaRPr lang="en-US" sz="2800" dirty="0"/>
          </a:p>
          <a:p>
            <a:pPr lvl="1">
              <a:buClr>
                <a:schemeClr val="tx1"/>
              </a:buClr>
            </a:pPr>
            <a:r>
              <a:rPr lang="en-US" sz="2800" dirty="0">
                <a:solidFill>
                  <a:schemeClr val="tx1"/>
                </a:solidFill>
              </a:rPr>
              <a:t>Swapping</a:t>
            </a:r>
            <a:r>
              <a:rPr lang="en-US" sz="2800" baseline="0" dirty="0">
                <a:solidFill>
                  <a:schemeClr val="tx1"/>
                </a:solidFill>
              </a:rPr>
              <a:t> to production from staging as opposed to direct deployment eliminates downtime </a:t>
            </a:r>
          </a:p>
          <a:p>
            <a:pPr lvl="1">
              <a:buClr>
                <a:schemeClr val="tx1"/>
              </a:buClr>
            </a:pPr>
            <a:r>
              <a:rPr lang="en-US" sz="2800" dirty="0"/>
              <a:t>Dev,</a:t>
            </a:r>
            <a:r>
              <a:rPr lang="en-US" sz="2800" baseline="0" dirty="0"/>
              <a:t> Test, </a:t>
            </a:r>
            <a:r>
              <a:rPr lang="en-US" sz="2800" dirty="0"/>
              <a:t>Staging</a:t>
            </a:r>
            <a:r>
              <a:rPr lang="en-US" sz="2800" baseline="0" dirty="0"/>
              <a:t> and Production d</a:t>
            </a:r>
            <a:r>
              <a:rPr lang="en-US" sz="2800" dirty="0"/>
              <a:t>eployment</a:t>
            </a:r>
            <a:r>
              <a:rPr lang="en-US" sz="2800" baseline="0" dirty="0"/>
              <a:t> </a:t>
            </a:r>
            <a:r>
              <a:rPr lang="en-US" sz="2800" dirty="0"/>
              <a:t>workflow can be automated when pre-swap validation isn’t needed</a:t>
            </a:r>
            <a:endParaRPr lang="en-US" sz="2800" baseline="0" dirty="0">
              <a:solidFill>
                <a:schemeClr val="tx1"/>
              </a:solidFill>
            </a:endParaRPr>
          </a:p>
          <a:p>
            <a:endParaRPr lang="en-US" baseline="0"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436"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DCD61BB-790A-4EFE-904A-F3FC061E4182}"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7/27/2016 1:18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441192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pPr>
            <a:r>
              <a:rPr lang="en-US" sz="4400" dirty="0">
                <a:solidFill>
                  <a:schemeClr val="tx1"/>
                </a:solidFill>
              </a:rPr>
              <a:t>Speaker</a:t>
            </a:r>
            <a:r>
              <a:rPr lang="en-US" sz="4400" baseline="0" dirty="0">
                <a:solidFill>
                  <a:schemeClr val="tx1"/>
                </a:solidFill>
              </a:rPr>
              <a:t> notes:</a:t>
            </a:r>
          </a:p>
          <a:p>
            <a:pPr>
              <a:buClr>
                <a:schemeClr val="tx1"/>
              </a:buClr>
            </a:pPr>
            <a:endParaRPr lang="en-US" sz="4400" dirty="0">
              <a:solidFill>
                <a:schemeClr val="tx1"/>
              </a:solidFill>
            </a:endParaRPr>
          </a:p>
          <a:p>
            <a:pPr>
              <a:buClr>
                <a:schemeClr val="tx1"/>
              </a:buClr>
            </a:pPr>
            <a:r>
              <a:rPr lang="en-US" sz="4400" dirty="0">
                <a:solidFill>
                  <a:schemeClr val="tx1"/>
                </a:solidFill>
              </a:rPr>
              <a:t>Lift and Shift</a:t>
            </a:r>
          </a:p>
          <a:p>
            <a:pPr lvl="1">
              <a:buClr>
                <a:schemeClr val="tx1"/>
              </a:buClr>
            </a:pPr>
            <a:r>
              <a:rPr lang="en-US" sz="2800" b="1" dirty="0">
                <a:solidFill>
                  <a:schemeClr val="tx1"/>
                </a:solidFill>
              </a:rPr>
              <a:t>T</a:t>
            </a:r>
            <a:r>
              <a:rPr lang="en-US" sz="2800" dirty="0">
                <a:solidFill>
                  <a:schemeClr val="tx1"/>
                </a:solidFill>
              </a:rPr>
              <a:t>ake existing work loads and run them in a certified instance. Emphasize</a:t>
            </a:r>
            <a:r>
              <a:rPr lang="en-US" sz="2800" baseline="0" dirty="0">
                <a:solidFill>
                  <a:schemeClr val="tx1"/>
                </a:solidFill>
              </a:rPr>
              <a:t> image mobility and Azure Files to help move applications that require SMB shared folders very easily to Azure.</a:t>
            </a:r>
            <a:endParaRPr lang="en-US" sz="2800" dirty="0">
              <a:solidFill>
                <a:schemeClr val="tx1"/>
              </a:solidFill>
            </a:endParaRPr>
          </a:p>
          <a:p>
            <a:pPr>
              <a:buClr>
                <a:schemeClr val="tx1"/>
              </a:buClr>
            </a:pPr>
            <a:r>
              <a:rPr lang="en-US" sz="4400" dirty="0">
                <a:solidFill>
                  <a:schemeClr val="tx1"/>
                </a:solidFill>
              </a:rPr>
              <a:t>Storage</a:t>
            </a:r>
          </a:p>
          <a:p>
            <a:pPr lvl="1">
              <a:buClr>
                <a:schemeClr val="tx1"/>
              </a:buClr>
            </a:pPr>
            <a:r>
              <a:rPr lang="en-US" sz="2800" b="1" dirty="0">
                <a:solidFill>
                  <a:schemeClr val="tx1"/>
                </a:solidFill>
              </a:rPr>
              <a:t>Archive </a:t>
            </a:r>
            <a:r>
              <a:rPr lang="en-US" sz="2800" b="0" dirty="0">
                <a:solidFill>
                  <a:schemeClr val="tx1"/>
                </a:solidFill>
              </a:rPr>
              <a:t>k</a:t>
            </a:r>
            <a:r>
              <a:rPr lang="en-US" sz="2800" dirty="0">
                <a:solidFill>
                  <a:schemeClr val="tx1"/>
                </a:solidFill>
              </a:rPr>
              <a:t>ey data in inexpensive cloud storage. Mention</a:t>
            </a:r>
            <a:r>
              <a:rPr lang="en-US" sz="2800" baseline="0" dirty="0">
                <a:solidFill>
                  <a:schemeClr val="tx1"/>
                </a:solidFill>
              </a:rPr>
              <a:t> corporate finance databases, industry compliance documents and other key data can be inexpensively archived to Azure storage.</a:t>
            </a:r>
            <a:endParaRPr lang="en-US" sz="280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A94919F-9FC7-4638-A41A-3D980986B2E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06421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r>
              <a:rPr lang="en-US" sz="900" dirty="0">
                <a:solidFill>
                  <a:schemeClr val="tx1"/>
                </a:solidFill>
              </a:rPr>
              <a:t> </a:t>
            </a:r>
            <a:endParaRPr lang="en-US" baseline="0" dirty="0"/>
          </a:p>
          <a:p>
            <a:r>
              <a:rPr lang="en-US" b="1" dirty="0">
                <a:effectLst/>
              </a:rPr>
              <a:t>Iterative exploration</a:t>
            </a:r>
          </a:p>
          <a:p>
            <a:endParaRPr lang="en-US" b="1" dirty="0">
              <a:effectLst/>
            </a:endParaRPr>
          </a:p>
          <a:p>
            <a:r>
              <a:rPr lang="en-US" dirty="0">
                <a:effectLst/>
              </a:rPr>
              <a:t>The source data files(log files, email messages, tweets, and more) are loaded into the cluster, processed by one or more queries within </a:t>
            </a:r>
            <a:r>
              <a:rPr lang="en-US" dirty="0" err="1">
                <a:effectLst/>
              </a:rPr>
              <a:t>HDInsight</a:t>
            </a:r>
            <a:r>
              <a:rPr lang="en-US" dirty="0">
                <a:effectLst/>
              </a:rPr>
              <a:t>, and the output is consumed by the chosen reporting and visualization tools. The cycle repeats using the same data until useful insights have been found, or it becomes clear that there is no useful information available from the data—in which case you might choose to restart the process with a different source dataset.</a:t>
            </a:r>
          </a:p>
          <a:p>
            <a:endParaRPr lang="en-US" b="1" dirty="0">
              <a:effectLst/>
            </a:endParaRPr>
          </a:p>
          <a:p>
            <a:endParaRPr lang="en-US" b="0" dirty="0">
              <a:effectLst/>
            </a:endParaRPr>
          </a:p>
          <a:p>
            <a:endParaRPr lang="en-US" b="0" dirty="0">
              <a:effectLst/>
            </a:endParaRP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436"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DCD61BB-790A-4EFE-904A-F3FC061E4182}"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7/27/2016 1:18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83989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r>
              <a:rPr lang="en-US" sz="900" dirty="0">
                <a:solidFill>
                  <a:schemeClr val="tx1"/>
                </a:solidFill>
              </a:rPr>
              <a:t> </a:t>
            </a: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dirty="0">
                <a:solidFill>
                  <a:srgbClr val="002060"/>
                </a:solidFill>
              </a:rPr>
              <a:t>Identity as a Service; </a:t>
            </a:r>
            <a:r>
              <a:rPr lang="en-US" sz="900" b="0" i="0" kern="1200" dirty="0">
                <a:solidFill>
                  <a:schemeClr val="tx1"/>
                </a:solidFill>
                <a:effectLst/>
                <a:latin typeface="Segoe UI Light" pitchFamily="34" charset="0"/>
                <a:ea typeface="+mn-ea"/>
                <a:cs typeface="+mn-cs"/>
              </a:rPr>
              <a:t>Control and protect</a:t>
            </a:r>
            <a:r>
              <a:rPr lang="en-US" sz="900" b="0" i="0" kern="1200" baseline="0" dirty="0">
                <a:solidFill>
                  <a:schemeClr val="tx1"/>
                </a:solidFill>
                <a:effectLst/>
                <a:latin typeface="Segoe UI Light" pitchFamily="34" charset="0"/>
                <a:ea typeface="+mn-ea"/>
                <a:cs typeface="+mn-cs"/>
              </a:rPr>
              <a:t> your apps, data and services in Azure together with assets in non-MS cloud using a single AD account. </a:t>
            </a: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900" b="0" i="0" kern="1200" baseline="0" dirty="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b="0" i="0" kern="1200" dirty="0">
                <a:solidFill>
                  <a:schemeClr val="tx1"/>
                </a:solidFill>
                <a:effectLst/>
                <a:latin typeface="Segoe UI Light" pitchFamily="34" charset="0"/>
                <a:ea typeface="+mn-ea"/>
                <a:cs typeface="+mn-cs"/>
              </a:rPr>
              <a:t>Consolidate</a:t>
            </a:r>
            <a:r>
              <a:rPr lang="en-US" sz="900" b="0" i="0" kern="1200" baseline="0" dirty="0">
                <a:solidFill>
                  <a:schemeClr val="tx1"/>
                </a:solidFill>
                <a:effectLst/>
                <a:latin typeface="Segoe UI Light" pitchFamily="34" charset="0"/>
                <a:ea typeface="+mn-ea"/>
                <a:cs typeface="+mn-cs"/>
              </a:rPr>
              <a:t> all your identities using </a:t>
            </a:r>
            <a:r>
              <a:rPr lang="en-US" sz="900" b="0" i="0" kern="1200" dirty="0">
                <a:solidFill>
                  <a:schemeClr val="tx1"/>
                </a:solidFill>
                <a:effectLst/>
                <a:latin typeface="Segoe UI Light" pitchFamily="34" charset="0"/>
                <a:ea typeface="+mn-ea"/>
                <a:cs typeface="+mn-cs"/>
              </a:rPr>
              <a:t>one</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account for single sign-on to any cloud and on-premises services, using your</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favorite device, including iOS, Mac OS X, Android, and Windows devices. </a:t>
            </a: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900" b="0" i="0" kern="1200" baseline="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b="0" i="0" kern="1200" baseline="0" dirty="0">
                <a:solidFill>
                  <a:schemeClr val="tx1"/>
                </a:solidFill>
                <a:effectLst/>
                <a:latin typeface="Segoe UI Light" pitchFamily="34" charset="0"/>
                <a:ea typeface="+mn-ea"/>
                <a:cs typeface="+mn-cs"/>
              </a:rPr>
              <a:t>As a developer you must also need to understand implications of extending your credentials in on-premises Active Directory to Azure Active Directory to protect your assets in on-premises and in the cloud.</a:t>
            </a:r>
            <a:endParaRPr lang="en-US" sz="900" dirty="0">
              <a:solidFill>
                <a:schemeClr val="tx1"/>
              </a:solidFill>
            </a:endParaRPr>
          </a:p>
          <a:p>
            <a:pPr marL="171450" indent="-171450">
              <a:buFont typeface="Arial" panose="020B0604020202020204" pitchFamily="34" charset="0"/>
              <a:buChar char="•"/>
            </a:pPr>
            <a:endParaRPr lang="en-US" baseline="0"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436"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DCD61BB-790A-4EFE-904A-F3FC061E4182}"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7/27/2016 1:18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992284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You can easily move your existing IIS</a:t>
            </a:r>
            <a:r>
              <a:rPr lang="en-US" sz="900" kern="1200" baseline="0" dirty="0">
                <a:solidFill>
                  <a:schemeClr val="tx1"/>
                </a:solidFill>
                <a:effectLst/>
                <a:latin typeface="Segoe UI Light" pitchFamily="34" charset="0"/>
                <a:ea typeface="+mn-ea"/>
                <a:cs typeface="+mn-cs"/>
              </a:rPr>
              <a:t> based web apps including SQL Server databases </a:t>
            </a:r>
            <a:r>
              <a:rPr lang="en-US" sz="900" kern="1200" dirty="0">
                <a:solidFill>
                  <a:schemeClr val="tx1"/>
                </a:solidFill>
                <a:effectLst/>
                <a:latin typeface="Segoe UI Light" pitchFamily="34" charset="0"/>
                <a:ea typeface="+mn-ea"/>
                <a:cs typeface="+mn-cs"/>
              </a:rPr>
              <a:t> to Azure App Service easily with a</a:t>
            </a:r>
            <a:r>
              <a:rPr lang="en-US" sz="900" kern="1200" baseline="0" dirty="0">
                <a:solidFill>
                  <a:schemeClr val="tx1"/>
                </a:solidFill>
                <a:effectLst/>
                <a:latin typeface="Segoe UI Light" pitchFamily="34" charset="0"/>
                <a:ea typeface="+mn-ea"/>
                <a:cs typeface="+mn-cs"/>
              </a:rPr>
              <a:t> migration tool provided by Microsoft called Azure App Service Migration Assistant.</a:t>
            </a:r>
          </a:p>
          <a:p>
            <a:pPr marL="171450" indent="-171450">
              <a:buFont typeface="Arial" panose="020B0604020202020204" pitchFamily="34" charset="0"/>
              <a:buChar char="•"/>
            </a:pPr>
            <a:endParaRPr lang="en-US" sz="900" kern="1200" baseline="0" dirty="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kern="1200" dirty="0">
                <a:solidFill>
                  <a:schemeClr val="tx1"/>
                </a:solidFill>
                <a:effectLst/>
                <a:latin typeface="Segoe UI Light" pitchFamily="34" charset="0"/>
                <a:ea typeface="+mn-ea"/>
                <a:cs typeface="+mn-cs"/>
              </a:rPr>
              <a:t>If your open source web app’s framework is supported on App Service, the languages and frameworks needed by your application are configured for you automatically. Migrate an existing application or create a new one from the Application Gallery.</a:t>
            </a: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kern="1200" dirty="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kern="1200" baseline="0" dirty="0">
                <a:solidFill>
                  <a:schemeClr val="tx1"/>
                </a:solidFill>
                <a:effectLst/>
                <a:latin typeface="Segoe UI Light" pitchFamily="34" charset="0"/>
                <a:ea typeface="+mn-ea"/>
                <a:cs typeface="+mn-cs"/>
              </a:rPr>
              <a:t>Consider using Azure Cloud Services or </a:t>
            </a:r>
            <a:r>
              <a:rPr lang="en-US" sz="900" kern="1200" baseline="0" dirty="0" err="1">
                <a:solidFill>
                  <a:schemeClr val="tx1"/>
                </a:solidFill>
                <a:effectLst/>
                <a:latin typeface="Segoe UI Light" pitchFamily="34" charset="0"/>
                <a:ea typeface="+mn-ea"/>
                <a:cs typeface="+mn-cs"/>
              </a:rPr>
              <a:t>IaaS</a:t>
            </a:r>
            <a:r>
              <a:rPr lang="en-US" sz="900" kern="1200" baseline="0" dirty="0">
                <a:solidFill>
                  <a:schemeClr val="tx1"/>
                </a:solidFill>
                <a:effectLst/>
                <a:latin typeface="Segoe UI Light" pitchFamily="34" charset="0"/>
                <a:ea typeface="+mn-ea"/>
                <a:cs typeface="+mn-cs"/>
              </a:rPr>
              <a:t> Virtual Machines if you  are unable to migrate your application via Migration Assistant or your open source web app’s framework isn’t supported on App Service.</a:t>
            </a:r>
            <a:endParaRPr lang="en-US" sz="900" kern="1200" dirty="0">
              <a:solidFill>
                <a:schemeClr val="tx1"/>
              </a:solidFill>
              <a:effectLst/>
              <a:latin typeface="Segoe UI Light" pitchFamily="34" charset="0"/>
              <a:ea typeface="+mn-ea"/>
              <a:cs typeface="+mn-cs"/>
            </a:endParaRPr>
          </a:p>
          <a:p>
            <a:endParaRPr lang="en-US" sz="900" kern="1200" baseline="0" dirty="0">
              <a:solidFill>
                <a:schemeClr val="tx1"/>
              </a:solidFill>
              <a:effectLst/>
              <a:latin typeface="Segoe UI Light" pitchFamily="34" charset="0"/>
              <a:ea typeface="+mn-ea"/>
              <a:cs typeface="+mn-cs"/>
            </a:endParaRPr>
          </a:p>
          <a:p>
            <a:r>
              <a:rPr lang="en-US" sz="900" kern="1200" baseline="0" dirty="0">
                <a:solidFill>
                  <a:schemeClr val="tx1"/>
                </a:solidFill>
                <a:effectLst/>
                <a:latin typeface="Segoe UI Light" pitchFamily="34" charset="0"/>
                <a:ea typeface="+mn-ea"/>
                <a:cs typeface="+mn-cs"/>
              </a:rPr>
              <a:t>Other notes:</a:t>
            </a:r>
          </a:p>
          <a:p>
            <a:endParaRPr lang="en-US" sz="900" kern="1200" baseline="0" dirty="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kern="1200" dirty="0">
                <a:solidFill>
                  <a:schemeClr val="tx1"/>
                </a:solidFill>
                <a:effectLst/>
                <a:latin typeface="Segoe UI Light" pitchFamily="34" charset="0"/>
                <a:ea typeface="+mn-ea"/>
                <a:cs typeface="+mn-cs"/>
              </a:rPr>
              <a:t>Windows Server 2003 will reach end of support on July 14th 2015. If you are currently hosting your websites on an IIS server that is Windows Server 2003, Web Apps is a low-risk, low-cost, and low-friction way to keep your websites online, and Web Apps Migration Assistant can help automate the migration process for you. </a:t>
            </a:r>
          </a:p>
          <a:p>
            <a:pPr marL="171450" indent="-171450">
              <a:buFont typeface="Arial" panose="020B0604020202020204" pitchFamily="34" charset="0"/>
              <a:buChar char="•"/>
            </a:pPr>
            <a:endParaRPr lang="en-US" sz="900" kern="1200" baseline="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baseline="0" dirty="0"/>
              <a:t>Moving to Web Apps require less time and IT expertise to configure and secure your apps compared to apps running in VM environment.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Web Apps require no </a:t>
            </a:r>
            <a:r>
              <a:rPr lang="en-US" sz="900" kern="1200" dirty="0">
                <a:solidFill>
                  <a:schemeClr val="tx1"/>
                </a:solidFill>
                <a:effectLst/>
                <a:latin typeface="Segoe UI Light" pitchFamily="34" charset="0"/>
                <a:ea typeface="+mn-ea"/>
                <a:cs typeface="+mn-cs"/>
              </a:rPr>
              <a:t>maintenance effort on your part to patch, update, and manage underlying</a:t>
            </a:r>
            <a:r>
              <a:rPr lang="en-US" sz="900" kern="1200" baseline="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VM environment.</a:t>
            </a:r>
          </a:p>
          <a:p>
            <a:pPr marL="171450" indent="-171450">
              <a:buFont typeface="Arial" panose="020B0604020202020204" pitchFamily="34" charset="0"/>
              <a:buChar char="•"/>
            </a:pPr>
            <a:endParaRPr lang="en-US" sz="900" kern="1200" baseline="0" dirty="0">
              <a:solidFill>
                <a:schemeClr val="tx1"/>
              </a:solidFill>
              <a:effectLst/>
              <a:latin typeface="Segoe UI Light" pitchFamily="34" charset="0"/>
              <a:ea typeface="+mn-ea"/>
              <a:cs typeface="+mn-cs"/>
            </a:endParaRPr>
          </a:p>
          <a:p>
            <a:endParaRPr lang="en-US" baseline="0" dirty="0"/>
          </a:p>
          <a:p>
            <a:r>
              <a:rPr lang="en-US" sz="900" dirty="0">
                <a:solidFill>
                  <a:schemeClr val="tx1"/>
                </a:solidFill>
              </a:rPr>
              <a:t> </a:t>
            </a: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436"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DCD61BB-790A-4EFE-904A-F3FC061E4182}"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7/27/2016 1:18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54736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a:t>
            </a:r>
          </a:p>
          <a:p>
            <a:endParaRPr lang="en-US" dirty="0"/>
          </a:p>
          <a:p>
            <a:r>
              <a:rPr lang="en-US" dirty="0"/>
              <a:t>Microsoft email:</a:t>
            </a:r>
            <a:r>
              <a:rPr lang="en-US" baseline="0" dirty="0"/>
              <a:t> shchowd@microsoft.com</a:t>
            </a:r>
          </a:p>
          <a:p>
            <a:r>
              <a:rPr lang="en-US" baseline="0" dirty="0"/>
              <a:t>Personal Twitter: @shahedC</a:t>
            </a:r>
            <a:endParaRPr lang="en-US" dirty="0"/>
          </a:p>
          <a:p>
            <a:endParaRPr lang="en-US" dirty="0"/>
          </a:p>
          <a:p>
            <a:r>
              <a:rPr lang="en-US" dirty="0"/>
              <a:t>Dev Blog: WakeUpAndCode.com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76101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0" marR="0" indent="0" algn="l" defTabSz="914274" rtl="0" eaLnBrk="1" fontAlgn="auto" latinLnBrk="0" hangingPunct="1">
              <a:lnSpc>
                <a:spcPct val="90000"/>
              </a:lnSpc>
              <a:spcBef>
                <a:spcPts val="0"/>
              </a:spcBef>
              <a:spcAft>
                <a:spcPts val="333"/>
              </a:spcAft>
              <a:buClrTx/>
              <a:buSzTx/>
              <a:buFontTx/>
              <a:buNone/>
              <a:tabLst/>
              <a:defRPr/>
            </a:pPr>
            <a:r>
              <a:rPr lang="en-US" sz="900" b="0" i="0" kern="1200" dirty="0">
                <a:solidFill>
                  <a:schemeClr val="tx1"/>
                </a:solidFill>
                <a:effectLst/>
                <a:latin typeface="Segoe UI Light" pitchFamily="34" charset="0"/>
                <a:ea typeface="+mn-ea"/>
                <a:cs typeface="+mn-cs"/>
              </a:rPr>
              <a:t>Broad global reach</a:t>
            </a:r>
          </a:p>
          <a:p>
            <a:endParaRPr lang="en-US" baseline="0" dirty="0"/>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maintains a global presence across 17 datacenter around the world to help customers and partners meet their goal of providing applications close to their user base.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Mention</a:t>
            </a:r>
            <a:r>
              <a:rPr lang="en-US" sz="900" kern="1200" baseline="0" dirty="0">
                <a:solidFill>
                  <a:schemeClr val="tx1"/>
                </a:solidFill>
                <a:effectLst/>
                <a:latin typeface="Segoe UI Light" pitchFamily="34" charset="0"/>
                <a:ea typeface="+mn-ea"/>
                <a:cs typeface="+mn-cs"/>
              </a:rPr>
              <a:t> contribution of regional partners help Azure’s global presence.</a:t>
            </a:r>
            <a:endParaRPr lang="en-US" sz="900" kern="1200" dirty="0">
              <a:solidFill>
                <a:schemeClr val="tx1"/>
              </a:solidFill>
              <a:effectLst/>
              <a:latin typeface="Segoe UI Light" pitchFamily="34" charset="0"/>
              <a:ea typeface="+mn-ea"/>
              <a:cs typeface="+mn-cs"/>
            </a:endParaRP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Microsoft's  continued investment in subsea and terrestrial dark fiber capacity helping deliver data at higher speeds, with higher capacity and lower latency for our customers across the globe.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Use</a:t>
            </a:r>
            <a:r>
              <a:rPr lang="en-US" sz="900" kern="1200" baseline="0" dirty="0">
                <a:solidFill>
                  <a:schemeClr val="tx1"/>
                </a:solidFill>
                <a:effectLst/>
                <a:latin typeface="Segoe UI Light" pitchFamily="34" charset="0"/>
                <a:ea typeface="+mn-ea"/>
                <a:cs typeface="+mn-cs"/>
              </a:rPr>
              <a:t> the following notes if you want to address some or all </a:t>
            </a:r>
            <a:r>
              <a:rPr lang="en-US" sz="900" b="1" i="1" kern="1200" baseline="0" dirty="0">
                <a:solidFill>
                  <a:schemeClr val="tx1"/>
                </a:solidFill>
                <a:effectLst/>
                <a:latin typeface="Segoe UI Light" pitchFamily="34" charset="0"/>
                <a:ea typeface="+mn-ea"/>
                <a:cs typeface="+mn-cs"/>
              </a:rPr>
              <a:t>security, compliance, transparency </a:t>
            </a:r>
            <a:r>
              <a:rPr lang="en-US" sz="900" b="0" i="0" kern="1200" baseline="0" dirty="0">
                <a:solidFill>
                  <a:schemeClr val="tx1"/>
                </a:solidFill>
                <a:effectLst/>
                <a:latin typeface="Segoe UI Light" pitchFamily="34" charset="0"/>
                <a:ea typeface="+mn-ea"/>
                <a:cs typeface="+mn-cs"/>
              </a:rPr>
              <a:t>and</a:t>
            </a:r>
            <a:r>
              <a:rPr lang="en-US" sz="900" b="1" i="1" kern="1200" baseline="0" dirty="0">
                <a:solidFill>
                  <a:schemeClr val="tx1"/>
                </a:solidFill>
                <a:effectLst/>
                <a:latin typeface="Segoe UI Light" pitchFamily="34" charset="0"/>
                <a:ea typeface="+mn-ea"/>
                <a:cs typeface="+mn-cs"/>
              </a:rPr>
              <a:t> privacy</a:t>
            </a:r>
            <a:r>
              <a:rPr lang="en-US" sz="900" b="0" i="0" kern="1200" baseline="0" dirty="0">
                <a:solidFill>
                  <a:schemeClr val="tx1"/>
                </a:solidFill>
                <a:effectLst/>
                <a:latin typeface="Segoe UI Light" pitchFamily="34" charset="0"/>
                <a:ea typeface="+mn-ea"/>
                <a:cs typeface="+mn-cs"/>
              </a:rPr>
              <a:t> concerns of the audience.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 has leveraged its decades-long experience in operating some of the world’s largest online services to create a robust set of security technologies and practices  to keep your data at rest or </a:t>
            </a:r>
            <a:r>
              <a:rPr lang="en-US" sz="900" kern="1200">
                <a:solidFill>
                  <a:schemeClr val="tx1"/>
                </a:solidFill>
                <a:effectLst/>
                <a:latin typeface="Segoe UI Light" pitchFamily="34" charset="0"/>
                <a:ea typeface="+mn-ea"/>
                <a:cs typeface="+mn-cs"/>
              </a:rPr>
              <a:t>in motion </a:t>
            </a:r>
            <a:r>
              <a:rPr lang="en-US" sz="900" b="1" i="1" kern="1200" dirty="0">
                <a:solidFill>
                  <a:schemeClr val="tx1"/>
                </a:solidFill>
                <a:effectLst/>
                <a:latin typeface="Segoe UI Light" pitchFamily="34" charset="0"/>
                <a:ea typeface="+mn-ea"/>
                <a:cs typeface="+mn-cs"/>
              </a:rPr>
              <a:t>secured</a:t>
            </a:r>
            <a:r>
              <a:rPr lang="en-US" sz="900" kern="1200" dirty="0">
                <a:solidFill>
                  <a:schemeClr val="tx1"/>
                </a:solidFill>
                <a:effectLst/>
                <a:latin typeface="Segoe UI Light" pitchFamily="34" charset="0"/>
                <a:ea typeface="+mn-ea"/>
                <a:cs typeface="+mn-cs"/>
              </a:rPr>
              <a:t> in Azure.</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meets a broad set of international and industry-specific compliance standards as part of help customer attain </a:t>
            </a:r>
            <a:r>
              <a:rPr lang="en-US" sz="900" b="1" i="1" kern="1200" dirty="0">
                <a:solidFill>
                  <a:schemeClr val="tx1"/>
                </a:solidFill>
                <a:effectLst/>
                <a:latin typeface="Segoe UI Light" pitchFamily="34" charset="0"/>
                <a:ea typeface="+mn-ea"/>
                <a:cs typeface="+mn-cs"/>
              </a:rPr>
              <a:t>compliance</a:t>
            </a:r>
            <a:r>
              <a:rPr lang="en-US" sz="900" kern="1200" dirty="0">
                <a:solidFill>
                  <a:schemeClr val="tx1"/>
                </a:solidFill>
                <a:effectLst/>
                <a:latin typeface="Segoe UI Light" pitchFamily="34" charset="0"/>
                <a:ea typeface="+mn-ea"/>
                <a:cs typeface="+mn-cs"/>
              </a:rPr>
              <a:t> for their own infrastructure running  on the platform.</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a:solidFill>
                  <a:schemeClr val="tx1"/>
                </a:solidFill>
                <a:effectLst/>
                <a:latin typeface="Segoe UI Light" pitchFamily="34" charset="0"/>
                <a:ea typeface="+mn-ea"/>
                <a:cs typeface="+mn-cs"/>
              </a:rPr>
              <a:t>transparency</a:t>
            </a:r>
            <a:r>
              <a:rPr lang="en-US" sz="900" kern="1200" dirty="0">
                <a:solidFill>
                  <a:schemeClr val="tx1"/>
                </a:solidFill>
                <a:effectLst/>
                <a:latin typeface="Segoe UI Light" pitchFamily="34" charset="0"/>
                <a:ea typeface="+mn-ea"/>
                <a:cs typeface="+mn-cs"/>
              </a:rPr>
              <a:t>.</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adheres to stringent </a:t>
            </a:r>
            <a:r>
              <a:rPr lang="en-US" sz="900" b="1" i="1"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policies through a program called </a:t>
            </a:r>
            <a:r>
              <a:rPr lang="en-US" sz="900" b="0"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by Design which describes Microsoft's core privacy concerns to protect customer data and how to address them. Those protections are then backed with strong contractual commitments to safeguard customer data with by abiding by the EU Model Clauses, Safe Harbor programs, and ISO/IEC 27018 (which governs the processing of personal information).</a:t>
            </a:r>
          </a:p>
          <a:p>
            <a:pPr marL="171450" indent="-171450">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7/27/2016 1:18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226651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0" marR="0" indent="0" algn="l" defTabSz="914274" rtl="0" eaLnBrk="1" fontAlgn="auto" latinLnBrk="0" hangingPunct="1">
              <a:lnSpc>
                <a:spcPct val="90000"/>
              </a:lnSpc>
              <a:spcBef>
                <a:spcPts val="0"/>
              </a:spcBef>
              <a:spcAft>
                <a:spcPts val="333"/>
              </a:spcAft>
              <a:buClrTx/>
              <a:buSzTx/>
              <a:buFontTx/>
              <a:buNone/>
              <a:tabLst/>
              <a:defRPr/>
            </a:pPr>
            <a:r>
              <a:rPr lang="en-US" sz="900" b="0" i="0" kern="1200" dirty="0">
                <a:solidFill>
                  <a:schemeClr val="tx1"/>
                </a:solidFill>
                <a:effectLst/>
                <a:latin typeface="Segoe UI Light" pitchFamily="34" charset="0"/>
                <a:ea typeface="+mn-ea"/>
                <a:cs typeface="+mn-cs"/>
              </a:rPr>
              <a:t>Broad global reach</a:t>
            </a:r>
          </a:p>
          <a:p>
            <a:endParaRPr lang="en-US" baseline="0" dirty="0"/>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maintains a global presence across 17 datacenter around the world to help customers and partners meet their goal of providing applications close to their user base.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Mention</a:t>
            </a:r>
            <a:r>
              <a:rPr lang="en-US" sz="900" kern="1200" baseline="0" dirty="0">
                <a:solidFill>
                  <a:schemeClr val="tx1"/>
                </a:solidFill>
                <a:effectLst/>
                <a:latin typeface="Segoe UI Light" pitchFamily="34" charset="0"/>
                <a:ea typeface="+mn-ea"/>
                <a:cs typeface="+mn-cs"/>
              </a:rPr>
              <a:t> contribution of regional partners help Azure’s global presence.</a:t>
            </a:r>
            <a:endParaRPr lang="en-US" sz="900" kern="1200" dirty="0">
              <a:solidFill>
                <a:schemeClr val="tx1"/>
              </a:solidFill>
              <a:effectLst/>
              <a:latin typeface="Segoe UI Light" pitchFamily="34" charset="0"/>
              <a:ea typeface="+mn-ea"/>
              <a:cs typeface="+mn-cs"/>
            </a:endParaRP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Microsoft's  continued investment in subsea and terrestrial dark fiber capacity helping deliver data at higher speeds, with higher capacity and lower latency for our customers across the globe.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Use</a:t>
            </a:r>
            <a:r>
              <a:rPr lang="en-US" sz="900" kern="1200" baseline="0" dirty="0">
                <a:solidFill>
                  <a:schemeClr val="tx1"/>
                </a:solidFill>
                <a:effectLst/>
                <a:latin typeface="Segoe UI Light" pitchFamily="34" charset="0"/>
                <a:ea typeface="+mn-ea"/>
                <a:cs typeface="+mn-cs"/>
              </a:rPr>
              <a:t> the following notes if you want to address some or all </a:t>
            </a:r>
            <a:r>
              <a:rPr lang="en-US" sz="900" b="1" i="1" kern="1200" baseline="0" dirty="0">
                <a:solidFill>
                  <a:schemeClr val="tx1"/>
                </a:solidFill>
                <a:effectLst/>
                <a:latin typeface="Segoe UI Light" pitchFamily="34" charset="0"/>
                <a:ea typeface="+mn-ea"/>
                <a:cs typeface="+mn-cs"/>
              </a:rPr>
              <a:t>security, compliance, transparency </a:t>
            </a:r>
            <a:r>
              <a:rPr lang="en-US" sz="900" b="0" i="0" kern="1200" baseline="0" dirty="0">
                <a:solidFill>
                  <a:schemeClr val="tx1"/>
                </a:solidFill>
                <a:effectLst/>
                <a:latin typeface="Segoe UI Light" pitchFamily="34" charset="0"/>
                <a:ea typeface="+mn-ea"/>
                <a:cs typeface="+mn-cs"/>
              </a:rPr>
              <a:t>and</a:t>
            </a:r>
            <a:r>
              <a:rPr lang="en-US" sz="900" b="1" i="1" kern="1200" baseline="0" dirty="0">
                <a:solidFill>
                  <a:schemeClr val="tx1"/>
                </a:solidFill>
                <a:effectLst/>
                <a:latin typeface="Segoe UI Light" pitchFamily="34" charset="0"/>
                <a:ea typeface="+mn-ea"/>
                <a:cs typeface="+mn-cs"/>
              </a:rPr>
              <a:t> privacy</a:t>
            </a:r>
            <a:r>
              <a:rPr lang="en-US" sz="900" b="0" i="0" kern="1200" baseline="0" dirty="0">
                <a:solidFill>
                  <a:schemeClr val="tx1"/>
                </a:solidFill>
                <a:effectLst/>
                <a:latin typeface="Segoe UI Light" pitchFamily="34" charset="0"/>
                <a:ea typeface="+mn-ea"/>
                <a:cs typeface="+mn-cs"/>
              </a:rPr>
              <a:t> concerns of the audience.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 has leveraged its decades-long experience in operating some of the world’s largest online services to create a robust set of security technologies and practices  to keep your data at rest or </a:t>
            </a:r>
            <a:r>
              <a:rPr lang="en-US" sz="900" kern="1200">
                <a:solidFill>
                  <a:schemeClr val="tx1"/>
                </a:solidFill>
                <a:effectLst/>
                <a:latin typeface="Segoe UI Light" pitchFamily="34" charset="0"/>
                <a:ea typeface="+mn-ea"/>
                <a:cs typeface="+mn-cs"/>
              </a:rPr>
              <a:t>in motion </a:t>
            </a:r>
            <a:r>
              <a:rPr lang="en-US" sz="900" b="1" i="1" kern="1200" dirty="0">
                <a:solidFill>
                  <a:schemeClr val="tx1"/>
                </a:solidFill>
                <a:effectLst/>
                <a:latin typeface="Segoe UI Light" pitchFamily="34" charset="0"/>
                <a:ea typeface="+mn-ea"/>
                <a:cs typeface="+mn-cs"/>
              </a:rPr>
              <a:t>secured</a:t>
            </a:r>
            <a:r>
              <a:rPr lang="en-US" sz="900" kern="1200" dirty="0">
                <a:solidFill>
                  <a:schemeClr val="tx1"/>
                </a:solidFill>
                <a:effectLst/>
                <a:latin typeface="Segoe UI Light" pitchFamily="34" charset="0"/>
                <a:ea typeface="+mn-ea"/>
                <a:cs typeface="+mn-cs"/>
              </a:rPr>
              <a:t> in Azure.</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meets a broad set of international and industry-specific compliance standards as part of help customer attain </a:t>
            </a:r>
            <a:r>
              <a:rPr lang="en-US" sz="900" b="1" i="1" kern="1200" dirty="0">
                <a:solidFill>
                  <a:schemeClr val="tx1"/>
                </a:solidFill>
                <a:effectLst/>
                <a:latin typeface="Segoe UI Light" pitchFamily="34" charset="0"/>
                <a:ea typeface="+mn-ea"/>
                <a:cs typeface="+mn-cs"/>
              </a:rPr>
              <a:t>compliance</a:t>
            </a:r>
            <a:r>
              <a:rPr lang="en-US" sz="900" kern="1200" dirty="0">
                <a:solidFill>
                  <a:schemeClr val="tx1"/>
                </a:solidFill>
                <a:effectLst/>
                <a:latin typeface="Segoe UI Light" pitchFamily="34" charset="0"/>
                <a:ea typeface="+mn-ea"/>
                <a:cs typeface="+mn-cs"/>
              </a:rPr>
              <a:t> for their own infrastructure running  on the platform.</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a:solidFill>
                  <a:schemeClr val="tx1"/>
                </a:solidFill>
                <a:effectLst/>
                <a:latin typeface="Segoe UI Light" pitchFamily="34" charset="0"/>
                <a:ea typeface="+mn-ea"/>
                <a:cs typeface="+mn-cs"/>
              </a:rPr>
              <a:t>transparency</a:t>
            </a:r>
            <a:r>
              <a:rPr lang="en-US" sz="900" kern="1200" dirty="0">
                <a:solidFill>
                  <a:schemeClr val="tx1"/>
                </a:solidFill>
                <a:effectLst/>
                <a:latin typeface="Segoe UI Light" pitchFamily="34" charset="0"/>
                <a:ea typeface="+mn-ea"/>
                <a:cs typeface="+mn-cs"/>
              </a:rPr>
              <a:t>.</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adheres to stringent </a:t>
            </a:r>
            <a:r>
              <a:rPr lang="en-US" sz="900" b="1" i="1"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policies through a program called </a:t>
            </a:r>
            <a:r>
              <a:rPr lang="en-US" sz="900" b="0"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by Design which describes Microsoft's core privacy concerns to protect customer data and how to address them. Those protections are then backed with strong contractual commitments to safeguard customer data with by abiding by the EU Model Clauses, Safe Harbor programs, and ISO/IEC 27018 (which governs the processing of personal information).</a:t>
            </a:r>
          </a:p>
          <a:p>
            <a:pPr marL="171450" indent="-171450">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7/27/2016 1:18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95397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0" marR="0" indent="0" algn="l" defTabSz="914274" rtl="0" eaLnBrk="1" fontAlgn="auto" latinLnBrk="0" hangingPunct="1">
              <a:lnSpc>
                <a:spcPct val="90000"/>
              </a:lnSpc>
              <a:spcBef>
                <a:spcPts val="0"/>
              </a:spcBef>
              <a:spcAft>
                <a:spcPts val="333"/>
              </a:spcAft>
              <a:buClrTx/>
              <a:buSzTx/>
              <a:buFontTx/>
              <a:buNone/>
              <a:tabLst/>
              <a:defRPr/>
            </a:pPr>
            <a:r>
              <a:rPr lang="en-US" sz="900" b="0" i="0" kern="1200" dirty="0">
                <a:solidFill>
                  <a:schemeClr val="tx1"/>
                </a:solidFill>
                <a:effectLst/>
                <a:latin typeface="Segoe UI Light" pitchFamily="34" charset="0"/>
                <a:ea typeface="+mn-ea"/>
                <a:cs typeface="+mn-cs"/>
              </a:rPr>
              <a:t>Broad global reach</a:t>
            </a:r>
          </a:p>
          <a:p>
            <a:endParaRPr lang="en-US" baseline="0" dirty="0"/>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maintains a global presence across 17 datacenter around the world to help customers and partners meet their goal of providing applications close to their user base.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Mention</a:t>
            </a:r>
            <a:r>
              <a:rPr lang="en-US" sz="900" kern="1200" baseline="0" dirty="0">
                <a:solidFill>
                  <a:schemeClr val="tx1"/>
                </a:solidFill>
                <a:effectLst/>
                <a:latin typeface="Segoe UI Light" pitchFamily="34" charset="0"/>
                <a:ea typeface="+mn-ea"/>
                <a:cs typeface="+mn-cs"/>
              </a:rPr>
              <a:t> contribution of regional partners help Azure’s global presence.</a:t>
            </a:r>
            <a:endParaRPr lang="en-US" sz="900" kern="1200" dirty="0">
              <a:solidFill>
                <a:schemeClr val="tx1"/>
              </a:solidFill>
              <a:effectLst/>
              <a:latin typeface="Segoe UI Light" pitchFamily="34" charset="0"/>
              <a:ea typeface="+mn-ea"/>
              <a:cs typeface="+mn-cs"/>
            </a:endParaRP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Microsoft's  continued investment in subsea and terrestrial dark fiber capacity helping deliver data at higher speeds, with higher capacity and lower latency for our customers across the globe.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Use</a:t>
            </a:r>
            <a:r>
              <a:rPr lang="en-US" sz="900" kern="1200" baseline="0" dirty="0">
                <a:solidFill>
                  <a:schemeClr val="tx1"/>
                </a:solidFill>
                <a:effectLst/>
                <a:latin typeface="Segoe UI Light" pitchFamily="34" charset="0"/>
                <a:ea typeface="+mn-ea"/>
                <a:cs typeface="+mn-cs"/>
              </a:rPr>
              <a:t> the following notes if you want to address some or all </a:t>
            </a:r>
            <a:r>
              <a:rPr lang="en-US" sz="900" b="1" i="1" kern="1200" baseline="0" dirty="0">
                <a:solidFill>
                  <a:schemeClr val="tx1"/>
                </a:solidFill>
                <a:effectLst/>
                <a:latin typeface="Segoe UI Light" pitchFamily="34" charset="0"/>
                <a:ea typeface="+mn-ea"/>
                <a:cs typeface="+mn-cs"/>
              </a:rPr>
              <a:t>security, compliance, transparency </a:t>
            </a:r>
            <a:r>
              <a:rPr lang="en-US" sz="900" b="0" i="0" kern="1200" baseline="0" dirty="0">
                <a:solidFill>
                  <a:schemeClr val="tx1"/>
                </a:solidFill>
                <a:effectLst/>
                <a:latin typeface="Segoe UI Light" pitchFamily="34" charset="0"/>
                <a:ea typeface="+mn-ea"/>
                <a:cs typeface="+mn-cs"/>
              </a:rPr>
              <a:t>and</a:t>
            </a:r>
            <a:r>
              <a:rPr lang="en-US" sz="900" b="1" i="1" kern="1200" baseline="0" dirty="0">
                <a:solidFill>
                  <a:schemeClr val="tx1"/>
                </a:solidFill>
                <a:effectLst/>
                <a:latin typeface="Segoe UI Light" pitchFamily="34" charset="0"/>
                <a:ea typeface="+mn-ea"/>
                <a:cs typeface="+mn-cs"/>
              </a:rPr>
              <a:t> privacy</a:t>
            </a:r>
            <a:r>
              <a:rPr lang="en-US" sz="900" b="0" i="0" kern="1200" baseline="0" dirty="0">
                <a:solidFill>
                  <a:schemeClr val="tx1"/>
                </a:solidFill>
                <a:effectLst/>
                <a:latin typeface="Segoe UI Light" pitchFamily="34" charset="0"/>
                <a:ea typeface="+mn-ea"/>
                <a:cs typeface="+mn-cs"/>
              </a:rPr>
              <a:t> concerns of the audience.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 has leveraged its decades-long experience in operating some of the world’s largest online services to create a robust set of security technologies and practices  to keep your data at rest or </a:t>
            </a:r>
            <a:r>
              <a:rPr lang="en-US" sz="900" kern="1200">
                <a:solidFill>
                  <a:schemeClr val="tx1"/>
                </a:solidFill>
                <a:effectLst/>
                <a:latin typeface="Segoe UI Light" pitchFamily="34" charset="0"/>
                <a:ea typeface="+mn-ea"/>
                <a:cs typeface="+mn-cs"/>
              </a:rPr>
              <a:t>in motion </a:t>
            </a:r>
            <a:r>
              <a:rPr lang="en-US" sz="900" b="1" i="1" kern="1200" dirty="0">
                <a:solidFill>
                  <a:schemeClr val="tx1"/>
                </a:solidFill>
                <a:effectLst/>
                <a:latin typeface="Segoe UI Light" pitchFamily="34" charset="0"/>
                <a:ea typeface="+mn-ea"/>
                <a:cs typeface="+mn-cs"/>
              </a:rPr>
              <a:t>secured</a:t>
            </a:r>
            <a:r>
              <a:rPr lang="en-US" sz="900" kern="1200" dirty="0">
                <a:solidFill>
                  <a:schemeClr val="tx1"/>
                </a:solidFill>
                <a:effectLst/>
                <a:latin typeface="Segoe UI Light" pitchFamily="34" charset="0"/>
                <a:ea typeface="+mn-ea"/>
                <a:cs typeface="+mn-cs"/>
              </a:rPr>
              <a:t> in Azure.</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meets a broad set of international and industry-specific compliance standards as part of help customer attain </a:t>
            </a:r>
            <a:r>
              <a:rPr lang="en-US" sz="900" b="1" i="1" kern="1200" dirty="0">
                <a:solidFill>
                  <a:schemeClr val="tx1"/>
                </a:solidFill>
                <a:effectLst/>
                <a:latin typeface="Segoe UI Light" pitchFamily="34" charset="0"/>
                <a:ea typeface="+mn-ea"/>
                <a:cs typeface="+mn-cs"/>
              </a:rPr>
              <a:t>compliance</a:t>
            </a:r>
            <a:r>
              <a:rPr lang="en-US" sz="900" kern="1200" dirty="0">
                <a:solidFill>
                  <a:schemeClr val="tx1"/>
                </a:solidFill>
                <a:effectLst/>
                <a:latin typeface="Segoe UI Light" pitchFamily="34" charset="0"/>
                <a:ea typeface="+mn-ea"/>
                <a:cs typeface="+mn-cs"/>
              </a:rPr>
              <a:t> for their own infrastructure running  on the platform.</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a:solidFill>
                  <a:schemeClr val="tx1"/>
                </a:solidFill>
                <a:effectLst/>
                <a:latin typeface="Segoe UI Light" pitchFamily="34" charset="0"/>
                <a:ea typeface="+mn-ea"/>
                <a:cs typeface="+mn-cs"/>
              </a:rPr>
              <a:t>transparency</a:t>
            </a:r>
            <a:r>
              <a:rPr lang="en-US" sz="900" kern="1200" dirty="0">
                <a:solidFill>
                  <a:schemeClr val="tx1"/>
                </a:solidFill>
                <a:effectLst/>
                <a:latin typeface="Segoe UI Light" pitchFamily="34" charset="0"/>
                <a:ea typeface="+mn-ea"/>
                <a:cs typeface="+mn-cs"/>
              </a:rPr>
              <a:t>.</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adheres to stringent </a:t>
            </a:r>
            <a:r>
              <a:rPr lang="en-US" sz="900" b="1" i="1"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policies through a program called </a:t>
            </a:r>
            <a:r>
              <a:rPr lang="en-US" sz="900" b="0"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by Design which describes Microsoft's core privacy concerns to protect customer data and how to address them. Those protections are then backed with strong contractual commitments to safeguard customer data with by abiding by the EU Model Clauses, Safe Harbor programs, and ISO/IEC 27018 (which governs the processing of personal information).</a:t>
            </a:r>
          </a:p>
          <a:p>
            <a:pPr marL="171450" indent="-171450">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7/27/2016 1:18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358956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8</a:t>
            </a:fld>
            <a:endParaRPr lang="en-US"/>
          </a:p>
        </p:txBody>
      </p:sp>
    </p:spTree>
    <p:extLst>
      <p:ext uri="{BB962C8B-B14F-4D97-AF65-F5344CB8AC3E}">
        <p14:creationId xmlns:p14="http://schemas.microsoft.com/office/powerpoint/2010/main" val="1813347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sz="900" b="0" i="0" kern="1200" dirty="0">
                <a:solidFill>
                  <a:schemeClr val="tx1"/>
                </a:solidFill>
                <a:effectLst/>
                <a:latin typeface="Segoe UI Light" pitchFamily="34" charset="0"/>
                <a:ea typeface="+mn-ea"/>
                <a:cs typeface="+mn-cs"/>
              </a:rPr>
              <a:t>How is HA achieved?</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At any one time, three database replicas are running—one </a:t>
            </a:r>
            <a:r>
              <a:rPr lang="en-US" sz="900" b="0" i="1" kern="1200" dirty="0">
                <a:solidFill>
                  <a:schemeClr val="tx1"/>
                </a:solidFill>
                <a:effectLst/>
                <a:latin typeface="Segoe UI Light" pitchFamily="34" charset="0"/>
                <a:ea typeface="+mn-ea"/>
                <a:cs typeface="+mn-cs"/>
              </a:rPr>
              <a:t>primary replica</a:t>
            </a:r>
            <a:r>
              <a:rPr lang="en-US" sz="900" b="0" i="0" kern="1200" dirty="0">
                <a:solidFill>
                  <a:schemeClr val="tx1"/>
                </a:solidFill>
                <a:effectLst/>
                <a:latin typeface="Segoe UI Light" pitchFamily="34" charset="0"/>
                <a:ea typeface="+mn-ea"/>
                <a:cs typeface="+mn-cs"/>
              </a:rPr>
              <a:t> and two or more </a:t>
            </a:r>
            <a:r>
              <a:rPr lang="en-US" sz="900" b="0" i="1" kern="1200" dirty="0">
                <a:solidFill>
                  <a:schemeClr val="tx1"/>
                </a:solidFill>
                <a:effectLst/>
                <a:latin typeface="Segoe UI Light" pitchFamily="34" charset="0"/>
                <a:ea typeface="+mn-ea"/>
                <a:cs typeface="+mn-cs"/>
              </a:rPr>
              <a:t>secondary replicas</a:t>
            </a:r>
            <a:r>
              <a:rPr lang="en-US" sz="900" b="0" i="0" kern="1200" dirty="0">
                <a:solidFill>
                  <a:schemeClr val="tx1"/>
                </a:solidFill>
                <a:effectLst/>
                <a:latin typeface="Segoe UI Light" pitchFamily="34" charset="0"/>
                <a:ea typeface="+mn-ea"/>
                <a:cs typeface="+mn-cs"/>
              </a:rPr>
              <a:t>. If the hardware fails on the primary replica, Azure SQL Database detects the failure and fails over to the secondary replica. In case of a physical loss of a replica, a new replica is automatically created. So there are always at minimum two physical, transitionally consistent copies of your data in the datacenter.</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46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7/27/2016 1:18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4251646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7/27/2016 1:18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485081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a:t>
            </a:r>
            <a:r>
              <a:rPr lang="en-US" baseline="0" dirty="0"/>
              <a:t> Notes</a:t>
            </a:r>
          </a:p>
          <a:p>
            <a:pPr marL="171450" indent="-171450">
              <a:buFontTx/>
              <a:buChar char="•"/>
            </a:pPr>
            <a:r>
              <a:rPr lang="en-US" baseline="0" dirty="0"/>
              <a:t>Azure Mobile Services is a Backend-as-a-Service</a:t>
            </a:r>
          </a:p>
          <a:p>
            <a:pPr marL="171450" indent="-171450">
              <a:buFontTx/>
              <a:buChar char="•"/>
            </a:pPr>
            <a:r>
              <a:rPr lang="en-US" baseline="0" dirty="0"/>
              <a:t>Instead of you having to design, build, test, deploy, manage, and upgrade your whole backend, we do it for you</a:t>
            </a:r>
          </a:p>
          <a:p>
            <a:pPr marL="171450" indent="-171450">
              <a:buFontTx/>
              <a:buChar char="•"/>
            </a:pPr>
            <a:r>
              <a:rPr lang="en-US" baseline="0" dirty="0"/>
              <a:t>Features of Mobile Services</a:t>
            </a:r>
          </a:p>
          <a:p>
            <a:pPr marL="628650" lvl="1" indent="-171450">
              <a:buFontTx/>
              <a:buChar char="•"/>
            </a:pPr>
            <a:r>
              <a:rPr lang="en-US" baseline="0" dirty="0"/>
              <a:t>Storage – SQL DB</a:t>
            </a:r>
          </a:p>
          <a:p>
            <a:pPr marL="628650" lvl="1" indent="-171450">
              <a:buFontTx/>
              <a:buChar char="•"/>
            </a:pPr>
            <a:r>
              <a:rPr lang="en-US" baseline="0" dirty="0"/>
              <a:t>Authentication – built in support for social providers w/ ability to custom </a:t>
            </a:r>
            <a:r>
              <a:rPr lang="en-US" baseline="0" dirty="0" err="1"/>
              <a:t>auth</a:t>
            </a:r>
            <a:endParaRPr lang="en-US" baseline="0" dirty="0"/>
          </a:p>
          <a:p>
            <a:pPr marL="628650" lvl="1" indent="-171450">
              <a:buFontTx/>
              <a:buChar char="•"/>
            </a:pPr>
            <a:r>
              <a:rPr lang="en-US" baseline="0" dirty="0"/>
              <a:t>Backend logic – data validation, logical flows, </a:t>
            </a:r>
            <a:r>
              <a:rPr lang="en-US" baseline="0" dirty="0" err="1"/>
              <a:t>etc</a:t>
            </a:r>
            <a:endParaRPr lang="en-US" baseline="0" dirty="0"/>
          </a:p>
          <a:p>
            <a:pPr marL="628650" lvl="1" indent="-171450">
              <a:buFontTx/>
              <a:buChar char="•"/>
            </a:pPr>
            <a:r>
              <a:rPr lang="en-US" baseline="0" dirty="0"/>
              <a:t>Push Notifications – across all major mobile platforms</a:t>
            </a:r>
          </a:p>
          <a:p>
            <a:pPr marL="628650" lvl="1" indent="-171450">
              <a:buFontTx/>
              <a:buChar char="•"/>
            </a:pPr>
            <a:r>
              <a:rPr lang="en-US" baseline="0" dirty="0"/>
              <a:t>Scheduler – backend job processing</a:t>
            </a:r>
            <a:endParaRPr lang="en-US" dirty="0"/>
          </a:p>
        </p:txBody>
      </p:sp>
      <p:sp>
        <p:nvSpPr>
          <p:cNvPr id="4" name="Slide Number Placeholder 3"/>
          <p:cNvSpPr>
            <a:spLocks noGrp="1"/>
          </p:cNvSpPr>
          <p:nvPr>
            <p:ph type="sldNum" sz="quarter" idx="10"/>
          </p:nvPr>
        </p:nvSpPr>
        <p:spPr/>
        <p:txBody>
          <a:bodyPr/>
          <a:lstStyle/>
          <a:p>
            <a:fld id="{2C52CFDC-D2D5-4B9F-BA75-89F771E01AEB}" type="slidenum">
              <a:rPr lang="en-US" smtClean="0"/>
              <a:t>32</a:t>
            </a:fld>
            <a:endParaRPr lang="en-US"/>
          </a:p>
        </p:txBody>
      </p:sp>
    </p:spTree>
    <p:extLst>
      <p:ext uri="{BB962C8B-B14F-4D97-AF65-F5344CB8AC3E}">
        <p14:creationId xmlns:p14="http://schemas.microsoft.com/office/powerpoint/2010/main" val="3740105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0E035-3DF4-4A15-9272-486F21423BC9}"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426115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Picture 8"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6" name="Presenter"/>
          <p:cNvSpPr txBox="1">
            <a:spLocks/>
          </p:cNvSpPr>
          <p:nvPr userDrawn="1"/>
        </p:nvSpPr>
        <p:spPr>
          <a:xfrm>
            <a:off x="6340563" y="5233032"/>
            <a:ext cx="5668478" cy="1095241"/>
          </a:xfrm>
          <a:prstGeom prst="rect">
            <a:avLst/>
          </a:prstGeom>
        </p:spPr>
        <p:txBody>
          <a:bodyPr vert="horz" wrap="square" lIns="228600" tIns="91400" rIns="146240" bIns="91400" rtlCol="0" anchor="t">
            <a:noAutofit/>
          </a:bodyPr>
          <a:lstStyle>
            <a:lvl1pPr algn="l" defTabSz="932472" rtl="0" eaLnBrk="1" latinLnBrk="0" hangingPunct="1">
              <a:lnSpc>
                <a:spcPct val="90000"/>
              </a:lnSpc>
              <a:spcBef>
                <a:spcPct val="0"/>
              </a:spcBef>
              <a:buNone/>
              <a:defRPr lang="en-US" sz="5200" b="0" kern="1200" cap="none" spc="-102" baseline="0">
                <a:ln w="3175">
                  <a:noFill/>
                </a:ln>
                <a:solidFill>
                  <a:schemeClr val="bg1"/>
                </a:solidFill>
                <a:effectLst/>
                <a:latin typeface="+mj-lt"/>
                <a:ea typeface="+mn-ea"/>
                <a:cs typeface="Segoe UI" pitchFamily="34" charset="0"/>
              </a:defRPr>
            </a:lvl1pPr>
          </a:lstStyle>
          <a:p>
            <a:pPr defTabSz="932563">
              <a:lnSpc>
                <a:spcPts val="3000"/>
              </a:lnSpc>
              <a:spcBef>
                <a:spcPts val="0"/>
              </a:spcBef>
              <a:spcAft>
                <a:spcPts val="1199"/>
              </a:spcAft>
              <a:defRPr/>
            </a:pPr>
            <a:r>
              <a:rPr lang="en-US" sz="2200" dirty="0">
                <a:solidFill>
                  <a:srgbClr val="FFFFFF"/>
                </a:solidFill>
              </a:rPr>
              <a:t>Presenter</a:t>
            </a:r>
            <a:endParaRPr sz="2200" dirty="0">
              <a:solidFill>
                <a:srgbClr val="FFFFFF"/>
              </a:solidFill>
            </a:endParaRPr>
          </a:p>
        </p:txBody>
      </p:sp>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164759936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Blank">
    <p:bg>
      <p:bgPr>
        <a:solidFill>
          <a:schemeClr val="accent2">
            <a:lumMod val="50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5243854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2" name="Body"/>
          <p:cNvSpPr>
            <a:spLocks noGrp="1"/>
          </p:cNvSpPr>
          <p:nvPr>
            <p:ph type="body" sz="quarter" idx="11"/>
          </p:nvPr>
        </p:nvSpPr>
        <p:spPr>
          <a:xfrm>
            <a:off x="373888" y="4824403"/>
            <a:ext cx="6748272" cy="1139825"/>
          </a:xfrm>
          <a:prstGeom prst="rect">
            <a:avLst/>
          </a:prstGeom>
        </p:spPr>
        <p:txBody>
          <a:bodyPr/>
          <a:lstStyle>
            <a:lvl1pPr>
              <a:buClr>
                <a:schemeClr val="tx2"/>
              </a:buClr>
              <a:defRPr lang="en-US" sz="2000" kern="1200" spc="0" baseline="0" dirty="0" smtClean="0">
                <a:solidFill>
                  <a:srgbClr val="0072C6"/>
                </a:solidFill>
                <a:latin typeface="Segoe UI Light" panose="020B0502040204020203" pitchFamily="34" charset="0"/>
                <a:ea typeface="+mn-ea"/>
                <a:cs typeface="+mn-cs"/>
              </a:defRPr>
            </a:lvl1pPr>
            <a:lvl2pPr>
              <a:buClr>
                <a:schemeClr val="tx2"/>
              </a:buClr>
              <a:defRPr lang="en-US" sz="2000" kern="1200" spc="0" baseline="0" dirty="0" smtClean="0">
                <a:solidFill>
                  <a:srgbClr val="0072C6"/>
                </a:solidFill>
                <a:latin typeface="Segoe UI Light" panose="020B0502040204020203" pitchFamily="34" charset="0"/>
                <a:ea typeface="+mn-ea"/>
                <a:cs typeface="+mn-cs"/>
              </a:defRPr>
            </a:lvl2pPr>
            <a:lvl3pPr>
              <a:buClr>
                <a:schemeClr val="tx2"/>
              </a:buClr>
              <a:defRPr lang="en-US" sz="2000" kern="1200" spc="0" baseline="0" dirty="0" smtClean="0">
                <a:solidFill>
                  <a:srgbClr val="0072C6"/>
                </a:solidFill>
                <a:latin typeface="Segoe UI Light" panose="020B0502040204020203" pitchFamily="34" charset="0"/>
                <a:ea typeface="+mn-ea"/>
                <a:cs typeface="+mn-cs"/>
              </a:defRPr>
            </a:lvl3pPr>
            <a:lvl4pPr>
              <a:buClr>
                <a:schemeClr val="tx2"/>
              </a:buClr>
              <a:defRPr lang="en-US" sz="2000" kern="1200" spc="0" baseline="0" dirty="0" smtClean="0">
                <a:solidFill>
                  <a:srgbClr val="0072C6"/>
                </a:solidFill>
                <a:latin typeface="Segoe UI Light" panose="020B0502040204020203" pitchFamily="34" charset="0"/>
                <a:ea typeface="+mn-ea"/>
                <a:cs typeface="+mn-cs"/>
              </a:defRPr>
            </a:lvl4pPr>
            <a:lvl5pPr>
              <a:buClr>
                <a:schemeClr val="tx2"/>
              </a:buClr>
              <a:defRPr lang="en-US" sz="2000" kern="1200" spc="0" baseline="0" dirty="0" smtClean="0">
                <a:solidFill>
                  <a:srgbClr val="0072C6"/>
                </a:solidFill>
                <a:latin typeface="Segoe UI Light" panose="020B0502040204020203"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a:solidFill>
                  <a:schemeClr val="bg1"/>
                </a:solidFill>
              </a:rPr>
              <a:t>Headline</a:t>
            </a:r>
          </a:p>
        </p:txBody>
      </p:sp>
    </p:spTree>
    <p:extLst>
      <p:ext uri="{BB962C8B-B14F-4D97-AF65-F5344CB8AC3E}">
        <p14:creationId xmlns:p14="http://schemas.microsoft.com/office/powerpoint/2010/main" val="201336939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a:solidFill>
                  <a:schemeClr val="bg1"/>
                </a:solidFill>
              </a:rPr>
              <a:t>Headline</a:t>
            </a:r>
          </a:p>
        </p:txBody>
      </p:sp>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3842667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Half">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36914827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and Content Alt">
    <p:bg>
      <p:bgRef idx="1001">
        <a:schemeClr val="bg1"/>
      </p:bgRef>
    </p:bg>
    <p:spTree>
      <p:nvGrpSpPr>
        <p:cNvPr id="1" name=""/>
        <p:cNvGrpSpPr/>
        <p:nvPr/>
      </p:nvGrpSpPr>
      <p:grpSpPr>
        <a:xfrm>
          <a:off x="0" y="0"/>
          <a:ext cx="0" cy="0"/>
          <a:chOff x="0" y="0"/>
          <a:chExt cx="0" cy="0"/>
        </a:xfrm>
      </p:grpSpPr>
      <p:sp>
        <p:nvSpPr>
          <p:cNvPr id="13"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274640" y="2193928"/>
            <a:ext cx="9974262" cy="2719388"/>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790278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Only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42664633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Bottom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517955" y="5576546"/>
            <a:ext cx="8066963" cy="917575"/>
          </a:xfrm>
          <a:prstGeom prst="rect">
            <a:avLst/>
          </a:prstGeom>
        </p:spPr>
        <p:txBody>
          <a:bodyPr/>
          <a:lstStyle>
            <a:lvl1pPr>
              <a:defRPr>
                <a:solidFill>
                  <a:schemeClr val="bg1"/>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3066646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4996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Headline and Conten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3397254" y="684716"/>
            <a:ext cx="8623270" cy="4420683"/>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6687815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Headline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6115600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Box"/>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Icon"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Azure Light"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17560343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and Custom Content">
    <p:spTree>
      <p:nvGrpSpPr>
        <p:cNvPr id="1" name=""/>
        <p:cNvGrpSpPr/>
        <p:nvPr/>
      </p:nvGrpSpPr>
      <p:grpSpPr>
        <a:xfrm>
          <a:off x="0" y="0"/>
          <a:ext cx="0" cy="0"/>
          <a:chOff x="0" y="0"/>
          <a:chExt cx="0" cy="0"/>
        </a:xfrm>
      </p:grpSpPr>
      <p:sp>
        <p:nvSpPr>
          <p:cNvPr id="6" name="Body"/>
          <p:cNvSpPr>
            <a:spLocks noGrp="1"/>
          </p:cNvSpPr>
          <p:nvPr>
            <p:ph sz="quarter" idx="10"/>
          </p:nvPr>
        </p:nvSpPr>
        <p:spPr>
          <a:xfrm>
            <a:off x="274319" y="2317689"/>
            <a:ext cx="11611293" cy="4083112"/>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White Background"/>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21214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4" name="Subhead"/>
          <p:cNvSpPr txBox="1">
            <a:spLocks/>
          </p:cNvSpPr>
          <p:nvPr userDrawn="1"/>
        </p:nvSpPr>
        <p:spPr>
          <a:xfrm>
            <a:off x="274319" y="1415481"/>
            <a:ext cx="9872764" cy="923922"/>
          </a:xfrm>
          <a:prstGeom prst="rect">
            <a:avLst/>
          </a:prstGeo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tx1"/>
                </a:solidFill>
                <a:effectLst/>
                <a:latin typeface="+mj-lt"/>
                <a:ea typeface="+mn-ea"/>
                <a:cs typeface="Segoe UI" pitchFamily="34" charset="0"/>
              </a:defRPr>
            </a:lvl1pPr>
          </a:lstStyle>
          <a:p>
            <a:r>
              <a:rPr lang="en-US" sz="4000" dirty="0">
                <a:solidFill>
                  <a:schemeClr val="tx2"/>
                </a:solidFill>
              </a:rPr>
              <a:t>Subhead</a:t>
            </a:r>
          </a:p>
        </p:txBody>
      </p:sp>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76362779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Only and Custom Content">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402667726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Third">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Tree>
    <p:extLst>
      <p:ext uri="{BB962C8B-B14F-4D97-AF65-F5344CB8AC3E}">
        <p14:creationId xmlns:p14="http://schemas.microsoft.com/office/powerpoint/2010/main" val="23834336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and Content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a:solidFill>
                  <a:srgbClr val="92D050"/>
                </a:solidFill>
              </a:rPr>
              <a:t>Headline</a:t>
            </a:r>
            <a:endParaRPr lang="en-US" dirty="0">
              <a:solidFill>
                <a:schemeClr val="bg2"/>
              </a:solidFill>
            </a:endParaRPr>
          </a:p>
        </p:txBody>
      </p:sp>
      <p:sp>
        <p:nvSpPr>
          <p:cNvPr id="7" name="Body"/>
          <p:cNvSpPr>
            <a:spLocks noGrp="1"/>
          </p:cNvSpPr>
          <p:nvPr>
            <p:ph sz="quarter" idx="10"/>
          </p:nvPr>
        </p:nvSpPr>
        <p:spPr>
          <a:xfrm>
            <a:off x="2103352" y="1828800"/>
            <a:ext cx="8740950" cy="4343400"/>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411513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Only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a:solidFill>
                  <a:srgbClr val="92D050"/>
                </a:solidFill>
              </a:rPr>
              <a:t>Headline</a:t>
            </a:r>
            <a:endParaRPr lang="en-US" dirty="0">
              <a:solidFill>
                <a:schemeClr val="bg2"/>
              </a:solidFill>
            </a:endParaRPr>
          </a:p>
        </p:txBody>
      </p:sp>
    </p:spTree>
    <p:extLst>
      <p:ext uri="{BB962C8B-B14F-4D97-AF65-F5344CB8AC3E}">
        <p14:creationId xmlns:p14="http://schemas.microsoft.com/office/powerpoint/2010/main" val="308596223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3" name="Headline"/>
          <p:cNvSpPr>
            <a:spLocks noGrp="1"/>
          </p:cNvSpPr>
          <p:nvPr>
            <p:ph type="title" hasCustomPrompt="1"/>
          </p:nvPr>
        </p:nvSpPr>
        <p:spPr>
          <a:xfrm>
            <a:off x="1052467" y="2970213"/>
            <a:ext cx="10083890" cy="917575"/>
          </a:xfrm>
          <a:prstGeom prst="rect">
            <a:avLst/>
          </a:prstGeom>
        </p:spPr>
        <p:txBody>
          <a:bodyPr/>
          <a:lstStyle>
            <a:lvl1pPr algn="ctr">
              <a:defRPr sz="6000">
                <a:solidFill>
                  <a:srgbClr val="92D050"/>
                </a:solidFill>
              </a:defRPr>
            </a:lvl1pPr>
          </a:lstStyle>
          <a:p>
            <a:r>
              <a:rPr lang="en-US" sz="5400" dirty="0">
                <a:solidFill>
                  <a:srgbClr val="92D050"/>
                </a:solidFill>
              </a:rPr>
              <a:t>Demo</a:t>
            </a:r>
            <a:endParaRPr lang="en-US" dirty="0">
              <a:solidFill>
                <a:schemeClr val="bg2"/>
              </a:solidFill>
            </a:endParaRPr>
          </a:p>
        </p:txBody>
      </p:sp>
      <p:pic>
        <p:nvPicPr>
          <p:cNvPr id="4" name="Picture 3"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1966612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ured 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63553894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ured Blank Al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Tree>
    <p:extLst>
      <p:ext uri="{BB962C8B-B14F-4D97-AF65-F5344CB8AC3E}">
        <p14:creationId xmlns:p14="http://schemas.microsoft.com/office/powerpoint/2010/main" val="232402423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ured Blank Light">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81136008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bwMode="auto">
          <a:xfrm>
            <a:off x="8882557" y="-1"/>
            <a:ext cx="3306269" cy="6855083"/>
          </a:xfrm>
          <a:prstGeom prst="rect">
            <a:avLst/>
          </a:prstGeom>
          <a:solidFill>
            <a:srgbClr val="00AEEF"/>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6" name="Rounded Rectangle 29"/>
          <p:cNvSpPr/>
          <p:nvPr userDrawn="1"/>
        </p:nvSpPr>
        <p:spPr bwMode="black">
          <a:xfrm>
            <a:off x="9881695" y="1944139"/>
            <a:ext cx="1307993" cy="3044320"/>
          </a:xfrm>
          <a:custGeom>
            <a:avLst/>
            <a:gdLst/>
            <a:ahLst/>
            <a:cxnLst/>
            <a:rect l="l" t="t" r="r" b="b"/>
            <a:pathLst>
              <a:path w="2136009" h="4350877">
                <a:moveTo>
                  <a:pt x="111238" y="2095565"/>
                </a:moveTo>
                <a:cubicBezTo>
                  <a:pt x="168383" y="2095565"/>
                  <a:pt x="215464" y="2138656"/>
                  <a:pt x="221204" y="2194180"/>
                </a:cubicBezTo>
                <a:lnTo>
                  <a:pt x="222888" y="2194180"/>
                </a:lnTo>
                <a:cubicBezTo>
                  <a:pt x="222888" y="2661471"/>
                  <a:pt x="601700" y="3040283"/>
                  <a:pt x="1068991" y="3040283"/>
                </a:cubicBezTo>
                <a:cubicBezTo>
                  <a:pt x="1530017" y="3040283"/>
                  <a:pt x="1904922" y="2671559"/>
                  <a:pt x="1914148" y="2212909"/>
                </a:cubicBezTo>
                <a:cubicBezTo>
                  <a:pt x="1913589" y="2210904"/>
                  <a:pt x="1913533" y="2208860"/>
                  <a:pt x="1913533" y="2206803"/>
                </a:cubicBezTo>
                <a:cubicBezTo>
                  <a:pt x="1913533" y="2145368"/>
                  <a:pt x="1963336" y="2095565"/>
                  <a:pt x="2024771" y="2095565"/>
                </a:cubicBezTo>
                <a:cubicBezTo>
                  <a:pt x="2081917" y="2095565"/>
                  <a:pt x="2128997" y="2138656"/>
                  <a:pt x="2134737" y="2194180"/>
                </a:cubicBezTo>
                <a:lnTo>
                  <a:pt x="2136009" y="2194180"/>
                </a:lnTo>
                <a:lnTo>
                  <a:pt x="2135585" y="2202590"/>
                </a:lnTo>
                <a:cubicBezTo>
                  <a:pt x="2135983" y="2203980"/>
                  <a:pt x="2136009" y="2205388"/>
                  <a:pt x="2136009" y="2206803"/>
                </a:cubicBezTo>
                <a:lnTo>
                  <a:pt x="2134732" y="2219472"/>
                </a:lnTo>
                <a:cubicBezTo>
                  <a:pt x="2123259" y="2751175"/>
                  <a:pt x="1722042" y="3186685"/>
                  <a:pt x="1205164" y="3251541"/>
                </a:cubicBezTo>
                <a:lnTo>
                  <a:pt x="1205164" y="3820541"/>
                </a:lnTo>
                <a:lnTo>
                  <a:pt x="1457555" y="3820541"/>
                </a:lnTo>
                <a:cubicBezTo>
                  <a:pt x="1604003" y="3820541"/>
                  <a:pt x="1722723" y="3939261"/>
                  <a:pt x="1722723" y="4085709"/>
                </a:cubicBezTo>
                <a:lnTo>
                  <a:pt x="1722722" y="4085709"/>
                </a:lnTo>
                <a:cubicBezTo>
                  <a:pt x="1722722" y="4232157"/>
                  <a:pt x="1604002" y="4350877"/>
                  <a:pt x="1457554" y="4350877"/>
                </a:cubicBezTo>
                <a:lnTo>
                  <a:pt x="678455" y="4350876"/>
                </a:lnTo>
                <a:cubicBezTo>
                  <a:pt x="532007" y="4350876"/>
                  <a:pt x="413288" y="4232157"/>
                  <a:pt x="413287" y="4085709"/>
                </a:cubicBezTo>
                <a:cubicBezTo>
                  <a:pt x="413288" y="3939261"/>
                  <a:pt x="532007" y="3820541"/>
                  <a:pt x="678455" y="3820541"/>
                </a:cubicBezTo>
                <a:lnTo>
                  <a:pt x="930844" y="3820541"/>
                </a:lnTo>
                <a:lnTo>
                  <a:pt x="930844" y="3251239"/>
                </a:lnTo>
                <a:cubicBezTo>
                  <a:pt x="419935" y="3186221"/>
                  <a:pt x="22536" y="2758927"/>
                  <a:pt x="4029" y="2234922"/>
                </a:cubicBezTo>
                <a:cubicBezTo>
                  <a:pt x="1255" y="2226017"/>
                  <a:pt x="0" y="2216556"/>
                  <a:pt x="0" y="2206803"/>
                </a:cubicBezTo>
                <a:cubicBezTo>
                  <a:pt x="0" y="2145368"/>
                  <a:pt x="49803" y="2095565"/>
                  <a:pt x="111238" y="2095565"/>
                </a:cubicBezTo>
                <a:close/>
                <a:moveTo>
                  <a:pt x="1050366" y="0"/>
                </a:moveTo>
                <a:lnTo>
                  <a:pt x="1085642" y="0"/>
                </a:lnTo>
                <a:cubicBezTo>
                  <a:pt x="1458724" y="0"/>
                  <a:pt x="1761980" y="298955"/>
                  <a:pt x="1767734" y="670400"/>
                </a:cubicBezTo>
                <a:lnTo>
                  <a:pt x="1582354" y="670400"/>
                </a:lnTo>
                <a:cubicBezTo>
                  <a:pt x="1489769" y="670400"/>
                  <a:pt x="1414714" y="745455"/>
                  <a:pt x="1414714" y="838040"/>
                </a:cubicBezTo>
                <a:cubicBezTo>
                  <a:pt x="1414714" y="930625"/>
                  <a:pt x="1489769" y="1005680"/>
                  <a:pt x="1582354" y="1005680"/>
                </a:cubicBezTo>
                <a:lnTo>
                  <a:pt x="1769044" y="1005680"/>
                </a:lnTo>
                <a:lnTo>
                  <a:pt x="1769044" y="1319453"/>
                </a:lnTo>
                <a:lnTo>
                  <a:pt x="1582354" y="1319453"/>
                </a:lnTo>
                <a:cubicBezTo>
                  <a:pt x="1489769" y="1319453"/>
                  <a:pt x="1414714" y="1394508"/>
                  <a:pt x="1414714" y="1487093"/>
                </a:cubicBezTo>
                <a:cubicBezTo>
                  <a:pt x="1414714" y="1579678"/>
                  <a:pt x="1489769" y="1654733"/>
                  <a:pt x="1582354" y="1654733"/>
                </a:cubicBezTo>
                <a:lnTo>
                  <a:pt x="1769044" y="1654733"/>
                </a:lnTo>
                <a:lnTo>
                  <a:pt x="1769044" y="1968506"/>
                </a:lnTo>
                <a:lnTo>
                  <a:pt x="1582354" y="1968506"/>
                </a:lnTo>
                <a:cubicBezTo>
                  <a:pt x="1489769" y="1968506"/>
                  <a:pt x="1414714" y="2043561"/>
                  <a:pt x="1414714" y="2136146"/>
                </a:cubicBezTo>
                <a:cubicBezTo>
                  <a:pt x="1414714" y="2228731"/>
                  <a:pt x="1489769" y="2303786"/>
                  <a:pt x="1582354" y="2303786"/>
                </a:cubicBezTo>
                <a:lnTo>
                  <a:pt x="1758275" y="2303786"/>
                </a:lnTo>
                <a:cubicBezTo>
                  <a:pt x="1709241" y="2630669"/>
                  <a:pt x="1426601" y="2880360"/>
                  <a:pt x="1085642" y="2880360"/>
                </a:cubicBezTo>
                <a:lnTo>
                  <a:pt x="1050366" y="2880360"/>
                </a:lnTo>
                <a:cubicBezTo>
                  <a:pt x="709407" y="2880360"/>
                  <a:pt x="426767" y="2630669"/>
                  <a:pt x="377733" y="2303786"/>
                </a:cubicBezTo>
                <a:lnTo>
                  <a:pt x="549845" y="2303786"/>
                </a:lnTo>
                <a:cubicBezTo>
                  <a:pt x="642430" y="2303786"/>
                  <a:pt x="717485" y="2228731"/>
                  <a:pt x="717485" y="2136146"/>
                </a:cubicBezTo>
                <a:cubicBezTo>
                  <a:pt x="717485" y="2043561"/>
                  <a:pt x="642430" y="1968506"/>
                  <a:pt x="549845" y="1968506"/>
                </a:cubicBezTo>
                <a:lnTo>
                  <a:pt x="366964" y="1968506"/>
                </a:lnTo>
                <a:lnTo>
                  <a:pt x="366964" y="1654733"/>
                </a:lnTo>
                <a:lnTo>
                  <a:pt x="549845" y="1654733"/>
                </a:lnTo>
                <a:cubicBezTo>
                  <a:pt x="642430" y="1654733"/>
                  <a:pt x="717485" y="1579678"/>
                  <a:pt x="717485" y="1487093"/>
                </a:cubicBezTo>
                <a:cubicBezTo>
                  <a:pt x="717485" y="1394508"/>
                  <a:pt x="642430" y="1319453"/>
                  <a:pt x="549845" y="1319453"/>
                </a:cubicBezTo>
                <a:lnTo>
                  <a:pt x="366964" y="1319453"/>
                </a:lnTo>
                <a:lnTo>
                  <a:pt x="366964" y="1005680"/>
                </a:lnTo>
                <a:lnTo>
                  <a:pt x="549845" y="1005680"/>
                </a:lnTo>
                <a:cubicBezTo>
                  <a:pt x="642430" y="1005680"/>
                  <a:pt x="717485" y="930625"/>
                  <a:pt x="717485" y="838040"/>
                </a:cubicBezTo>
                <a:cubicBezTo>
                  <a:pt x="717485" y="745455"/>
                  <a:pt x="642430" y="670400"/>
                  <a:pt x="549845" y="670400"/>
                </a:cubicBezTo>
                <a:lnTo>
                  <a:pt x="368275" y="670400"/>
                </a:lnTo>
                <a:cubicBezTo>
                  <a:pt x="374028" y="298955"/>
                  <a:pt x="677284" y="0"/>
                  <a:pt x="105036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6618" tIns="46618" rIns="46618" bIns="46618" numCol="1" spcCol="0" rtlCol="0" fromWordArt="0" anchor="ctr" anchorCtr="0" forceAA="0" compatLnSpc="1">
            <a:prstTxWarp prst="textNoShape">
              <a:avLst/>
            </a:prstTxWarp>
            <a:noAutofit/>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5"/>
          <p:cNvSpPr>
            <a:spLocks noGrp="1"/>
          </p:cNvSpPr>
          <p:nvPr>
            <p:ph type="title" idx="4294967295"/>
          </p:nvPr>
        </p:nvSpPr>
        <p:spPr>
          <a:xfrm>
            <a:off x="461144" y="158736"/>
            <a:ext cx="3693156" cy="2413891"/>
          </a:xfrm>
          <a:prstGeom prst="rect">
            <a:avLst/>
          </a:prstGeom>
        </p:spPr>
        <p:txBody>
          <a:bodyPr anchor="ctr">
            <a:noAutofit/>
          </a:bodyPr>
          <a:lstStyle>
            <a:lvl1pPr>
              <a:defRPr sz="8797"/>
            </a:lvl1pPr>
          </a:lstStyle>
          <a:p>
            <a:r>
              <a:rPr lang="en-US" sz="8795" dirty="0">
                <a:solidFill>
                  <a:schemeClr val="bg1">
                    <a:alpha val="99000"/>
                  </a:schemeClr>
                </a:solidFill>
              </a:rPr>
              <a:t>Q&amp;A</a:t>
            </a:r>
          </a:p>
        </p:txBody>
      </p:sp>
    </p:spTree>
    <p:extLst>
      <p:ext uri="{BB962C8B-B14F-4D97-AF65-F5344CB8AC3E}">
        <p14:creationId xmlns:p14="http://schemas.microsoft.com/office/powerpoint/2010/main" val="84546304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9" name="Title"/>
          <p:cNvSpPr>
            <a:spLocks noGrp="1"/>
          </p:cNvSpPr>
          <p:nvPr>
            <p:ph type="title" hasCustomPrompt="1"/>
          </p:nvPr>
        </p:nvSpPr>
        <p:spPr>
          <a:xfrm>
            <a:off x="0" y="2194767"/>
            <a:ext cx="12188826" cy="1081833"/>
          </a:xfrm>
          <a:prstGeom prst="rect">
            <a:avLst/>
          </a:prstGeom>
        </p:spPr>
        <p:txBody>
          <a:bodyPr/>
          <a:lstStyle>
            <a:lvl1pPr algn="ctr">
              <a:defRPr lang="en-US" sz="5400" b="0" kern="1200" cap="none" spc="0" baseline="0" dirty="0" smtClean="0">
                <a:ln w="3175">
                  <a:noFill/>
                </a:ln>
                <a:solidFill>
                  <a:schemeClr val="bg1"/>
                </a:solidFill>
                <a:effectLst/>
                <a:latin typeface="+mj-lt"/>
                <a:ea typeface="+mn-ea"/>
                <a:cs typeface="Segoe UI" pitchFamily="34" charset="0"/>
              </a:defRPr>
            </a:lvl1pPr>
          </a:lstStyle>
          <a:p>
            <a:r>
              <a:rPr lang="en-US" dirty="0"/>
              <a:t>Title</a:t>
            </a:r>
          </a:p>
        </p:txBody>
      </p:sp>
      <p:sp>
        <p:nvSpPr>
          <p:cNvPr id="11" name="Presenter"/>
          <p:cNvSpPr>
            <a:spLocks noGrp="1"/>
          </p:cNvSpPr>
          <p:nvPr>
            <p:ph type="body" sz="quarter" idx="10" hasCustomPrompt="1"/>
          </p:nvPr>
        </p:nvSpPr>
        <p:spPr>
          <a:xfrm>
            <a:off x="-1588" y="3276600"/>
            <a:ext cx="12188825" cy="990600"/>
          </a:xfrm>
          <a:prstGeom prst="rect">
            <a:avLst/>
          </a:prstGeom>
        </p:spPr>
        <p:txBody>
          <a:bodyPr/>
          <a:lstStyle>
            <a:lvl1pPr marL="0" indent="0" algn="ctr">
              <a:buNone/>
              <a:defRPr lang="en-US" sz="2200" b="0" kern="1200" cap="none" spc="-102" baseline="0" dirty="0">
                <a:ln w="3175">
                  <a:noFill/>
                </a:ln>
                <a:solidFill>
                  <a:srgbClr val="FFFFFF"/>
                </a:solidFill>
                <a:effectLst/>
                <a:latin typeface="+mj-lt"/>
                <a:ea typeface="+mn-ea"/>
                <a:cs typeface="Segoe UI" pitchFamily="34" charset="0"/>
              </a:defRPr>
            </a:lvl1pPr>
          </a:lstStyle>
          <a:p>
            <a:pPr lvl="0"/>
            <a:r>
              <a:rPr lang="en-US" dirty="0"/>
              <a:t>Presenter</a:t>
            </a:r>
          </a:p>
        </p:txBody>
      </p:sp>
    </p:spTree>
    <p:extLst>
      <p:ext uri="{BB962C8B-B14F-4D97-AF65-F5344CB8AC3E}">
        <p14:creationId xmlns:p14="http://schemas.microsoft.com/office/powerpoint/2010/main" val="33417654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36"/>
            <a:ext cx="12188825" cy="6852165"/>
          </a:xfrm>
          <a:prstGeom prst="rect">
            <a:avLst/>
          </a:prstGeom>
        </p:spPr>
      </p:pic>
      <p:sp>
        <p:nvSpPr>
          <p:cNvPr id="8" name="Rectangle 7"/>
          <p:cNvSpPr/>
          <p:nvPr userDrawn="1"/>
        </p:nvSpPr>
        <p:spPr bwMode="auto">
          <a:xfrm>
            <a:off x="10184615" y="-1"/>
            <a:ext cx="2004210" cy="6855083"/>
          </a:xfrm>
          <a:prstGeom prst="rect">
            <a:avLst/>
          </a:prstGeom>
          <a:solidFill>
            <a:srgbClr val="8CC600"/>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 name="Freeform 64"/>
          <p:cNvSpPr>
            <a:spLocks noEditPoints="1"/>
          </p:cNvSpPr>
          <p:nvPr userDrawn="1"/>
        </p:nvSpPr>
        <p:spPr bwMode="black">
          <a:xfrm flipH="1">
            <a:off x="10595531" y="233151"/>
            <a:ext cx="1182378" cy="908302"/>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FFFFFF"/>
          </a:solidFill>
          <a:ln>
            <a:noFill/>
          </a:ln>
        </p:spPr>
        <p:txBody>
          <a:bodyPr vert="horz" wrap="square" lIns="83921" tIns="41961" rIns="83921" bIns="41961" numCol="1" anchor="t" anchorCtr="0" compatLnSpc="1">
            <a:prstTxWarp prst="textNoShape">
              <a:avLst/>
            </a:prstTxWarp>
          </a:bodyPr>
          <a:lstStyle/>
          <a:p>
            <a:pPr marL="0" marR="0" lvl="0" indent="0" defTabSz="932279"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292929"/>
              </a:solidFill>
              <a:effectLst/>
              <a:uLnTx/>
              <a:uFillTx/>
            </a:endParaRPr>
          </a:p>
        </p:txBody>
      </p:sp>
      <p:sp>
        <p:nvSpPr>
          <p:cNvPr id="4" name="Text Placeholder 3"/>
          <p:cNvSpPr>
            <a:spLocks noGrp="1"/>
          </p:cNvSpPr>
          <p:nvPr>
            <p:ph type="body" sz="quarter" idx="10"/>
          </p:nvPr>
        </p:nvSpPr>
        <p:spPr>
          <a:xfrm>
            <a:off x="589647" y="233152"/>
            <a:ext cx="9308263" cy="6416675"/>
          </a:xfrm>
          <a:prstGeom prst="rect">
            <a:avLst/>
          </a:prstGeom>
        </p:spPr>
        <p:txBody>
          <a:bodyPr/>
          <a:lstStyle>
            <a:lvl1pPr marL="0" indent="0">
              <a:buNone/>
              <a:defRPr sz="3599"/>
            </a:lvl1pPr>
            <a:lvl2pPr>
              <a:defRPr sz="3599"/>
            </a:lvl2pPr>
            <a:lvl3pPr>
              <a:defRPr sz="3599"/>
            </a:lvl3pPr>
            <a:lvl4pPr>
              <a:defRPr sz="3599"/>
            </a:lvl4pPr>
            <a:lvl5pPr>
              <a:defRPr sz="3599"/>
            </a:lvl5pPr>
          </a:lstStyle>
          <a:p>
            <a:pPr lvl="0"/>
            <a:r>
              <a:rPr lang="en-US" dirty="0"/>
              <a:t>Click to edit Master text styles</a:t>
            </a:r>
          </a:p>
        </p:txBody>
      </p:sp>
    </p:spTree>
    <p:extLst>
      <p:ext uri="{BB962C8B-B14F-4D97-AF65-F5344CB8AC3E}">
        <p14:creationId xmlns:p14="http://schemas.microsoft.com/office/powerpoint/2010/main" val="191591342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3" name="Text Box 3"/>
          <p:cNvSpPr txBox="1">
            <a:spLocks noChangeArrowheads="1"/>
          </p:cNvSpPr>
          <p:nvPr userDrawn="1"/>
        </p:nvSpPr>
        <p:spPr bwMode="blackWhite">
          <a:xfrm>
            <a:off x="450085" y="5503176"/>
            <a:ext cx="8637119" cy="711824"/>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defTabSz="913650" eaLnBrk="0" hangingPunct="0"/>
            <a:r>
              <a:rPr lang="en-US" sz="686" dirty="0">
                <a:gradFill>
                  <a:gsLst>
                    <a:gs pos="0">
                      <a:srgbClr val="FFFFFF"/>
                    </a:gs>
                    <a:gs pos="100000">
                      <a:srgbClr val="FFFFFF"/>
                    </a:gs>
                  </a:gsLst>
                  <a:lin ang="5400000" scaled="0"/>
                </a:gradFill>
                <a:cs typeface="Segoe UI" pitchFamily="34" charset="0"/>
              </a:rPr>
              <a:t>© 2015 Microsoft Corporation. All rights reserved. Microsoft, Windows, Windows Vista and other product names are or may be registered trademarks and/or trademarks in the U.S. and/or other countries.</a:t>
            </a:r>
          </a:p>
          <a:p>
            <a:pPr defTabSz="913650" eaLnBrk="0" hangingPunct="0"/>
            <a:r>
              <a:rPr lang="en-US" sz="686"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667743" y="2968091"/>
            <a:ext cx="3223021" cy="690695"/>
          </a:xfrm>
          <a:prstGeom prst="rect">
            <a:avLst/>
          </a:prstGeom>
        </p:spPr>
      </p:pic>
    </p:spTree>
    <p:extLst>
      <p:ext uri="{BB962C8B-B14F-4D97-AF65-F5344CB8AC3E}">
        <p14:creationId xmlns:p14="http://schemas.microsoft.com/office/powerpoint/2010/main" val="30505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0134" y="353094"/>
            <a:ext cx="10986231" cy="826002"/>
          </a:xfrm>
          <a:prstGeom prst="rect">
            <a:avLst/>
          </a:prstGeom>
        </p:spPr>
        <p:txBody>
          <a:bodyPr/>
          <a:lstStyle>
            <a:lvl1pPr>
              <a:defRPr>
                <a:solidFill>
                  <a:srgbClr val="008272"/>
                </a:solidFill>
                <a:latin typeface="Segoe UI Light" panose="020B0502040204020203" pitchFamily="34" charset="0"/>
                <a:cs typeface="Segoe UI Light" panose="020B0502040204020203" pitchFamily="34" charset="0"/>
              </a:defRPr>
            </a:lvl1pPr>
          </a:lstStyle>
          <a:p>
            <a:r>
              <a:rPr lang="en-US" dirty="0"/>
              <a:t>Click to edit title</a:t>
            </a:r>
          </a:p>
        </p:txBody>
      </p:sp>
    </p:spTree>
    <p:extLst>
      <p:ext uri="{BB962C8B-B14F-4D97-AF65-F5344CB8AC3E}">
        <p14:creationId xmlns:p14="http://schemas.microsoft.com/office/powerpoint/2010/main" val="2914296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170" y="289511"/>
            <a:ext cx="11652805" cy="89966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4056262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11648624"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a:t>Presentation title</a:t>
            </a:r>
          </a:p>
        </p:txBody>
      </p:sp>
      <p:sp>
        <p:nvSpPr>
          <p:cNvPr id="4"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a:t>Session Code Here</a:t>
            </a:r>
          </a:p>
        </p:txBody>
      </p:sp>
    </p:spTree>
    <p:extLst>
      <p:ext uri="{BB962C8B-B14F-4D97-AF65-F5344CB8AC3E}">
        <p14:creationId xmlns:p14="http://schemas.microsoft.com/office/powerpoint/2010/main" val="2893440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8960050"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a:t>Presentation title</a:t>
            </a:r>
          </a:p>
        </p:txBody>
      </p:sp>
      <p:sp>
        <p:nvSpPr>
          <p:cNvPr id="4" name="Freeform 3"/>
          <p:cNvSpPr>
            <a:spLocks noChangeAspect="1" noEditPoints="1"/>
          </p:cNvSpPr>
          <p:nvPr userDrawn="1"/>
        </p:nvSpPr>
        <p:spPr bwMode="black">
          <a:xfrm>
            <a:off x="10127231" y="5984140"/>
            <a:ext cx="1607206" cy="403448"/>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19" tIns="44810" rIns="89619" bIns="44810" numCol="1" anchor="t" anchorCtr="0" compatLnSpc="1">
            <a:prstTxWarp prst="textNoShape">
              <a:avLst/>
            </a:prstTxWarp>
          </a:bodyPr>
          <a:lstStyle/>
          <a:p>
            <a:pPr defTabSz="914180"/>
            <a:endParaRPr lang="en-US" sz="1764">
              <a:solidFill>
                <a:srgbClr val="404040"/>
              </a:solidFill>
            </a:endParaRPr>
          </a:p>
        </p:txBody>
      </p:sp>
      <p:sp>
        <p:nvSpPr>
          <p:cNvPr id="6"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a:t>Session Code Here</a:t>
            </a:r>
          </a:p>
        </p:txBody>
      </p:sp>
    </p:spTree>
    <p:extLst>
      <p:ext uri="{BB962C8B-B14F-4D97-AF65-F5344CB8AC3E}">
        <p14:creationId xmlns:p14="http://schemas.microsoft.com/office/powerpoint/2010/main" val="1712477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184808"/>
          </a:xfrm>
        </p:spPr>
        <p:txBody>
          <a:bodyPr>
            <a:spAutoFit/>
          </a:bodyPr>
          <a:lstStyle>
            <a:lvl3pPr>
              <a:defRPr sz="2352"/>
            </a:lvl3pPr>
            <a:lvl4pPr>
              <a:defRPr sz="1960"/>
            </a:lvl4pPr>
            <a:lvl5pPr>
              <a:defRPr sz="19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065169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16249" y="1635896"/>
            <a:ext cx="8603408" cy="4931036"/>
          </a:xfrm>
        </p:spPr>
        <p:txBody>
          <a:bodyPr wrap="square">
            <a:noAutofit/>
          </a:bodyPr>
          <a:lstStyle>
            <a:lvl3pPr>
              <a:defRPr sz="2352"/>
            </a:lvl3pPr>
            <a:lvl4pPr>
              <a:defRPr sz="1960"/>
            </a:lvl4pPr>
            <a:lvl5pPr>
              <a:defRPr sz="19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p:nvPr>
        </p:nvSpPr>
        <p:spPr>
          <a:xfrm>
            <a:off x="277510" y="1635896"/>
            <a:ext cx="2688574" cy="4931036"/>
          </a:xfrm>
        </p:spPr>
        <p:txBody>
          <a:bodyPr>
            <a:noAutofit/>
          </a:bodyPr>
          <a:lstStyle>
            <a:lvl1pPr marL="0" indent="0">
              <a:buNone/>
              <a:defRPr kumimoji="0" lang="en-US" sz="2352"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tabLst/>
              <a:defRPr/>
            </a:pPr>
            <a:r>
              <a:rPr lang="en-US" dirty="0"/>
              <a:t>Click to edit Master text styles</a:t>
            </a:r>
          </a:p>
        </p:txBody>
      </p:sp>
    </p:spTree>
    <p:extLst>
      <p:ext uri="{BB962C8B-B14F-4D97-AF65-F5344CB8AC3E}">
        <p14:creationId xmlns:p14="http://schemas.microsoft.com/office/powerpoint/2010/main" val="339248570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65361" y="2084173"/>
            <a:ext cx="9858104" cy="1793104"/>
          </a:xfrm>
        </p:spPr>
        <p:txBody>
          <a:bodyPr/>
          <a:lstStyle>
            <a:lvl1pPr>
              <a:defRPr sz="4704" baseline="0"/>
            </a:lvl1pPr>
          </a:lstStyle>
          <a:p>
            <a:r>
              <a:rPr lang="en-US" dirty="0"/>
              <a:t>Click to edit Master title style</a:t>
            </a:r>
          </a:p>
        </p:txBody>
      </p:sp>
    </p:spTree>
    <p:extLst>
      <p:ext uri="{BB962C8B-B14F-4D97-AF65-F5344CB8AC3E}">
        <p14:creationId xmlns:p14="http://schemas.microsoft.com/office/powerpoint/2010/main" val="256066607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p:nvPr>
        </p:nvSpPr>
        <p:spPr>
          <a:xfrm>
            <a:off x="277510" y="1635896"/>
            <a:ext cx="2688574" cy="4931036"/>
          </a:xfrm>
        </p:spPr>
        <p:txBody>
          <a:bodyPr>
            <a:noAutofit/>
          </a:bodyPr>
          <a:lstStyle>
            <a:lvl1pPr>
              <a:defRPr kumimoji="0" lang="en-US" sz="2352"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buFont typeface="Arial" pitchFamily="34" charset="0"/>
              <a:buNone/>
              <a:tabLst/>
              <a:defRPr/>
            </a:pPr>
            <a:r>
              <a:rPr lang="en-US" dirty="0"/>
              <a:t>Click to edit Master text styles</a:t>
            </a:r>
          </a:p>
        </p:txBody>
      </p:sp>
    </p:spTree>
    <p:extLst>
      <p:ext uri="{BB962C8B-B14F-4D97-AF65-F5344CB8AC3E}">
        <p14:creationId xmlns:p14="http://schemas.microsoft.com/office/powerpoint/2010/main" val="356285331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Statement"/>
          <p:cNvSpPr>
            <a:spLocks noGrp="1"/>
          </p:cNvSpPr>
          <p:nvPr>
            <p:ph type="ctrTitle" hasCustomPrompt="1"/>
          </p:nvPr>
        </p:nvSpPr>
        <p:spPr>
          <a:xfrm>
            <a:off x="769265" y="2709520"/>
            <a:ext cx="10719432" cy="1266359"/>
          </a:xfrm>
          <a:prstGeom prst="rect">
            <a:avLst/>
          </a:prstGeom>
        </p:spPr>
        <p:txBody>
          <a:bodyPr>
            <a:noAutofit/>
          </a:bodyPr>
          <a:lstStyle>
            <a:lvl1pPr algn="ctr">
              <a:defRPr sz="8000"/>
            </a:lvl1pPr>
          </a:lstStyle>
          <a:p>
            <a:pPr algn="ctr"/>
            <a:r>
              <a:rPr lang="en-US" sz="7998" dirty="0"/>
              <a:t>Statement</a:t>
            </a:r>
          </a:p>
        </p:txBody>
      </p:sp>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57871462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wrap="square" lIns="182880" tIns="146304" rIns="182880" bIns="146304" anchor="ctr">
            <a:noAutofit/>
          </a:bodyPr>
          <a:lstStyle>
            <a:lvl1pPr>
              <a:lnSpc>
                <a:spcPct val="95000"/>
              </a:lnSpc>
              <a:spcBef>
                <a:spcPts val="0"/>
              </a:spcBef>
              <a:spcAft>
                <a:spcPts val="1600"/>
              </a:spcAft>
              <a:defRPr lang="en-US" sz="3528"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00"/>
              </a:spcBef>
              <a:defRPr sz="1862">
                <a:solidFill>
                  <a:srgbClr val="FFFFFF"/>
                </a:solidFill>
              </a:defRPr>
            </a:lvl2pPr>
            <a:lvl3pPr>
              <a:lnSpc>
                <a:spcPct val="100000"/>
              </a:lnSpc>
              <a:spcBef>
                <a:spcPts val="800"/>
              </a:spcBef>
              <a:defRPr sz="1862">
                <a:solidFill>
                  <a:srgbClr val="FFFFFF"/>
                </a:solidFill>
              </a:defRPr>
            </a:lvl3pPr>
            <a:lvl4pPr>
              <a:lnSpc>
                <a:spcPct val="100000"/>
              </a:lnSpc>
              <a:spcBef>
                <a:spcPts val="800"/>
              </a:spcBef>
              <a:defRPr sz="1862">
                <a:solidFill>
                  <a:srgbClr val="FFFFFF"/>
                </a:solidFill>
              </a:defRPr>
            </a:lvl4pPr>
            <a:lvl5pPr>
              <a:lnSpc>
                <a:spcPct val="100000"/>
              </a:lnSpc>
              <a:spcBef>
                <a:spcPts val="800"/>
              </a:spcBef>
              <a:defRPr sz="1862">
                <a:solidFill>
                  <a:srgbClr val="FFFFFF"/>
                </a:solidFill>
              </a:defRPr>
            </a:lvl5pPr>
          </a:lstStyle>
          <a:p>
            <a:pPr marL="0" lvl="0" indent="0" algn="l" defTabSz="895974" rtl="0" eaLnBrk="1" latinLnBrk="0" hangingPunct="1">
              <a:spcBef>
                <a:spcPct val="20000"/>
              </a:spcBef>
              <a:buFont typeface="Arial" pitchFamily="34" charset="0"/>
              <a:buNone/>
            </a:pPr>
            <a:r>
              <a:rPr lang="en-US" dirty="0"/>
              <a:t>Click to edit Master text styles</a:t>
            </a:r>
          </a:p>
        </p:txBody>
      </p:sp>
      <p:sp>
        <p:nvSpPr>
          <p:cNvPr id="1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869376734"/>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spcAft>
                <a:spcPts val="1600"/>
              </a:spcAft>
              <a:buFont typeface="Arial" pitchFamily="34" charset="0"/>
              <a:buNone/>
            </a:pPr>
            <a:r>
              <a:rPr lang="en-US" dirty="0"/>
              <a:t>Click to edit Master text styles</a:t>
            </a:r>
          </a:p>
        </p:txBody>
      </p:sp>
      <p:sp>
        <p:nvSpPr>
          <p:cNvPr id="6" name="Text Placeholder 8"/>
          <p:cNvSpPr>
            <a:spLocks noGrp="1"/>
          </p:cNvSpPr>
          <p:nvPr>
            <p:ph type="body" sz="quarter" idx="16" hasCustomPrompt="1"/>
          </p:nvPr>
        </p:nvSpPr>
        <p:spPr>
          <a:xfrm>
            <a:off x="269172" y="291070"/>
            <a:ext cx="11650487" cy="896552"/>
          </a:xfrm>
        </p:spPr>
        <p:txBody>
          <a:bodyPr vert="horz" lIns="182880" tIns="146304" rIns="182880" bIns="146304" rtlCol="0" anchor="t">
            <a:noAutofit/>
          </a:bodyPr>
          <a:lstStyle>
            <a:lvl1pPr marL="0" indent="0"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a:t>Click to edit master text styles</a:t>
            </a:r>
          </a:p>
        </p:txBody>
      </p:sp>
      <p:sp>
        <p:nvSpPr>
          <p:cNvPr id="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1271768693"/>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buFont typeface="Arial" pitchFamily="34" charset="0"/>
              <a:buNone/>
            </a:pPr>
            <a:r>
              <a:rPr lang="en-US" dirty="0"/>
              <a:t>Click to edit Master text styles</a:t>
            </a:r>
          </a:p>
        </p:txBody>
      </p:sp>
      <p:sp>
        <p:nvSpPr>
          <p:cNvPr id="7" name="Picture Placeholder 12"/>
          <p:cNvSpPr>
            <a:spLocks noGrp="1"/>
          </p:cNvSpPr>
          <p:nvPr>
            <p:ph type="pic" sz="quarter" idx="16"/>
          </p:nvPr>
        </p:nvSpPr>
        <p:spPr>
          <a:xfrm>
            <a:off x="269169" y="1505896"/>
            <a:ext cx="3853623" cy="384620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a:t>Click icon to add picture</a:t>
            </a:r>
          </a:p>
        </p:txBody>
      </p:sp>
      <p:sp>
        <p:nvSpPr>
          <p:cNvPr id="3" name="Title 2"/>
          <p:cNvSpPr>
            <a:spLocks noGrp="1"/>
          </p:cNvSpPr>
          <p:nvPr>
            <p:ph type="title"/>
          </p:nvPr>
        </p:nvSpPr>
        <p:spPr/>
        <p:txBody>
          <a:bodyPr wrap="none" lIns="182880" tIns="146304" rIns="182880" bIns="146304"/>
          <a:lstStyle/>
          <a:p>
            <a:r>
              <a:rPr lang="en-US" dirty="0"/>
              <a:t>Click to edit Master title style</a:t>
            </a:r>
          </a:p>
        </p:txBody>
      </p:sp>
    </p:spTree>
    <p:extLst>
      <p:ext uri="{BB962C8B-B14F-4D97-AF65-F5344CB8AC3E}">
        <p14:creationId xmlns:p14="http://schemas.microsoft.com/office/powerpoint/2010/main" val="868349158"/>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1504822"/>
          </a:xfrm>
        </p:spPr>
        <p:txBody>
          <a:bodyPr>
            <a:spAutoFit/>
          </a:bodyPr>
          <a:lstStyle>
            <a:lvl1pPr>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72574" indent="-236498">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60069" indent="-336076">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1960"/>
            </a:lvl4pPr>
            <a:lvl5pPr>
              <a:defRPr sz="1960"/>
            </a:lvl5pPr>
          </a:lstStyle>
          <a:p>
            <a:pPr marL="0" lvl="0" indent="0" algn="l" defTabSz="895974" rtl="0" eaLnBrk="1" latinLnBrk="0" hangingPunct="1">
              <a:spcBef>
                <a:spcPct val="20000"/>
              </a:spcBef>
              <a:spcAft>
                <a:spcPts val="800"/>
              </a:spcAft>
              <a:buFont typeface="Arial" pitchFamily="34" charset="0"/>
              <a:buNone/>
            </a:pPr>
            <a:r>
              <a:rPr lang="en-US" dirty="0"/>
              <a:t>Click to edit Master text styles</a:t>
            </a:r>
          </a:p>
          <a:p>
            <a:pPr marL="0" marR="0" lvl="1" indent="0" algn="l" defTabSz="895974" rtl="0" eaLnBrk="1" fontAlgn="auto" latinLnBrk="0" hangingPunct="1">
              <a:lnSpc>
                <a:spcPct val="90000"/>
              </a:lnSpc>
              <a:spcBef>
                <a:spcPct val="20000"/>
              </a:spcBef>
              <a:spcAft>
                <a:spcPts val="800"/>
              </a:spcAft>
              <a:buClr>
                <a:schemeClr val="tx1"/>
              </a:buClr>
              <a:buSzPct val="90000"/>
              <a:buFont typeface="Arial" pitchFamily="34" charset="0"/>
              <a:buNone/>
              <a:tabLst/>
            </a:pPr>
            <a:r>
              <a:rPr lang="en-US" dirty="0"/>
              <a:t>Second level</a:t>
            </a:r>
          </a:p>
          <a:p>
            <a:pPr marL="447986" lvl="2" indent="-223993" algn="l" defTabSz="895974" rtl="0" eaLnBrk="1" latinLnBrk="0" hangingPunct="1">
              <a:spcBef>
                <a:spcPct val="20000"/>
              </a:spcBef>
              <a:spcAft>
                <a:spcPts val="800"/>
              </a:spcAft>
              <a:buFont typeface="Arial" pitchFamily="34" charset="0"/>
              <a:buChar char="•"/>
            </a:pPr>
            <a:r>
              <a:rPr lang="en-US" dirty="0"/>
              <a:t>Third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536058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790164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948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69169" y="2262478"/>
            <a:ext cx="1532066" cy="316989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a:t>Click icon to add picture</a:t>
            </a:r>
            <a:endParaRPr lang="en-US" dirty="0"/>
          </a:p>
        </p:txBody>
      </p:sp>
      <p:sp>
        <p:nvSpPr>
          <p:cNvPr id="8" name="Picture Placeholder 12"/>
          <p:cNvSpPr>
            <a:spLocks noGrp="1"/>
          </p:cNvSpPr>
          <p:nvPr>
            <p:ph type="pic" sz="quarter" idx="18"/>
          </p:nvPr>
        </p:nvSpPr>
        <p:spPr>
          <a:xfrm>
            <a:off x="4650526" y="2256322"/>
            <a:ext cx="3168528" cy="31822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568"/>
            </a:lvl1pPr>
          </a:lstStyle>
          <a:p>
            <a:r>
              <a:rPr lang="en-US"/>
              <a:t>Click icon to add picture</a:t>
            </a:r>
            <a:endParaRPr lang="en-US" dirty="0"/>
          </a:p>
        </p:txBody>
      </p:sp>
      <p:sp>
        <p:nvSpPr>
          <p:cNvPr id="9" name="Picture Placeholder 12"/>
          <p:cNvSpPr>
            <a:spLocks noGrp="1"/>
          </p:cNvSpPr>
          <p:nvPr>
            <p:ph type="pic" sz="quarter" idx="19"/>
          </p:nvPr>
        </p:nvSpPr>
        <p:spPr>
          <a:xfrm>
            <a:off x="8093676" y="2257102"/>
            <a:ext cx="3825981" cy="318064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568"/>
            </a:lvl1pPr>
          </a:lstStyle>
          <a:p>
            <a:r>
              <a:rPr lang="en-US"/>
              <a:t>Click icon to add picture</a:t>
            </a:r>
            <a:endParaRPr lang="en-US" dirty="0"/>
          </a:p>
        </p:txBody>
      </p:sp>
      <p:sp>
        <p:nvSpPr>
          <p:cNvPr id="10" name="Picture Placeholder 12"/>
          <p:cNvSpPr>
            <a:spLocks noGrp="1"/>
          </p:cNvSpPr>
          <p:nvPr>
            <p:ph type="pic" sz="quarter" idx="20"/>
          </p:nvPr>
        </p:nvSpPr>
        <p:spPr>
          <a:xfrm>
            <a:off x="2075863" y="2256137"/>
            <a:ext cx="2300037" cy="318257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9346406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8" name="Date Placeholder 7"/>
          <p:cNvSpPr>
            <a:spLocks noGrp="1"/>
          </p:cNvSpPr>
          <p:nvPr>
            <p:ph type="dt" sz="half" idx="10"/>
          </p:nvPr>
        </p:nvSpPr>
        <p:spPr>
          <a:xfrm>
            <a:off x="8532178" y="6356351"/>
            <a:ext cx="3051269" cy="365760"/>
          </a:xfrm>
          <a:prstGeom prst="rect">
            <a:avLst/>
          </a:prstGeom>
        </p:spPr>
        <p:txBody>
          <a:bodyPr/>
          <a:lstStyle/>
          <a:p>
            <a:pPr algn="r" defTabSz="914180"/>
            <a:fld id="{85526287-B2AA-4534-9616-8C1371A5F2E4}" type="datetime1">
              <a:rPr lang="en-US" smtClean="0">
                <a:solidFill>
                  <a:srgbClr val="FFFFFF"/>
                </a:solidFill>
              </a:rPr>
              <a:pPr algn="r" defTabSz="914180"/>
              <a:t>7/27/2016</a:t>
            </a:fld>
            <a:endParaRPr lang="en-US" sz="1600">
              <a:solidFill>
                <a:srgbClr val="00188F">
                  <a:shade val="50000"/>
                </a:srgbClr>
              </a:solidFill>
            </a:endParaRPr>
          </a:p>
        </p:txBody>
      </p:sp>
      <p:sp>
        <p:nvSpPr>
          <p:cNvPr id="9" name="Slide Number Placeholder 8"/>
          <p:cNvSpPr>
            <a:spLocks noGrp="1"/>
          </p:cNvSpPr>
          <p:nvPr>
            <p:ph type="sldNum" sz="quarter" idx="11"/>
          </p:nvPr>
        </p:nvSpPr>
        <p:spPr>
          <a:xfrm>
            <a:off x="816652" y="6356351"/>
            <a:ext cx="2640912" cy="365760"/>
          </a:xfrm>
          <a:prstGeom prst="rect">
            <a:avLst/>
          </a:prstGeom>
        </p:spPr>
        <p:txBody>
          <a:bodyPr/>
          <a:lstStyle/>
          <a:p>
            <a:pPr defTabSz="914180"/>
            <a:fld id="{0C2EF4DC-10BE-438D-A0C2-4265DEFE2ED1}" type="slidenum">
              <a:rPr lang="en-US" smtClean="0">
                <a:solidFill>
                  <a:srgbClr val="00188F">
                    <a:shade val="50000"/>
                  </a:srgbClr>
                </a:solidFill>
              </a:rPr>
              <a:pPr defTabSz="914180"/>
              <a:t>‹#›</a:t>
            </a:fld>
            <a:endParaRPr lang="en-US" dirty="0">
              <a:solidFill>
                <a:srgbClr val="00188F">
                  <a:shade val="50000"/>
                </a:srgbClr>
              </a:solidFill>
            </a:endParaRPr>
          </a:p>
        </p:txBody>
      </p:sp>
      <p:sp>
        <p:nvSpPr>
          <p:cNvPr id="10" name="Footer Placeholder 9"/>
          <p:cNvSpPr>
            <a:spLocks noGrp="1"/>
          </p:cNvSpPr>
          <p:nvPr>
            <p:ph type="ftr" sz="quarter" idx="12"/>
          </p:nvPr>
        </p:nvSpPr>
        <p:spPr>
          <a:xfrm>
            <a:off x="3863858" y="6356351"/>
            <a:ext cx="4672383" cy="365760"/>
          </a:xfrm>
          <a:prstGeom prst="rect">
            <a:avLst/>
          </a:prstGeom>
        </p:spPr>
        <p:txBody>
          <a:bodyPr/>
          <a:lstStyle/>
          <a:p>
            <a:pPr defTabSz="914180"/>
            <a:endParaRPr lang="en-US" sz="1600" dirty="0">
              <a:solidFill>
                <a:srgbClr val="00188F">
                  <a:shade val="50000"/>
                </a:srgbClr>
              </a:solidFill>
            </a:endParaRPr>
          </a:p>
        </p:txBody>
      </p:sp>
    </p:spTree>
    <p:extLst>
      <p:ext uri="{BB962C8B-B14F-4D97-AF65-F5344CB8AC3E}">
        <p14:creationId xmlns:p14="http://schemas.microsoft.com/office/powerpoint/2010/main" val="4091958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4" y="3877271"/>
            <a:ext cx="6271784"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233" y="2075840"/>
            <a:ext cx="9858042"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9" y="471123"/>
            <a:ext cx="2506819" cy="537212"/>
          </a:xfrm>
          <a:prstGeom prst="rect">
            <a:avLst/>
          </a:prstGeom>
        </p:spPr>
      </p:pic>
    </p:spTree>
    <p:extLst>
      <p:ext uri="{BB962C8B-B14F-4D97-AF65-F5344CB8AC3E}">
        <p14:creationId xmlns:p14="http://schemas.microsoft.com/office/powerpoint/2010/main" val="14978281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169" y="2084172"/>
            <a:ext cx="8961914"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232" y="2084187"/>
            <a:ext cx="8961851" cy="179309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9" y="471123"/>
            <a:ext cx="2506819" cy="537212"/>
          </a:xfrm>
          <a:prstGeom prst="rect">
            <a:avLst/>
          </a:prstGeom>
        </p:spPr>
      </p:pic>
      <p:sp>
        <p:nvSpPr>
          <p:cNvPr id="5" name="Text Placeholder 4"/>
          <p:cNvSpPr>
            <a:spLocks noGrp="1"/>
          </p:cNvSpPr>
          <p:nvPr>
            <p:ph type="body" sz="quarter" idx="12" hasCustomPrompt="1"/>
          </p:nvPr>
        </p:nvSpPr>
        <p:spPr>
          <a:xfrm>
            <a:off x="269231" y="3878574"/>
            <a:ext cx="8961852" cy="1792326"/>
          </a:xfrm>
          <a:noFill/>
        </p:spPr>
        <p:txBody>
          <a:bodyPr lIns="146304" tIns="109728" rIns="146304" bIns="109728">
            <a:noAutofit/>
          </a:bodyPr>
          <a:lstStyle>
            <a:lvl1pPr marL="0" indent="0">
              <a:spcBef>
                <a:spcPts val="0"/>
              </a:spcBef>
              <a:buNone/>
              <a:defRPr sz="3528"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692889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lank">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411853659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69169" y="2084172"/>
            <a:ext cx="8961914"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32" y="2081644"/>
            <a:ext cx="8961851"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232" y="3877276"/>
            <a:ext cx="8961851"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8" y="471124"/>
            <a:ext cx="2506819" cy="537212"/>
          </a:xfrm>
          <a:prstGeom prst="rect">
            <a:avLst/>
          </a:prstGeom>
        </p:spPr>
      </p:pic>
    </p:spTree>
    <p:extLst>
      <p:ext uri="{BB962C8B-B14F-4D97-AF65-F5344CB8AC3E}">
        <p14:creationId xmlns:p14="http://schemas.microsoft.com/office/powerpoint/2010/main" val="3967129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169" y="2084172"/>
            <a:ext cx="8961914"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69" y="2081644"/>
            <a:ext cx="8961914" cy="359185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169" y="3877271"/>
            <a:ext cx="8961914"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9169" y="291069"/>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202674" y="470410"/>
            <a:ext cx="1522007" cy="326167"/>
          </a:xfrm>
          <a:prstGeom prst="rect">
            <a:avLst/>
          </a:prstGeom>
        </p:spPr>
      </p:pic>
    </p:spTree>
    <p:extLst>
      <p:ext uri="{BB962C8B-B14F-4D97-AF65-F5344CB8AC3E}">
        <p14:creationId xmlns:p14="http://schemas.microsoft.com/office/powerpoint/2010/main" val="627640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188826" cy="6858000"/>
          </a:xfrm>
          <a:prstGeom prst="rect">
            <a:avLst/>
          </a:prstGeom>
        </p:spPr>
      </p:pic>
      <p:sp>
        <p:nvSpPr>
          <p:cNvPr id="18" name="Rectangle 17"/>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2"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9232" y="3880390"/>
            <a:ext cx="7171087" cy="1789991"/>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507704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188826" cy="6858000"/>
          </a:xfrm>
          <a:prstGeom prst="rect">
            <a:avLst/>
          </a:prstGeom>
        </p:spPr>
      </p:pic>
      <p:sp>
        <p:nvSpPr>
          <p:cNvPr id="20" name="Rectangle 19"/>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4173"/>
            <a:ext cx="7171087" cy="1793104"/>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204542" y="470410"/>
            <a:ext cx="1522007" cy="326167"/>
          </a:xfrm>
          <a:prstGeom prst="rect">
            <a:avLst/>
          </a:prstGeom>
        </p:spPr>
      </p:pic>
    </p:spTree>
    <p:extLst>
      <p:ext uri="{BB962C8B-B14F-4D97-AF65-F5344CB8AC3E}">
        <p14:creationId xmlns:p14="http://schemas.microsoft.com/office/powerpoint/2010/main" val="8662891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4" y="0"/>
            <a:ext cx="12187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6273340"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6274896"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90"/>
            <a:ext cx="6274896" cy="1789991"/>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538124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4" y="0"/>
            <a:ext cx="12187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69169" y="2084172"/>
            <a:ext cx="6273340"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3"/>
            <a:ext cx="6274896"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64"/>
            <a:ext cx="6274896" cy="1789991"/>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49233" y="6061422"/>
            <a:ext cx="1522007" cy="326167"/>
          </a:xfrm>
          <a:prstGeom prst="rect">
            <a:avLst/>
          </a:prstGeom>
        </p:spPr>
      </p:pic>
    </p:spTree>
    <p:extLst>
      <p:ext uri="{BB962C8B-B14F-4D97-AF65-F5344CB8AC3E}">
        <p14:creationId xmlns:p14="http://schemas.microsoft.com/office/powerpoint/2010/main" val="409921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188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Click to edit Master text</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217609" y="471124"/>
            <a:ext cx="1522007" cy="326167"/>
          </a:xfrm>
          <a:prstGeom prst="rect">
            <a:avLst/>
          </a:prstGeom>
        </p:spPr>
      </p:pic>
    </p:spTree>
    <p:extLst>
      <p:ext uri="{BB962C8B-B14F-4D97-AF65-F5344CB8AC3E}">
        <p14:creationId xmlns:p14="http://schemas.microsoft.com/office/powerpoint/2010/main" val="3048333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188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Click to edit Master text</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612" y="470410"/>
            <a:ext cx="1522007" cy="326167"/>
          </a:xfrm>
          <a:prstGeom prst="rect">
            <a:avLst/>
          </a:prstGeom>
        </p:spPr>
      </p:pic>
    </p:spTree>
    <p:extLst>
      <p:ext uri="{BB962C8B-B14F-4D97-AF65-F5344CB8AC3E}">
        <p14:creationId xmlns:p14="http://schemas.microsoft.com/office/powerpoint/2010/main" val="307318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88203"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53771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5378705" cy="2691360"/>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4773828"/>
            <a:ext cx="537870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695015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88203"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169" y="2084172"/>
            <a:ext cx="53771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91069"/>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2468"/>
            <a:ext cx="5378705" cy="2691360"/>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4773828"/>
            <a:ext cx="537870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585" y="6061422"/>
            <a:ext cx="1522007" cy="326167"/>
          </a:xfrm>
          <a:prstGeom prst="rect">
            <a:avLst/>
          </a:prstGeom>
        </p:spPr>
      </p:pic>
    </p:spTree>
    <p:extLst>
      <p:ext uri="{BB962C8B-B14F-4D97-AF65-F5344CB8AC3E}">
        <p14:creationId xmlns:p14="http://schemas.microsoft.com/office/powerpoint/2010/main" val="2901630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lue Blank">
    <p:bg>
      <p:bgPr>
        <a:solidFill>
          <a:srgbClr val="004086"/>
        </a:solidFill>
        <a:effectLst/>
      </p:bgPr>
    </p:bg>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94998317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87089" cy="6857996"/>
          </a:xfrm>
          <a:prstGeom prst="rect">
            <a:avLst/>
          </a:prstGeom>
        </p:spPr>
      </p:pic>
      <p:sp>
        <p:nvSpPr>
          <p:cNvPr id="18" name="Rectangle 17"/>
          <p:cNvSpPr/>
          <p:nvPr userDrawn="1"/>
        </p:nvSpPr>
        <p:spPr bwMode="gray">
          <a:xfrm>
            <a:off x="269169" y="2084172"/>
            <a:ext cx="716953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4172"/>
            <a:ext cx="7171087" cy="2689656"/>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169" y="4773827"/>
            <a:ext cx="5378705" cy="1793104"/>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933392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87089" cy="6857996"/>
          </a:xfrm>
          <a:prstGeom prst="rect">
            <a:avLst/>
          </a:prstGeom>
        </p:spPr>
      </p:pic>
      <p:sp>
        <p:nvSpPr>
          <p:cNvPr id="19" name="Rectangle 18"/>
          <p:cNvSpPr/>
          <p:nvPr userDrawn="1"/>
        </p:nvSpPr>
        <p:spPr bwMode="gray">
          <a:xfrm>
            <a:off x="269169" y="2084172"/>
            <a:ext cx="716953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91068"/>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4172"/>
            <a:ext cx="7171087" cy="2689655"/>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169" y="4769656"/>
            <a:ext cx="5378705" cy="1793104"/>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609" y="471124"/>
            <a:ext cx="1522007" cy="326167"/>
          </a:xfrm>
          <a:prstGeom prst="rect">
            <a:avLst/>
          </a:prstGeom>
        </p:spPr>
      </p:pic>
    </p:spTree>
    <p:extLst>
      <p:ext uri="{BB962C8B-B14F-4D97-AF65-F5344CB8AC3E}">
        <p14:creationId xmlns:p14="http://schemas.microsoft.com/office/powerpoint/2010/main" val="26124183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7" y="7783"/>
            <a:ext cx="12184110" cy="68424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232" y="2084186"/>
            <a:ext cx="7169531" cy="448274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169" y="2084172"/>
            <a:ext cx="7169531" cy="2689656"/>
          </a:xfrm>
          <a:noFill/>
        </p:spPr>
        <p:txBody>
          <a:bodyPr lIns="146304" tIns="91440" rIns="146304" bIns="91440" anchor="t" anchorCtr="0"/>
          <a:lstStyle>
            <a:lvl1pPr>
              <a:defRPr sz="6469"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170" y="4772271"/>
            <a:ext cx="7169531"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9854183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7" y="7783"/>
            <a:ext cx="12184110" cy="684243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69232" y="1187644"/>
            <a:ext cx="7169531" cy="3586184"/>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169" y="1186843"/>
            <a:ext cx="7169531" cy="1793882"/>
          </a:xfrm>
          <a:noFill/>
        </p:spPr>
        <p:txBody>
          <a:bodyPr lIns="146304" tIns="91440" rIns="146304" bIns="91440" anchor="t" anchorCtr="0"/>
          <a:lstStyle>
            <a:lvl1pPr>
              <a:defRPr sz="5881"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169" y="2979167"/>
            <a:ext cx="7169531"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4773828"/>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585" y="6061422"/>
            <a:ext cx="1522007" cy="326167"/>
          </a:xfrm>
          <a:prstGeom prst="rect">
            <a:avLst/>
          </a:prstGeom>
        </p:spPr>
      </p:pic>
    </p:spTree>
    <p:extLst>
      <p:ext uri="{BB962C8B-B14F-4D97-AF65-F5344CB8AC3E}">
        <p14:creationId xmlns:p14="http://schemas.microsoft.com/office/powerpoint/2010/main" val="1599747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170" y="3877277"/>
            <a:ext cx="9858106"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1528196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1505769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748229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97175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553344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68778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Blank">
    <p:bg>
      <p:bgRef idx="1001">
        <a:schemeClr val="bg1"/>
      </p:bgRef>
    </p:bg>
    <p:spTree>
      <p:nvGrpSpPr>
        <p:cNvPr id="1" name=""/>
        <p:cNvGrpSpPr/>
        <p:nvPr/>
      </p:nvGrpSpPr>
      <p:grpSpPr>
        <a:xfrm>
          <a:off x="0" y="0"/>
          <a:ext cx="0" cy="0"/>
          <a:chOff x="0" y="0"/>
          <a:chExt cx="0" cy="0"/>
        </a:xfrm>
      </p:grpSpPr>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6"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Tree>
    <p:extLst>
      <p:ext uri="{BB962C8B-B14F-4D97-AF65-F5344CB8AC3E}">
        <p14:creationId xmlns:p14="http://schemas.microsoft.com/office/powerpoint/2010/main" val="34687427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582489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492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50626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4922"/>
          </a:xfrm>
        </p:spPr>
        <p:txBody>
          <a:bodyPr>
            <a:spAutoFit/>
          </a:bodyPr>
          <a:lstStyle>
            <a:lvl1pPr>
              <a:defRPr>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588094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862140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31675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95136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620" indent="-281620">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86578"/>
          </a:xfrm>
        </p:spPr>
        <p:txBody>
          <a:bodyPr wrap="square">
            <a:spAutoFit/>
          </a:bodyPr>
          <a:lstStyle>
            <a:lvl1pPr marL="281620" indent="-281620">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27893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567730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71758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9088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 Blank">
    <p:bg>
      <p:bgPr>
        <a:solidFill>
          <a:schemeClr val="bg2">
            <a:lumMod val="25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7"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87151431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7377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4356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88825"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6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169" y="1197322"/>
            <a:ext cx="11650487" cy="1956973"/>
          </a:xfrm>
        </p:spPr>
        <p:txBody>
          <a:bodyPr/>
          <a:lstStyle>
            <a:lvl1pPr marL="0" indent="0">
              <a:buNone/>
              <a:defRPr sz="3234">
                <a:gradFill>
                  <a:gsLst>
                    <a:gs pos="1250">
                      <a:srgbClr val="000000"/>
                    </a:gs>
                    <a:gs pos="100000">
                      <a:srgbClr val="000000"/>
                    </a:gs>
                  </a:gsLst>
                  <a:lin ang="5400000" scaled="0"/>
                </a:gradFill>
                <a:latin typeface="Segoe UI" pitchFamily="34" charset="0"/>
                <a:cs typeface="Segoe UI" pitchFamily="34" charset="0"/>
              </a:defRPr>
            </a:lvl1pPr>
            <a:lvl2pPr marL="339657"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73"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53"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8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380302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169" y="1189177"/>
            <a:ext cx="11650488" cy="2396047"/>
          </a:xfrm>
          <a:prstGeom prst="rect">
            <a:avLst/>
          </a:prstGeom>
        </p:spPr>
        <p:txBody>
          <a:bodyPr/>
          <a:lstStyle>
            <a:lvl1pPr marL="284732" indent="-284732">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27" indent="-275396">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59" indent="-284732">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10" indent="-224051">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61" indent="-224051">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7741232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6018" y="1122363"/>
            <a:ext cx="11031571" cy="2387600"/>
          </a:xfrm>
        </p:spPr>
        <p:txBody>
          <a:bodyPr anchor="b"/>
          <a:lstStyle>
            <a:lvl1pPr algn="l">
              <a:defRPr sz="5998"/>
            </a:lvl1pPr>
          </a:lstStyle>
          <a:p>
            <a:r>
              <a:rPr lang="en-US" dirty="0"/>
              <a:t>Click to edit Master title style</a:t>
            </a:r>
          </a:p>
        </p:txBody>
      </p:sp>
      <p:sp>
        <p:nvSpPr>
          <p:cNvPr id="3" name="Subtitle 2"/>
          <p:cNvSpPr>
            <a:spLocks noGrp="1"/>
          </p:cNvSpPr>
          <p:nvPr>
            <p:ph type="subTitle" idx="1"/>
          </p:nvPr>
        </p:nvSpPr>
        <p:spPr>
          <a:xfrm>
            <a:off x="606018" y="3602038"/>
            <a:ext cx="11031571" cy="1655762"/>
          </a:xfrm>
        </p:spPr>
        <p:txBody>
          <a:bodyPr>
            <a:normAutofit/>
          </a:bodyPr>
          <a:lstStyle>
            <a:lvl1pPr marL="0" indent="0" algn="l">
              <a:buNone/>
              <a:defRPr sz="35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36107654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35384189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652" y="2111604"/>
            <a:ext cx="11076937" cy="3980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sp>
        <p:nvSpPr>
          <p:cNvPr id="5" name="Text Placeholder 4"/>
          <p:cNvSpPr>
            <a:spLocks noGrp="1"/>
          </p:cNvSpPr>
          <p:nvPr>
            <p:ph type="body" sz="quarter" idx="13" hasCustomPrompt="1"/>
          </p:nvPr>
        </p:nvSpPr>
        <p:spPr>
          <a:xfrm>
            <a:off x="560242" y="1534096"/>
            <a:ext cx="11077864" cy="437594"/>
          </a:xfrm>
        </p:spPr>
        <p:txBody>
          <a:bodyPr>
            <a:normAutofit/>
          </a:bodyPr>
          <a:lstStyle>
            <a:lvl1pPr marL="0" indent="0">
              <a:buFontTx/>
              <a:buNone/>
              <a:defRPr sz="1999"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26213080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7879779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0652" y="416497"/>
            <a:ext cx="11076937" cy="922110"/>
          </a:xfrm>
        </p:spPr>
        <p:txBody>
          <a:bodyPr>
            <a:normAutofit/>
          </a:bodyPr>
          <a:lstStyle>
            <a:lvl1pPr>
              <a:defRPr sz="4399"/>
            </a:lvl1pPr>
          </a:lstStyle>
          <a:p>
            <a:r>
              <a:rPr lang="en-US"/>
              <a:t>Click to edit Master title style</a:t>
            </a:r>
          </a:p>
        </p:txBody>
      </p:sp>
      <p:sp>
        <p:nvSpPr>
          <p:cNvPr id="5" name="Slide Number Placeholder 4"/>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graphicFrame>
        <p:nvGraphicFramePr>
          <p:cNvPr id="6" name="Table 5"/>
          <p:cNvGraphicFramePr>
            <a:graphicFrameLocks noGrp="1"/>
          </p:cNvGraphicFramePr>
          <p:nvPr userDrawn="1">
            <p:extLst/>
          </p:nvPr>
        </p:nvGraphicFramePr>
        <p:xfrm>
          <a:off x="584048" y="1476596"/>
          <a:ext cx="11053541" cy="4320392"/>
        </p:xfrm>
        <a:graphic>
          <a:graphicData uri="http://schemas.openxmlformats.org/drawingml/2006/table">
            <a:tbl>
              <a:tblPr firstRow="1" bandRow="1">
                <a:tableStyleId>{5C22544A-7EE6-4342-B048-85BDC9FD1C3A}</a:tableStyleId>
              </a:tblPr>
              <a:tblGrid>
                <a:gridCol w="2763385">
                  <a:extLst>
                    <a:ext uri="{9D8B030D-6E8A-4147-A177-3AD203B41FA5}">
                      <a16:colId xmlns:a16="http://schemas.microsoft.com/office/drawing/2014/main" val="20000"/>
                    </a:ext>
                  </a:extLst>
                </a:gridCol>
                <a:gridCol w="2763385">
                  <a:extLst>
                    <a:ext uri="{9D8B030D-6E8A-4147-A177-3AD203B41FA5}">
                      <a16:colId xmlns:a16="http://schemas.microsoft.com/office/drawing/2014/main" val="20001"/>
                    </a:ext>
                  </a:extLst>
                </a:gridCol>
                <a:gridCol w="2763385">
                  <a:extLst>
                    <a:ext uri="{9D8B030D-6E8A-4147-A177-3AD203B41FA5}">
                      <a16:colId xmlns:a16="http://schemas.microsoft.com/office/drawing/2014/main" val="20002"/>
                    </a:ext>
                  </a:extLst>
                </a:gridCol>
                <a:gridCol w="2763385">
                  <a:extLst>
                    <a:ext uri="{9D8B030D-6E8A-4147-A177-3AD203B41FA5}">
                      <a16:colId xmlns:a16="http://schemas.microsoft.com/office/drawing/2014/main" val="20003"/>
                    </a:ext>
                  </a:extLst>
                </a:gridCol>
              </a:tblGrid>
              <a:tr h="644435">
                <a:tc>
                  <a:txBody>
                    <a:bodyPr/>
                    <a:lstStyle/>
                    <a:p>
                      <a:r>
                        <a:rPr lang="en-US" sz="2000" dirty="0">
                          <a:solidFill>
                            <a:schemeClr val="bg1"/>
                          </a:solidFill>
                        </a:rPr>
                        <a:t>Heading</a:t>
                      </a:r>
                    </a:p>
                  </a:txBody>
                  <a:tcPr marL="137124" marR="137124"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24" marR="137124"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24" marR="137124"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24" marR="137124"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25319">
                <a:tc>
                  <a:txBody>
                    <a:bodyPr/>
                    <a:lstStyle/>
                    <a:p>
                      <a:r>
                        <a:rPr lang="en-US" sz="1600" dirty="0">
                          <a:solidFill>
                            <a:srgbClr val="3C454F"/>
                          </a:solidFill>
                        </a:rPr>
                        <a:t>Content</a:t>
                      </a:r>
                    </a:p>
                  </a:txBody>
                  <a:tcPr marL="137124" marR="137124"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535457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1095" y="6256217"/>
            <a:ext cx="2742486"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115997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lank">
    <p:bg>
      <p:bgPr>
        <a:solidFill>
          <a:srgbClr val="003630"/>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830550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9206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0653" y="457200"/>
            <a:ext cx="4210130" cy="1936679"/>
          </a:xfrm>
        </p:spPr>
        <p:txBody>
          <a:bodyPr anchor="b">
            <a:noAutofit/>
          </a:bodyPr>
          <a:lstStyle>
            <a:lvl1pPr>
              <a:defRPr sz="3999"/>
            </a:lvl1pPr>
          </a:lstStyle>
          <a:p>
            <a:r>
              <a:rPr lang="en-US"/>
              <a:t>Click to edit Master title style</a:t>
            </a:r>
          </a:p>
        </p:txBody>
      </p:sp>
      <p:sp>
        <p:nvSpPr>
          <p:cNvPr id="3" name="Content Placeholder 2"/>
          <p:cNvSpPr>
            <a:spLocks noGrp="1"/>
          </p:cNvSpPr>
          <p:nvPr>
            <p:ph idx="1"/>
          </p:nvPr>
        </p:nvSpPr>
        <p:spPr>
          <a:xfrm>
            <a:off x="5181838" y="987426"/>
            <a:ext cx="6455750" cy="4873625"/>
          </a:xfrm>
        </p:spPr>
        <p:txBody>
          <a:bodyPr/>
          <a:lstStyle>
            <a:lvl1pPr>
              <a:defRPr sz="3199">
                <a:latin typeface="+mj-lt"/>
              </a:defRPr>
            </a:lvl1pPr>
            <a:lvl2pPr>
              <a:defRPr sz="2799">
                <a:latin typeface="+mj-lt"/>
              </a:defRPr>
            </a:lvl2pPr>
            <a:lvl3pPr>
              <a:defRPr sz="2399">
                <a:latin typeface="+mj-lt"/>
              </a:defRPr>
            </a:lvl3pPr>
            <a:lvl4pPr>
              <a:defRPr sz="1999">
                <a:latin typeface="+mj-lt"/>
              </a:defRPr>
            </a:lvl4pPr>
            <a:lvl5pPr>
              <a:defRPr sz="1999">
                <a:latin typeface="+mj-lt"/>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0653" y="2604071"/>
            <a:ext cx="4210130" cy="3264917"/>
          </a:xfrm>
        </p:spPr>
        <p:txBody>
          <a:bodyPr>
            <a:normAutofit/>
          </a:bodyPr>
          <a:lstStyle>
            <a:lvl1pPr marL="0" indent="0">
              <a:buNone/>
              <a:defRPr sz="19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42049613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2" y="4928556"/>
            <a:ext cx="2713898" cy="1972396"/>
          </a:xfrm>
          <a:prstGeom prst="rect">
            <a:avLst/>
          </a:prstGeom>
        </p:spPr>
      </p:pic>
      <p:sp>
        <p:nvSpPr>
          <p:cNvPr id="9" name="Title"/>
          <p:cNvSpPr>
            <a:spLocks noGrp="1"/>
          </p:cNvSpPr>
          <p:nvPr>
            <p:ph type="title" hasCustomPrompt="1"/>
          </p:nvPr>
        </p:nvSpPr>
        <p:spPr>
          <a:xfrm>
            <a:off x="0" y="2194769"/>
            <a:ext cx="12188826" cy="1081833"/>
          </a:xfrm>
          <a:prstGeom prst="rect">
            <a:avLst/>
          </a:prstGeom>
        </p:spPr>
        <p:txBody>
          <a:bodyPr/>
          <a:lstStyle>
            <a:lvl1pPr algn="ctr">
              <a:defRPr lang="en-US" sz="5398" b="0" kern="1200" cap="none" spc="0" baseline="0" dirty="0" smtClean="0">
                <a:ln w="3175">
                  <a:noFill/>
                </a:ln>
                <a:solidFill>
                  <a:schemeClr val="bg1"/>
                </a:solidFill>
                <a:effectLst/>
                <a:latin typeface="+mj-lt"/>
                <a:ea typeface="+mn-ea"/>
                <a:cs typeface="Segoe UI" pitchFamily="34" charset="0"/>
              </a:defRPr>
            </a:lvl1pPr>
          </a:lstStyle>
          <a:p>
            <a:r>
              <a:rPr lang="en-US" dirty="0"/>
              <a:t>Title</a:t>
            </a:r>
          </a:p>
        </p:txBody>
      </p:sp>
      <p:sp>
        <p:nvSpPr>
          <p:cNvPr id="11" name="Presenter"/>
          <p:cNvSpPr>
            <a:spLocks noGrp="1"/>
          </p:cNvSpPr>
          <p:nvPr>
            <p:ph type="body" sz="quarter" idx="10" hasCustomPrompt="1"/>
          </p:nvPr>
        </p:nvSpPr>
        <p:spPr>
          <a:xfrm>
            <a:off x="-1588" y="3276600"/>
            <a:ext cx="12188825" cy="990600"/>
          </a:xfrm>
          <a:prstGeom prst="rect">
            <a:avLst/>
          </a:prstGeom>
        </p:spPr>
        <p:txBody>
          <a:bodyPr/>
          <a:lstStyle>
            <a:lvl1pPr marL="0" indent="0" algn="ctr">
              <a:buNone/>
              <a:defRPr lang="en-US" sz="2199" b="0" kern="1200" cap="none" spc="-102" baseline="0" dirty="0">
                <a:ln w="3175">
                  <a:noFill/>
                </a:ln>
                <a:solidFill>
                  <a:srgbClr val="FFFFFF"/>
                </a:solidFill>
                <a:effectLst/>
                <a:latin typeface="+mj-lt"/>
                <a:ea typeface="+mn-ea"/>
                <a:cs typeface="Segoe UI" pitchFamily="34" charset="0"/>
              </a:defRPr>
            </a:lvl1pPr>
          </a:lstStyle>
          <a:p>
            <a:pPr lvl="0"/>
            <a:r>
              <a:rPr lang="en-US" dirty="0"/>
              <a:t>Presenter</a:t>
            </a:r>
          </a:p>
        </p:txBody>
      </p:sp>
    </p:spTree>
    <p:extLst>
      <p:ext uri="{BB962C8B-B14F-4D97-AF65-F5344CB8AC3E}">
        <p14:creationId xmlns:p14="http://schemas.microsoft.com/office/powerpoint/2010/main" val="252185799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0.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2.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theme" Target="../theme/theme3.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image" Target="../media/image21.emf"/><Relationship Id="rId5" Type="http://schemas.openxmlformats.org/officeDocument/2006/relationships/slideLayout" Target="../slideLayouts/slideLayout88.xml"/><Relationship Id="rId10" Type="http://schemas.openxmlformats.org/officeDocument/2006/relationships/theme" Target="../theme/theme4.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72C6"/>
        </a:solidFill>
        <a:effectLst/>
      </p:bgPr>
    </p:bg>
    <p:spTree>
      <p:nvGrpSpPr>
        <p:cNvPr id="1" name=""/>
        <p:cNvGrpSpPr/>
        <p:nvPr/>
      </p:nvGrpSpPr>
      <p:grpSpPr>
        <a:xfrm>
          <a:off x="0" y="0"/>
          <a:ext cx="0" cy="0"/>
          <a:chOff x="0" y="0"/>
          <a:chExt cx="0" cy="0"/>
        </a:xfrm>
      </p:grpSpPr>
      <p:pic>
        <p:nvPicPr>
          <p:cNvPr id="5" name="Colors"/>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rot="5400000">
            <a:off x="10321813" y="1906465"/>
            <a:ext cx="4214127" cy="401200"/>
          </a:xfrm>
          <a:prstGeom prst="rect">
            <a:avLst/>
          </a:prstGeom>
        </p:spPr>
      </p:pic>
      <p:pic>
        <p:nvPicPr>
          <p:cNvPr id="8" name="Logo" descr="MS Logo White.png"/>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110325035"/>
      </p:ext>
    </p:extLst>
  </p:cSld>
  <p:clrMap bg1="lt1" tx1="dk1" bg2="lt2" tx2="dk2" accent1="accent1" accent2="accent2" accent3="accent3" accent4="accent4" accent5="accent5" accent6="accent6" hlink="hlink" folHlink="folHlink"/>
  <p:sldLayoutIdLst>
    <p:sldLayoutId id="2147484957" r:id="rId1"/>
    <p:sldLayoutId id="2147484960" r:id="rId2"/>
    <p:sldLayoutId id="2147484959" r:id="rId3"/>
    <p:sldLayoutId id="2147484961" r:id="rId4"/>
    <p:sldLayoutId id="2147484985" r:id="rId5"/>
    <p:sldLayoutId id="2147484995" r:id="rId6"/>
    <p:sldLayoutId id="2147484986" r:id="rId7"/>
    <p:sldLayoutId id="2147484987" r:id="rId8"/>
    <p:sldLayoutId id="2147484988" r:id="rId9"/>
    <p:sldLayoutId id="2147484989" r:id="rId10"/>
    <p:sldLayoutId id="2147484962" r:id="rId11"/>
    <p:sldLayoutId id="2147484963" r:id="rId12"/>
    <p:sldLayoutId id="2147484992" r:id="rId13"/>
    <p:sldLayoutId id="2147484964" r:id="rId14"/>
    <p:sldLayoutId id="2147484969" r:id="rId15"/>
    <p:sldLayoutId id="2147484994" r:id="rId16"/>
    <p:sldLayoutId id="2147484991" r:id="rId17"/>
    <p:sldLayoutId id="2147484965" r:id="rId18"/>
    <p:sldLayoutId id="2147484972" r:id="rId19"/>
    <p:sldLayoutId id="2147484966" r:id="rId20"/>
    <p:sldLayoutId id="2147484970" r:id="rId21"/>
    <p:sldLayoutId id="2147484993" r:id="rId22"/>
    <p:sldLayoutId id="2147484967" r:id="rId23"/>
    <p:sldLayoutId id="2147484968" r:id="rId24"/>
    <p:sldLayoutId id="2147484990" r:id="rId25"/>
    <p:sldLayoutId id="2147484996" r:id="rId26"/>
    <p:sldLayoutId id="2147484997" r:id="rId27"/>
    <p:sldLayoutId id="2147484998" r:id="rId28"/>
    <p:sldLayoutId id="2147485000" r:id="rId29"/>
    <p:sldLayoutId id="2147485001" r:id="rId30"/>
    <p:sldLayoutId id="2147484999" r:id="rId31"/>
    <p:sldLayoutId id="2147485017" r:id="rId32"/>
    <p:sldLayoutId id="2147485018" r:id="rId33"/>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6"/>
          <a:stretch>
            <a:fillRect/>
          </a:stretch>
        </p:blipFill>
        <p:spPr>
          <a:xfrm rot="5400000">
            <a:off x="9205457" y="2991147"/>
            <a:ext cx="6858623" cy="876329"/>
          </a:xfrm>
          <a:prstGeom prst="rect">
            <a:avLst/>
          </a:prstGeom>
        </p:spPr>
      </p:pic>
    </p:spTree>
    <p:extLst>
      <p:ext uri="{BB962C8B-B14F-4D97-AF65-F5344CB8AC3E}">
        <p14:creationId xmlns:p14="http://schemas.microsoft.com/office/powerpoint/2010/main" val="2632658193"/>
      </p:ext>
    </p:extLst>
  </p:cSld>
  <p:clrMap bg1="dk1" tx1="lt1" bg2="dk2" tx2="lt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 id="2147485014" r:id="rId12"/>
    <p:sldLayoutId id="2147485015" r:id="rId13"/>
    <p:sldLayoutId id="2147485016" r:id="rId14"/>
  </p:sldLayoutIdLst>
  <p:transition>
    <p:fade/>
  </p:transition>
  <p:txStyles>
    <p:titleStyle>
      <a:lvl1pPr algn="l" defTabSz="914180"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390368"/>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 id="2147485032" r:id="rId13"/>
    <p:sldLayoutId id="2147485033" r:id="rId14"/>
    <p:sldLayoutId id="2147485034" r:id="rId15"/>
    <p:sldLayoutId id="2147485035" r:id="rId16"/>
    <p:sldLayoutId id="2147485036" r:id="rId17"/>
    <p:sldLayoutId id="2147485037" r:id="rId18"/>
    <p:sldLayoutId id="2147485038" r:id="rId19"/>
    <p:sldLayoutId id="2147485039" r:id="rId20"/>
    <p:sldLayoutId id="2147485040" r:id="rId21"/>
    <p:sldLayoutId id="2147485041" r:id="rId22"/>
    <p:sldLayoutId id="2147485042" r:id="rId23"/>
    <p:sldLayoutId id="2147485043" r:id="rId24"/>
    <p:sldLayoutId id="2147485044" r:id="rId25"/>
    <p:sldLayoutId id="2147485045" r:id="rId26"/>
    <p:sldLayoutId id="2147485046" r:id="rId27"/>
    <p:sldLayoutId id="2147485047" r:id="rId28"/>
    <p:sldLayoutId id="2147485048" r:id="rId29"/>
    <p:sldLayoutId id="2147485049" r:id="rId30"/>
    <p:sldLayoutId id="2147485050" r:id="rId31"/>
    <p:sldLayoutId id="2147485051" r:id="rId32"/>
    <p:sldLayoutId id="2147485052" r:id="rId33"/>
    <p:sldLayoutId id="2147485053" r:id="rId34"/>
    <p:sldLayoutId id="2147485054" r:id="rId35"/>
    <p:sldLayoutId id="2147485055" r:id="rId36"/>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171B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652" y="416497"/>
            <a:ext cx="1107693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60652" y="1876997"/>
            <a:ext cx="11076937" cy="42155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48516" y="-1916710"/>
            <a:ext cx="1916211" cy="1916710"/>
          </a:xfrm>
          <a:prstGeom prst="rect">
            <a:avLst/>
          </a:prstGeom>
        </p:spPr>
      </p:pic>
      <p:sp>
        <p:nvSpPr>
          <p:cNvPr id="8" name="Rectangle 7"/>
          <p:cNvSpPr/>
          <p:nvPr userDrawn="1"/>
        </p:nvSpPr>
        <p:spPr>
          <a:xfrm>
            <a:off x="2515517" y="-1299953"/>
            <a:ext cx="848192" cy="683197"/>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 name="Rectangle 8"/>
          <p:cNvSpPr/>
          <p:nvPr userDrawn="1"/>
        </p:nvSpPr>
        <p:spPr>
          <a:xfrm>
            <a:off x="3467376" y="-1299953"/>
            <a:ext cx="848192" cy="683197"/>
          </a:xfrm>
          <a:prstGeom prst="rect">
            <a:avLst/>
          </a:prstGeom>
          <a:solidFill>
            <a:srgbClr val="80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Rectangle 9"/>
          <p:cNvSpPr/>
          <p:nvPr userDrawn="1"/>
        </p:nvSpPr>
        <p:spPr>
          <a:xfrm>
            <a:off x="4466358" y="-1299953"/>
            <a:ext cx="848192" cy="683197"/>
          </a:xfrm>
          <a:prstGeom prst="rect">
            <a:avLst/>
          </a:prstGeom>
          <a:solidFill>
            <a:srgbClr val="3C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Rectangle 10"/>
          <p:cNvSpPr/>
          <p:nvPr userDrawn="1"/>
        </p:nvSpPr>
        <p:spPr>
          <a:xfrm>
            <a:off x="5399368" y="-1299953"/>
            <a:ext cx="848192" cy="683197"/>
          </a:xfrm>
          <a:prstGeom prst="rect">
            <a:avLst/>
          </a:prstGeom>
          <a:solidFill>
            <a:srgbClr val="E3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 name="Rectangle 11"/>
          <p:cNvSpPr/>
          <p:nvPr userDrawn="1"/>
        </p:nvSpPr>
        <p:spPr>
          <a:xfrm>
            <a:off x="6332378" y="-1299953"/>
            <a:ext cx="848192" cy="683197"/>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Rectangle 12"/>
          <p:cNvSpPr/>
          <p:nvPr userDrawn="1"/>
        </p:nvSpPr>
        <p:spPr>
          <a:xfrm>
            <a:off x="7303085" y="-1299953"/>
            <a:ext cx="848192" cy="683197"/>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5" name="Rectangle 14"/>
          <p:cNvSpPr/>
          <p:nvPr userDrawn="1"/>
        </p:nvSpPr>
        <p:spPr>
          <a:xfrm>
            <a:off x="1" y="0"/>
            <a:ext cx="123258" cy="6858000"/>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 name="Slide Number Placeholder 17"/>
          <p:cNvSpPr>
            <a:spLocks noGrp="1"/>
          </p:cNvSpPr>
          <p:nvPr>
            <p:ph type="sldNum" sz="quarter" idx="4"/>
          </p:nvPr>
        </p:nvSpPr>
        <p:spPr>
          <a:xfrm>
            <a:off x="8895103" y="6274159"/>
            <a:ext cx="2742486" cy="365125"/>
          </a:xfrm>
          <a:prstGeom prst="rect">
            <a:avLst/>
          </a:prstGeom>
        </p:spPr>
        <p:txBody>
          <a:bodyPr vert="horz" lIns="91440" tIns="45720" rIns="91440" bIns="45720" rtlCol="0" anchor="ctr"/>
          <a:lstStyle>
            <a:lvl1pPr algn="r">
              <a:defRPr sz="1999">
                <a:solidFill>
                  <a:srgbClr val="289FD7"/>
                </a:solidFill>
                <a:latin typeface="+mj-lt"/>
              </a:defRPr>
            </a:lvl1pPr>
          </a:lstStyle>
          <a:p>
            <a:fld id="{0D099E2A-118A-4377-8F98-2DF40BCBA9FE}" type="slidenum">
              <a:rPr lang="en-US" smtClean="0"/>
              <a:pPr/>
              <a:t>‹#›</a:t>
            </a:fld>
            <a:endParaRPr lang="en-US"/>
          </a:p>
        </p:txBody>
      </p:sp>
    </p:spTree>
    <p:extLst>
      <p:ext uri="{BB962C8B-B14F-4D97-AF65-F5344CB8AC3E}">
        <p14:creationId xmlns:p14="http://schemas.microsoft.com/office/powerpoint/2010/main" val="926272239"/>
      </p:ext>
    </p:extLst>
  </p:cSld>
  <p:clrMap bg1="lt1" tx1="dk1" bg2="lt2" tx2="dk2" accent1="accent1" accent2="accent2" accent3="accent3" accent4="accent4" accent5="accent5" accent6="accent6" hlink="hlink" folHlink="folHlink"/>
  <p:sldLayoutIdLst>
    <p:sldLayoutId id="2147485057" r:id="rId1"/>
    <p:sldLayoutId id="2147485058" r:id="rId2"/>
    <p:sldLayoutId id="2147485059" r:id="rId3"/>
    <p:sldLayoutId id="2147485060" r:id="rId4"/>
    <p:sldLayoutId id="2147485061" r:id="rId5"/>
    <p:sldLayoutId id="2147485062" r:id="rId6"/>
    <p:sldLayoutId id="2147485063" r:id="rId7"/>
    <p:sldLayoutId id="2147485064" r:id="rId8"/>
    <p:sldLayoutId id="2147485065" r:id="rId9"/>
  </p:sldLayoutIdLst>
  <p:hf hdr="0" ftr="0" dt="0"/>
  <p:txStyles>
    <p:titleStyle>
      <a:lvl1pPr algn="l" defTabSz="914126" rtl="0" eaLnBrk="1" latinLnBrk="0" hangingPunct="1">
        <a:lnSpc>
          <a:spcPct val="90000"/>
        </a:lnSpc>
        <a:spcBef>
          <a:spcPct val="0"/>
        </a:spcBef>
        <a:buNone/>
        <a:defRPr sz="5398" kern="1200">
          <a:solidFill>
            <a:schemeClr val="bg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3599" kern="1200">
          <a:solidFill>
            <a:schemeClr val="bg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3199" kern="1200">
          <a:solidFill>
            <a:schemeClr val="bg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799" kern="1200">
          <a:solidFill>
            <a:schemeClr val="bg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2399" kern="1200">
          <a:solidFill>
            <a:schemeClr val="bg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2399" kern="1200">
          <a:solidFill>
            <a:schemeClr val="bg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azure.microsoft.com/en-us/services/app-service/web/"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azure.microsoft.com/en-us/services/app-service/mobile/"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azure.microsoft.com/en-us/services/app-service/logic/" TargetMode="External"/><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azure.microsoft.com/en-us/services/app-service/api/" TargetMode="External"/><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azure.microsoft.com/en-us/services/notification-hubs/" TargetMode="External"/><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dev.office.com/getting-started/office365apis" TargetMode="External"/><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microsoft.com/cognitive-services/" TargetMode="External"/><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microsoft.com/cognitive-services/en-us/web-language-model-api" TargetMode="External"/><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dev.botframework.com/" TargetMode="External"/><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hyperlink" Target="https://azure.microsoft.com/en-us/services/hdinsight/" TargetMode="External"/><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azure.microsoft.com/en-us/services/machine-learning/" TargetMode="External"/><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hyperlink" Target="https://azure.microsoft.com/en-us/services/media-services/" TargetMode="Externa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hyperlink" Target="http://www.microsoft.com/en-us/server-cloud/internet-of-things/azure-iot-suite.aspx" TargetMode="External"/><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hyperlink" Target="https://azure.microsoft.com/en-us/services/virtual-machines/" TargetMode="External"/><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customXml" Target="../../customXml/item6.xml"/><Relationship Id="rId7" Type="http://schemas.openxmlformats.org/officeDocument/2006/relationships/image" Target="../media/image71.emf"/><Relationship Id="rId12" Type="http://schemas.openxmlformats.org/officeDocument/2006/relationships/image" Target="../media/image76.png"/><Relationship Id="rId2" Type="http://schemas.openxmlformats.org/officeDocument/2006/relationships/customXml" Target="../../customXml/item5.xml"/><Relationship Id="rId1" Type="http://schemas.openxmlformats.org/officeDocument/2006/relationships/customXml" Target="../../customXml/item4.xml"/><Relationship Id="rId6" Type="http://schemas.openxmlformats.org/officeDocument/2006/relationships/image" Target="../media/image70.emf"/><Relationship Id="rId11" Type="http://schemas.openxmlformats.org/officeDocument/2006/relationships/image" Target="../media/image75.emf"/><Relationship Id="rId5" Type="http://schemas.openxmlformats.org/officeDocument/2006/relationships/notesSlide" Target="../notesSlides/notesSlide10.xml"/><Relationship Id="rId10" Type="http://schemas.openxmlformats.org/officeDocument/2006/relationships/image" Target="../media/image74.emf"/><Relationship Id="rId4" Type="http://schemas.openxmlformats.org/officeDocument/2006/relationships/slideLayout" Target="../slideLayouts/slideLayout16.xml"/><Relationship Id="rId9"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11.xml"/><Relationship Id="rId7" Type="http://schemas.openxmlformats.org/officeDocument/2006/relationships/image" Target="../media/image80.png"/><Relationship Id="rId2" Type="http://schemas.openxmlformats.org/officeDocument/2006/relationships/slideLayout" Target="../slideLayouts/slideLayout25.xml"/><Relationship Id="rId1" Type="http://schemas.openxmlformats.org/officeDocument/2006/relationships/customXml" Target="../../customXml/item1.xml"/><Relationship Id="rId6" Type="http://schemas.openxmlformats.org/officeDocument/2006/relationships/image" Target="../media/image79.emf"/><Relationship Id="rId5" Type="http://schemas.openxmlformats.org/officeDocument/2006/relationships/image" Target="../media/image78.png"/><Relationship Id="rId4" Type="http://schemas.openxmlformats.org/officeDocument/2006/relationships/image" Target="../media/image77.emf"/><Relationship Id="rId9"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84.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4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95.png"/><Relationship Id="rId7" Type="http://schemas.openxmlformats.org/officeDocument/2006/relationships/image" Target="../media/image98.png"/><Relationship Id="rId12"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97.png"/><Relationship Id="rId11" Type="http://schemas.openxmlformats.org/officeDocument/2006/relationships/image" Target="../media/image100.png"/><Relationship Id="rId5" Type="http://schemas.openxmlformats.org/officeDocument/2006/relationships/image" Target="../media/image79.emf"/><Relationship Id="rId10" Type="http://schemas.openxmlformats.org/officeDocument/2006/relationships/image" Target="../media/image99.png"/><Relationship Id="rId4" Type="http://schemas.openxmlformats.org/officeDocument/2006/relationships/image" Target="../media/image96.png"/><Relationship Id="rId9"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hyperlink" Target="mailto:shchowd@microsoft.com" TargetMode="External"/><Relationship Id="rId2" Type="http://schemas.openxmlformats.org/officeDocument/2006/relationships/notesSlide" Target="../notesSlides/notesSlide15.xml"/><Relationship Id="rId1" Type="http://schemas.openxmlformats.org/officeDocument/2006/relationships/slideLayout" Target="../slideLayouts/slideLayout71.xml"/><Relationship Id="rId5" Type="http://schemas.openxmlformats.org/officeDocument/2006/relationships/image" Target="../media/image102.jpg"/><Relationship Id="rId4" Type="http://schemas.openxmlformats.org/officeDocument/2006/relationships/hyperlink" Target="http://twitter.com/shahedc"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twitter.com/PaulSpain/status/715564339114053632" TargetMode="External"/><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hyperlink" Target="http://aka.ms/AzureComplianc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microsoft.com/en-us/TrustCenter/Compliance/HIPAA"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Capture the Cloud with Azure</a:t>
            </a:r>
          </a:p>
        </p:txBody>
      </p:sp>
      <p:sp>
        <p:nvSpPr>
          <p:cNvPr id="3" name="Text Placeholder 2"/>
          <p:cNvSpPr>
            <a:spLocks noGrp="1"/>
          </p:cNvSpPr>
          <p:nvPr>
            <p:ph type="body" sz="quarter" idx="10"/>
          </p:nvPr>
        </p:nvSpPr>
        <p:spPr/>
        <p:txBody>
          <a:bodyPr/>
          <a:lstStyle/>
          <a:p>
            <a:r>
              <a:rPr lang="en-US" dirty="0"/>
              <a:t>Shahed Chowdhuri</a:t>
            </a:r>
          </a:p>
          <a:p>
            <a:r>
              <a:rPr lang="en-US" dirty="0"/>
              <a:t>Sr. Technical Evangelist @ Microsoft</a:t>
            </a:r>
          </a:p>
        </p:txBody>
      </p:sp>
    </p:spTree>
    <p:extLst>
      <p:ext uri="{BB962C8B-B14F-4D97-AF65-F5344CB8AC3E}">
        <p14:creationId xmlns:p14="http://schemas.microsoft.com/office/powerpoint/2010/main" val="198776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7953" cy="6858000"/>
          </a:xfrm>
          <a:prstGeom prst="rect">
            <a:avLst/>
          </a:prstGeom>
        </p:spPr>
      </p:pic>
    </p:spTree>
    <p:extLst>
      <p:ext uri="{BB962C8B-B14F-4D97-AF65-F5344CB8AC3E}">
        <p14:creationId xmlns:p14="http://schemas.microsoft.com/office/powerpoint/2010/main" val="40248777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979177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Web Apps</a:t>
            </a:r>
          </a:p>
        </p:txBody>
      </p:sp>
      <p:sp>
        <p:nvSpPr>
          <p:cNvPr id="4" name="TextBox 3"/>
          <p:cNvSpPr txBox="1"/>
          <p:nvPr/>
        </p:nvSpPr>
        <p:spPr>
          <a:xfrm>
            <a:off x="536575" y="6019800"/>
            <a:ext cx="876329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2"/>
              </a:rPr>
              <a:t>https://azure.microsoft.com/en-us/services/app-service/web/</a:t>
            </a:r>
            <a:r>
              <a:rPr lang="en-US" sz="2400" dirty="0">
                <a:gradFill>
                  <a:gsLst>
                    <a:gs pos="2917">
                      <a:schemeClr val="tx1"/>
                    </a:gs>
                    <a:gs pos="30000">
                      <a:schemeClr val="tx1"/>
                    </a:gs>
                  </a:gsLst>
                  <a:lin ang="5400000" scaled="0"/>
                </a:gradFill>
              </a:rPr>
              <a:t> </a:t>
            </a:r>
          </a:p>
        </p:txBody>
      </p:sp>
      <p:pic>
        <p:nvPicPr>
          <p:cNvPr id="5" name="Picture 4"/>
          <p:cNvPicPr>
            <a:picLocks noChangeAspect="1"/>
          </p:cNvPicPr>
          <p:nvPr/>
        </p:nvPicPr>
        <p:blipFill>
          <a:blip r:embed="rId3"/>
          <a:stretch>
            <a:fillRect/>
          </a:stretch>
        </p:blipFill>
        <p:spPr>
          <a:xfrm>
            <a:off x="536575" y="1152525"/>
            <a:ext cx="8086725" cy="4867275"/>
          </a:xfrm>
          <a:prstGeom prst="rect">
            <a:avLst/>
          </a:prstGeom>
        </p:spPr>
      </p:pic>
      <p:sp>
        <p:nvSpPr>
          <p:cNvPr id="6" name="TextBox 5"/>
          <p:cNvSpPr txBox="1"/>
          <p:nvPr/>
        </p:nvSpPr>
        <p:spPr>
          <a:xfrm>
            <a:off x="9457565" y="1152525"/>
            <a:ext cx="1896994" cy="2674578"/>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Languages:</a:t>
            </a:r>
          </a:p>
          <a:p>
            <a:pPr marL="342900" indent="-342900">
              <a:lnSpc>
                <a:spcPct val="90000"/>
              </a:lnSpc>
              <a:spcAft>
                <a:spcPts val="600"/>
              </a:spcAft>
              <a:buFont typeface="Arial" panose="020B0604020202020204" pitchFamily="34" charset="0"/>
              <a:buChar char="•"/>
            </a:pPr>
            <a:r>
              <a:rPr lang="en-US" sz="2400" dirty="0">
                <a:solidFill>
                  <a:schemeClr val="bg1"/>
                </a:solidFill>
              </a:rPr>
              <a:t>.NET</a:t>
            </a:r>
          </a:p>
          <a:p>
            <a:pPr marL="342900" indent="-342900">
              <a:lnSpc>
                <a:spcPct val="90000"/>
              </a:lnSpc>
              <a:spcAft>
                <a:spcPts val="600"/>
              </a:spcAft>
              <a:buFont typeface="Arial" panose="020B0604020202020204" pitchFamily="34" charset="0"/>
              <a:buChar char="•"/>
            </a:pPr>
            <a:r>
              <a:rPr lang="en-US" sz="2400" dirty="0">
                <a:solidFill>
                  <a:schemeClr val="bg1"/>
                </a:solidFill>
              </a:rPr>
              <a:t>Java</a:t>
            </a:r>
          </a:p>
          <a:p>
            <a:pPr marL="342900" indent="-342900">
              <a:lnSpc>
                <a:spcPct val="90000"/>
              </a:lnSpc>
              <a:spcAft>
                <a:spcPts val="600"/>
              </a:spcAft>
              <a:buFont typeface="Arial" panose="020B0604020202020204" pitchFamily="34" charset="0"/>
              <a:buChar char="•"/>
            </a:pPr>
            <a:r>
              <a:rPr lang="en-US" sz="2400" dirty="0">
                <a:solidFill>
                  <a:schemeClr val="bg1"/>
                </a:solidFill>
              </a:rPr>
              <a:t>PHP</a:t>
            </a:r>
          </a:p>
          <a:p>
            <a:pPr marL="342900" indent="-342900">
              <a:lnSpc>
                <a:spcPct val="90000"/>
              </a:lnSpc>
              <a:spcAft>
                <a:spcPts val="600"/>
              </a:spcAft>
              <a:buFont typeface="Arial" panose="020B0604020202020204" pitchFamily="34" charset="0"/>
              <a:buChar char="•"/>
            </a:pPr>
            <a:r>
              <a:rPr lang="en-US" sz="2400" dirty="0">
                <a:solidFill>
                  <a:schemeClr val="bg1"/>
                </a:solidFill>
              </a:rPr>
              <a:t>Node.js</a:t>
            </a:r>
          </a:p>
          <a:p>
            <a:pPr marL="342900" indent="-342900">
              <a:lnSpc>
                <a:spcPct val="90000"/>
              </a:lnSpc>
              <a:spcAft>
                <a:spcPts val="600"/>
              </a:spcAft>
              <a:buFont typeface="Arial" panose="020B0604020202020204" pitchFamily="34" charset="0"/>
              <a:buChar char="•"/>
            </a:pPr>
            <a:r>
              <a:rPr lang="en-US" sz="2400" dirty="0">
                <a:solidFill>
                  <a:schemeClr val="bg1"/>
                </a:solidFill>
              </a:rPr>
              <a:t>Python</a:t>
            </a:r>
          </a:p>
        </p:txBody>
      </p:sp>
    </p:spTree>
    <p:extLst>
      <p:ext uri="{BB962C8B-B14F-4D97-AF65-F5344CB8AC3E}">
        <p14:creationId xmlns:p14="http://schemas.microsoft.com/office/powerpoint/2010/main" val="2016226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575" y="1152524"/>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Mobile Apps</a:t>
            </a:r>
          </a:p>
        </p:txBody>
      </p:sp>
      <p:sp>
        <p:nvSpPr>
          <p:cNvPr id="4" name="TextBox 3"/>
          <p:cNvSpPr txBox="1"/>
          <p:nvPr/>
        </p:nvSpPr>
        <p:spPr>
          <a:xfrm>
            <a:off x="536575" y="6019800"/>
            <a:ext cx="905331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https://azure.microsoft.com/en-us/services/app-service/mobile/</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1967526"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Platforms:</a:t>
            </a:r>
          </a:p>
          <a:p>
            <a:pPr marL="342900" indent="-342900">
              <a:lnSpc>
                <a:spcPct val="90000"/>
              </a:lnSpc>
              <a:spcAft>
                <a:spcPts val="600"/>
              </a:spcAft>
              <a:buFont typeface="Arial" panose="020B0604020202020204" pitchFamily="34" charset="0"/>
              <a:buChar char="•"/>
            </a:pPr>
            <a:r>
              <a:rPr lang="en-US" sz="2400" dirty="0">
                <a:solidFill>
                  <a:schemeClr val="bg1"/>
                </a:solidFill>
              </a:rPr>
              <a:t>iOS</a:t>
            </a:r>
          </a:p>
          <a:p>
            <a:pPr marL="342900" indent="-342900">
              <a:lnSpc>
                <a:spcPct val="90000"/>
              </a:lnSpc>
              <a:spcAft>
                <a:spcPts val="600"/>
              </a:spcAft>
              <a:buFont typeface="Arial" panose="020B0604020202020204" pitchFamily="34" charset="0"/>
              <a:buChar char="•"/>
            </a:pPr>
            <a:r>
              <a:rPr lang="en-US" sz="2400" dirty="0">
                <a:solidFill>
                  <a:schemeClr val="bg1"/>
                </a:solidFill>
              </a:rPr>
              <a:t>Android</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p:txBody>
      </p:sp>
    </p:spTree>
    <p:extLst>
      <p:ext uri="{BB962C8B-B14F-4D97-AF65-F5344CB8AC3E}">
        <p14:creationId xmlns:p14="http://schemas.microsoft.com/office/powerpoint/2010/main" val="3657996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5319" y="1147357"/>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Logic Apps</a:t>
            </a:r>
          </a:p>
        </p:txBody>
      </p:sp>
      <p:sp>
        <p:nvSpPr>
          <p:cNvPr id="4" name="TextBox 3"/>
          <p:cNvSpPr txBox="1"/>
          <p:nvPr/>
        </p:nvSpPr>
        <p:spPr>
          <a:xfrm>
            <a:off x="536575" y="6019800"/>
            <a:ext cx="905331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https://azure.microsoft.com/en-us/services/app-service/logic/</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2055627"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Features:</a:t>
            </a:r>
          </a:p>
          <a:p>
            <a:pPr marL="342900" indent="-342900">
              <a:lnSpc>
                <a:spcPct val="90000"/>
              </a:lnSpc>
              <a:spcAft>
                <a:spcPts val="600"/>
              </a:spcAft>
              <a:buFont typeface="Arial" panose="020B0604020202020204" pitchFamily="34" charset="0"/>
              <a:buChar char="•"/>
            </a:pPr>
            <a:r>
              <a:rPr lang="en-US" sz="2400" dirty="0">
                <a:solidFill>
                  <a:schemeClr val="bg1"/>
                </a:solidFill>
              </a:rPr>
              <a:t>Integrate</a:t>
            </a:r>
          </a:p>
          <a:p>
            <a:pPr marL="342900" indent="-342900">
              <a:lnSpc>
                <a:spcPct val="90000"/>
              </a:lnSpc>
              <a:spcAft>
                <a:spcPts val="600"/>
              </a:spcAft>
              <a:buFont typeface="Arial" panose="020B0604020202020204" pitchFamily="34" charset="0"/>
              <a:buChar char="•"/>
            </a:pPr>
            <a:r>
              <a:rPr lang="en-US" sz="2400" dirty="0">
                <a:solidFill>
                  <a:schemeClr val="bg1"/>
                </a:solidFill>
              </a:rPr>
              <a:t>Automate</a:t>
            </a:r>
          </a:p>
          <a:p>
            <a:pPr marL="342900" indent="-342900">
              <a:lnSpc>
                <a:spcPct val="90000"/>
              </a:lnSpc>
              <a:spcAft>
                <a:spcPts val="600"/>
              </a:spcAft>
              <a:buFont typeface="Arial" panose="020B0604020202020204" pitchFamily="34" charset="0"/>
              <a:buChar char="•"/>
            </a:pPr>
            <a:r>
              <a:rPr lang="en-US" sz="2400" dirty="0">
                <a:solidFill>
                  <a:schemeClr val="bg1"/>
                </a:solidFill>
              </a:rPr>
              <a:t>Connect</a:t>
            </a:r>
          </a:p>
        </p:txBody>
      </p:sp>
    </p:spTree>
    <p:extLst>
      <p:ext uri="{BB962C8B-B14F-4D97-AF65-F5344CB8AC3E}">
        <p14:creationId xmlns:p14="http://schemas.microsoft.com/office/powerpoint/2010/main" val="498481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575" y="1152524"/>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API Apps</a:t>
            </a:r>
          </a:p>
        </p:txBody>
      </p:sp>
      <p:sp>
        <p:nvSpPr>
          <p:cNvPr id="4" name="TextBox 3"/>
          <p:cNvSpPr txBox="1"/>
          <p:nvPr/>
        </p:nvSpPr>
        <p:spPr>
          <a:xfrm>
            <a:off x="536575" y="6019800"/>
            <a:ext cx="861408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https://azure.microsoft.com/en-us/services/app-service/api/</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1664558"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Features:</a:t>
            </a:r>
          </a:p>
          <a:p>
            <a:pPr marL="342900" indent="-342900">
              <a:lnSpc>
                <a:spcPct val="90000"/>
              </a:lnSpc>
              <a:spcAft>
                <a:spcPts val="600"/>
              </a:spcAft>
              <a:buFont typeface="Arial" panose="020B0604020202020204" pitchFamily="34" charset="0"/>
              <a:buChar char="•"/>
            </a:pPr>
            <a:r>
              <a:rPr lang="en-US" sz="2400" dirty="0">
                <a:solidFill>
                  <a:schemeClr val="bg1"/>
                </a:solidFill>
              </a:rPr>
              <a:t>Expose</a:t>
            </a:r>
          </a:p>
          <a:p>
            <a:pPr marL="342900" indent="-342900">
              <a:lnSpc>
                <a:spcPct val="90000"/>
              </a:lnSpc>
              <a:spcAft>
                <a:spcPts val="600"/>
              </a:spcAft>
              <a:buFont typeface="Arial" panose="020B0604020202020204" pitchFamily="34" charset="0"/>
              <a:buChar char="•"/>
            </a:pPr>
            <a:r>
              <a:rPr lang="en-US" sz="2400" dirty="0">
                <a:solidFill>
                  <a:schemeClr val="bg1"/>
                </a:solidFill>
              </a:rPr>
              <a:t>Secure</a:t>
            </a:r>
          </a:p>
          <a:p>
            <a:pPr marL="342900" indent="-342900">
              <a:lnSpc>
                <a:spcPct val="90000"/>
              </a:lnSpc>
              <a:spcAft>
                <a:spcPts val="600"/>
              </a:spcAft>
              <a:buFont typeface="Arial" panose="020B0604020202020204" pitchFamily="34" charset="0"/>
              <a:buChar char="•"/>
            </a:pPr>
            <a:r>
              <a:rPr lang="en-US" sz="2400" dirty="0">
                <a:solidFill>
                  <a:schemeClr val="bg1"/>
                </a:solidFill>
              </a:rPr>
              <a:t>Share</a:t>
            </a:r>
          </a:p>
        </p:txBody>
      </p:sp>
    </p:spTree>
    <p:extLst>
      <p:ext uri="{BB962C8B-B14F-4D97-AF65-F5344CB8AC3E}">
        <p14:creationId xmlns:p14="http://schemas.microsoft.com/office/powerpoint/2010/main" val="623670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6575" y="1152523"/>
            <a:ext cx="806767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Notification Hubs</a:t>
            </a:r>
          </a:p>
        </p:txBody>
      </p:sp>
      <p:sp>
        <p:nvSpPr>
          <p:cNvPr id="4" name="TextBox 3"/>
          <p:cNvSpPr txBox="1"/>
          <p:nvPr/>
        </p:nvSpPr>
        <p:spPr>
          <a:xfrm>
            <a:off x="536575" y="6019800"/>
            <a:ext cx="874284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https://azure.microsoft.com/en-us/services/notification-hubs/</a:t>
            </a:r>
            <a:r>
              <a:rPr lang="en-US" sz="2400" dirty="0"/>
              <a:t> </a:t>
            </a:r>
            <a:endParaRPr lang="en-US" sz="2400" dirty="0">
              <a:gradFill>
                <a:gsLst>
                  <a:gs pos="2917">
                    <a:schemeClr val="tx1"/>
                  </a:gs>
                  <a:gs pos="30000">
                    <a:schemeClr val="tx1"/>
                  </a:gs>
                </a:gsLst>
                <a:lin ang="5400000" scaled="0"/>
              </a:gradFill>
            </a:endParaRPr>
          </a:p>
        </p:txBody>
      </p:sp>
      <p:sp>
        <p:nvSpPr>
          <p:cNvPr id="6" name="TextBox 5"/>
          <p:cNvSpPr txBox="1"/>
          <p:nvPr/>
        </p:nvSpPr>
        <p:spPr>
          <a:xfrm>
            <a:off x="9422299" y="1152524"/>
            <a:ext cx="1967526" cy="2265236"/>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Platforms:</a:t>
            </a:r>
          </a:p>
          <a:p>
            <a:pPr marL="342900" indent="-342900">
              <a:lnSpc>
                <a:spcPct val="90000"/>
              </a:lnSpc>
              <a:spcAft>
                <a:spcPts val="600"/>
              </a:spcAft>
              <a:buFont typeface="Arial" panose="020B0604020202020204" pitchFamily="34" charset="0"/>
              <a:buChar char="•"/>
            </a:pPr>
            <a:r>
              <a:rPr lang="en-US" sz="2400" dirty="0">
                <a:solidFill>
                  <a:schemeClr val="bg1"/>
                </a:solidFill>
              </a:rPr>
              <a:t>iOS</a:t>
            </a:r>
          </a:p>
          <a:p>
            <a:pPr marL="342900" indent="-342900">
              <a:lnSpc>
                <a:spcPct val="90000"/>
              </a:lnSpc>
              <a:spcAft>
                <a:spcPts val="600"/>
              </a:spcAft>
              <a:buFont typeface="Arial" panose="020B0604020202020204" pitchFamily="34" charset="0"/>
              <a:buChar char="•"/>
            </a:pPr>
            <a:r>
              <a:rPr lang="en-US" sz="2400" dirty="0">
                <a:solidFill>
                  <a:schemeClr val="bg1"/>
                </a:solidFill>
              </a:rPr>
              <a:t>Android</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Kindle</a:t>
            </a:r>
          </a:p>
        </p:txBody>
      </p:sp>
    </p:spTree>
    <p:extLst>
      <p:ext uri="{BB962C8B-B14F-4D97-AF65-F5344CB8AC3E}">
        <p14:creationId xmlns:p14="http://schemas.microsoft.com/office/powerpoint/2010/main" val="4188237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55624" y="1134665"/>
            <a:ext cx="806767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Office365 API</a:t>
            </a:r>
          </a:p>
        </p:txBody>
      </p:sp>
      <p:sp>
        <p:nvSpPr>
          <p:cNvPr id="4" name="TextBox 3"/>
          <p:cNvSpPr txBox="1"/>
          <p:nvPr/>
        </p:nvSpPr>
        <p:spPr>
          <a:xfrm>
            <a:off x="536575" y="6019800"/>
            <a:ext cx="735034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http://dev.office.com/getting-started/office365apis</a:t>
            </a:r>
            <a:r>
              <a:rPr lang="en-US" sz="2400" dirty="0"/>
              <a:t> </a:t>
            </a:r>
            <a:endParaRPr lang="en-US" sz="2400" dirty="0">
              <a:gradFill>
                <a:gsLst>
                  <a:gs pos="2917">
                    <a:schemeClr val="tx1"/>
                  </a:gs>
                  <a:gs pos="30000">
                    <a:schemeClr val="tx1"/>
                  </a:gs>
                </a:gsLst>
                <a:lin ang="5400000" scaled="0"/>
              </a:gradFill>
            </a:endParaRPr>
          </a:p>
        </p:txBody>
      </p:sp>
      <p:sp>
        <p:nvSpPr>
          <p:cNvPr id="6" name="TextBox 5"/>
          <p:cNvSpPr txBox="1"/>
          <p:nvPr/>
        </p:nvSpPr>
        <p:spPr>
          <a:xfrm>
            <a:off x="9422299" y="1152524"/>
            <a:ext cx="1919436" cy="2265236"/>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Connect:</a:t>
            </a:r>
          </a:p>
          <a:p>
            <a:pPr marL="342900" indent="-342900">
              <a:lnSpc>
                <a:spcPct val="90000"/>
              </a:lnSpc>
              <a:spcAft>
                <a:spcPts val="600"/>
              </a:spcAft>
              <a:buFont typeface="Arial" panose="020B0604020202020204" pitchFamily="34" charset="0"/>
              <a:buChar char="•"/>
            </a:pPr>
            <a:r>
              <a:rPr lang="en-US" sz="2400" dirty="0">
                <a:solidFill>
                  <a:schemeClr val="bg1"/>
                </a:solidFill>
              </a:rPr>
              <a:t>Mail</a:t>
            </a:r>
          </a:p>
          <a:p>
            <a:pPr marL="342900" indent="-342900">
              <a:lnSpc>
                <a:spcPct val="90000"/>
              </a:lnSpc>
              <a:spcAft>
                <a:spcPts val="600"/>
              </a:spcAft>
              <a:buFont typeface="Arial" panose="020B0604020202020204" pitchFamily="34" charset="0"/>
              <a:buChar char="•"/>
            </a:pPr>
            <a:r>
              <a:rPr lang="en-US" sz="2400" dirty="0">
                <a:solidFill>
                  <a:schemeClr val="bg1"/>
                </a:solidFill>
              </a:rPr>
              <a:t>Calendar</a:t>
            </a:r>
          </a:p>
          <a:p>
            <a:pPr marL="342900" indent="-342900">
              <a:lnSpc>
                <a:spcPct val="90000"/>
              </a:lnSpc>
              <a:spcAft>
                <a:spcPts val="600"/>
              </a:spcAft>
              <a:buFont typeface="Arial" panose="020B0604020202020204" pitchFamily="34" charset="0"/>
              <a:buChar char="•"/>
            </a:pPr>
            <a:r>
              <a:rPr lang="en-US" sz="2400" dirty="0">
                <a:solidFill>
                  <a:schemeClr val="bg1"/>
                </a:solidFill>
              </a:rPr>
              <a:t>Contacts</a:t>
            </a:r>
          </a:p>
          <a:p>
            <a:pPr marL="342900" indent="-342900">
              <a:lnSpc>
                <a:spcPct val="90000"/>
              </a:lnSpc>
              <a:spcAft>
                <a:spcPts val="600"/>
              </a:spcAft>
              <a:buFont typeface="Arial" panose="020B0604020202020204" pitchFamily="34" charset="0"/>
              <a:buChar char="•"/>
            </a:pPr>
            <a:r>
              <a:rPr lang="en-US" sz="2400" dirty="0">
                <a:solidFill>
                  <a:schemeClr val="bg1"/>
                </a:solidFill>
              </a:rPr>
              <a:t>Files</a:t>
            </a:r>
          </a:p>
        </p:txBody>
      </p:sp>
    </p:spTree>
    <p:extLst>
      <p:ext uri="{BB962C8B-B14F-4D97-AF65-F5344CB8AC3E}">
        <p14:creationId xmlns:p14="http://schemas.microsoft.com/office/powerpoint/2010/main" val="372493324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2423" y="1131252"/>
            <a:ext cx="10138393" cy="5098884"/>
          </a:xfrm>
          <a:prstGeom prst="rect">
            <a:avLst/>
          </a:prstGeom>
        </p:spPr>
      </p:pic>
      <p:sp>
        <p:nvSpPr>
          <p:cNvPr id="3" name="Title 2"/>
          <p:cNvSpPr txBox="1">
            <a:spLocks/>
          </p:cNvSpPr>
          <p:nvPr/>
        </p:nvSpPr>
        <p:spPr>
          <a:xfrm>
            <a:off x="245817" y="293387"/>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Cognitive Services</a:t>
            </a:r>
          </a:p>
        </p:txBody>
      </p:sp>
      <p:sp>
        <p:nvSpPr>
          <p:cNvPr id="5" name="TextBox 4"/>
          <p:cNvSpPr txBox="1"/>
          <p:nvPr/>
        </p:nvSpPr>
        <p:spPr>
          <a:xfrm>
            <a:off x="199667" y="6230136"/>
            <a:ext cx="678051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https://www.microsoft.com/cognitive-services/</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81713088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013" y="1159156"/>
            <a:ext cx="10082908" cy="5070980"/>
          </a:xfrm>
          <a:prstGeom prst="rect">
            <a:avLst/>
          </a:prstGeom>
        </p:spPr>
      </p:pic>
      <p:sp>
        <p:nvSpPr>
          <p:cNvPr id="3" name="Title 2"/>
          <p:cNvSpPr txBox="1">
            <a:spLocks/>
          </p:cNvSpPr>
          <p:nvPr/>
        </p:nvSpPr>
        <p:spPr>
          <a:xfrm>
            <a:off x="245817" y="293387"/>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Natural Language Processing </a:t>
            </a:r>
          </a:p>
        </p:txBody>
      </p:sp>
      <p:sp>
        <p:nvSpPr>
          <p:cNvPr id="5" name="TextBox 4"/>
          <p:cNvSpPr txBox="1"/>
          <p:nvPr/>
        </p:nvSpPr>
        <p:spPr>
          <a:xfrm>
            <a:off x="74612" y="6230136"/>
            <a:ext cx="9342301" cy="572464"/>
          </a:xfrm>
          <a:prstGeom prst="rect">
            <a:avLst/>
          </a:prstGeom>
          <a:noFill/>
        </p:spPr>
        <p:txBody>
          <a:bodyPr wrap="none" lIns="182880" tIns="146304" rIns="182880" bIns="146304" rtlCol="0">
            <a:spAutoFit/>
          </a:bodyPr>
          <a:lstStyle/>
          <a:p>
            <a:pPr>
              <a:lnSpc>
                <a:spcPct val="90000"/>
              </a:lnSpc>
              <a:spcAft>
                <a:spcPts val="600"/>
              </a:spcAft>
            </a:pPr>
            <a:r>
              <a:rPr lang="en-US" sz="2000" dirty="0">
                <a:hlinkClick r:id="rId3"/>
              </a:rPr>
              <a:t>https://www.microsoft.com/cognitive-services/en-us/web-language-model-api</a:t>
            </a:r>
            <a:r>
              <a:rPr lang="en-US" sz="2000" dirty="0"/>
              <a:t> </a:t>
            </a:r>
            <a:endParaRPr lang="en-US" sz="20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04092986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Why the cloud?</a:t>
            </a:r>
          </a:p>
        </p:txBody>
      </p:sp>
    </p:spTree>
    <p:extLst>
      <p:ext uri="{BB962C8B-B14F-4D97-AF65-F5344CB8AC3E}">
        <p14:creationId xmlns:p14="http://schemas.microsoft.com/office/powerpoint/2010/main" val="3425212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0400" y="1159156"/>
            <a:ext cx="10151197" cy="5105324"/>
          </a:xfrm>
          <a:prstGeom prst="rect">
            <a:avLst/>
          </a:prstGeom>
        </p:spPr>
      </p:pic>
      <p:sp>
        <p:nvSpPr>
          <p:cNvPr id="3" name="Title 2"/>
          <p:cNvSpPr txBox="1">
            <a:spLocks/>
          </p:cNvSpPr>
          <p:nvPr/>
        </p:nvSpPr>
        <p:spPr>
          <a:xfrm>
            <a:off x="245817" y="293387"/>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Bot Framework </a:t>
            </a:r>
          </a:p>
        </p:txBody>
      </p:sp>
      <p:sp>
        <p:nvSpPr>
          <p:cNvPr id="5" name="TextBox 4"/>
          <p:cNvSpPr txBox="1"/>
          <p:nvPr/>
        </p:nvSpPr>
        <p:spPr>
          <a:xfrm>
            <a:off x="199667" y="6230136"/>
            <a:ext cx="469590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https://dev.botframework.com/</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28181481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1217101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8952" cy="6852939"/>
          </a:xfrm>
          <a:prstGeom prst="rect">
            <a:avLst/>
          </a:prstGeom>
        </p:spPr>
      </p:pic>
      <p:pic>
        <p:nvPicPr>
          <p:cNvPr id="3" name="Picture 2"/>
          <p:cNvPicPr>
            <a:picLocks noChangeAspect="1"/>
          </p:cNvPicPr>
          <p:nvPr/>
        </p:nvPicPr>
        <p:blipFill>
          <a:blip r:embed="rId3"/>
          <a:stretch>
            <a:fillRect/>
          </a:stretch>
        </p:blipFill>
        <p:spPr>
          <a:xfrm>
            <a:off x="0" y="1"/>
            <a:ext cx="12188952" cy="6852939"/>
          </a:xfrm>
          <a:prstGeom prst="rect">
            <a:avLst/>
          </a:prstGeom>
        </p:spPr>
      </p:pic>
    </p:spTree>
    <p:extLst>
      <p:ext uri="{BB962C8B-B14F-4D97-AF65-F5344CB8AC3E}">
        <p14:creationId xmlns:p14="http://schemas.microsoft.com/office/powerpoint/2010/main" val="41814326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idx="4294967295"/>
          </p:nvPr>
        </p:nvSpPr>
        <p:spPr>
          <a:xfrm>
            <a:off x="536575" y="288925"/>
            <a:ext cx="11652250" cy="900113"/>
          </a:xfrm>
          <a:prstGeom prst="rect">
            <a:avLst/>
          </a:prstGeom>
        </p:spPr>
        <p:txBody>
          <a:bodyPr/>
          <a:lstStyle/>
          <a:p>
            <a:r>
              <a:rPr lang="en-US" dirty="0">
                <a:solidFill>
                  <a:schemeClr val="tx1"/>
                </a:solidFill>
              </a:rPr>
              <a:t>Database Options</a:t>
            </a:r>
          </a:p>
        </p:txBody>
      </p:sp>
      <p:grpSp>
        <p:nvGrpSpPr>
          <p:cNvPr id="13" name="Group 12"/>
          <p:cNvGrpSpPr/>
          <p:nvPr/>
        </p:nvGrpSpPr>
        <p:grpSpPr>
          <a:xfrm>
            <a:off x="1633326" y="1485604"/>
            <a:ext cx="8978789" cy="3546972"/>
            <a:chOff x="1633326" y="1485604"/>
            <a:chExt cx="8978789" cy="3546972"/>
          </a:xfrm>
        </p:grpSpPr>
        <p:grpSp>
          <p:nvGrpSpPr>
            <p:cNvPr id="14" name="Group 13"/>
            <p:cNvGrpSpPr/>
            <p:nvPr/>
          </p:nvGrpSpPr>
          <p:grpSpPr>
            <a:xfrm>
              <a:off x="7283167" y="1485604"/>
              <a:ext cx="3328948" cy="3546972"/>
              <a:chOff x="7262148" y="1852952"/>
              <a:chExt cx="3328948" cy="3546972"/>
            </a:xfrm>
          </p:grpSpPr>
          <p:pic>
            <p:nvPicPr>
              <p:cNvPr id="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6997" y="1852952"/>
                <a:ext cx="161925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3"/>
              <a:stretch>
                <a:fillRect/>
              </a:stretch>
            </p:blipFill>
            <p:spPr>
              <a:xfrm>
                <a:off x="7498383" y="3268217"/>
                <a:ext cx="2856479" cy="814120"/>
              </a:xfrm>
              <a:prstGeom prst="rect">
                <a:avLst/>
              </a:prstGeom>
            </p:spPr>
          </p:pic>
          <p:pic>
            <p:nvPicPr>
              <p:cNvPr id="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148" y="4082337"/>
                <a:ext cx="3328948" cy="13175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1633326" y="1748344"/>
              <a:ext cx="5171248" cy="2919704"/>
              <a:chOff x="1633326" y="1748344"/>
              <a:chExt cx="5171248" cy="2919704"/>
            </a:xfrm>
          </p:grpSpPr>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326" y="1748344"/>
                <a:ext cx="3076575"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stretch>
                <a:fillRect/>
              </a:stretch>
            </p:blipFill>
            <p:spPr>
              <a:xfrm>
                <a:off x="1824360" y="3586809"/>
                <a:ext cx="4834614" cy="1081239"/>
              </a:xfrm>
              <a:prstGeom prst="rect">
                <a:avLst/>
              </a:prstGeom>
            </p:spPr>
          </p:pic>
          <p:pic>
            <p:nvPicPr>
              <p:cNvPr id="1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945" y="2058474"/>
                <a:ext cx="1892629" cy="127388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2" name="TextBox 21"/>
          <p:cNvSpPr txBox="1"/>
          <p:nvPr/>
        </p:nvSpPr>
        <p:spPr>
          <a:xfrm>
            <a:off x="4889298" y="3298905"/>
            <a:ext cx="2036455"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a:t>
            </a:r>
            <a:r>
              <a:rPr lang="en-US" sz="2000" dirty="0" err="1">
                <a:gradFill>
                  <a:gsLst>
                    <a:gs pos="2917">
                      <a:schemeClr val="tx1"/>
                    </a:gs>
                    <a:gs pos="30000">
                      <a:schemeClr val="tx1"/>
                    </a:gs>
                  </a:gsLst>
                  <a:lin ang="5400000" scaled="0"/>
                </a:gradFill>
              </a:rPr>
              <a:t>DocumentDB</a:t>
            </a:r>
            <a:r>
              <a:rPr lang="en-US" sz="2000" dirty="0">
                <a:gradFill>
                  <a:gsLst>
                    <a:gs pos="2917">
                      <a:schemeClr val="tx1"/>
                    </a:gs>
                    <a:gs pos="30000">
                      <a:schemeClr val="tx1"/>
                    </a:gs>
                  </a:gsLst>
                  <a:lin ang="5400000" scaled="0"/>
                </a:gradFill>
              </a:rPr>
              <a:t>}</a:t>
            </a:r>
          </a:p>
        </p:txBody>
      </p:sp>
      <p:sp>
        <p:nvSpPr>
          <p:cNvPr id="23" name="TextBox 22"/>
          <p:cNvSpPr txBox="1"/>
          <p:nvPr/>
        </p:nvSpPr>
        <p:spPr>
          <a:xfrm>
            <a:off x="8270394" y="4723949"/>
            <a:ext cx="1654940"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a:t>
            </a:r>
            <a:r>
              <a:rPr lang="en-US" sz="2000" dirty="0" err="1">
                <a:gradFill>
                  <a:gsLst>
                    <a:gs pos="2917">
                      <a:schemeClr val="tx1"/>
                    </a:gs>
                    <a:gs pos="30000">
                      <a:schemeClr val="tx1"/>
                    </a:gs>
                  </a:gsLst>
                  <a:lin ang="5400000" scaled="0"/>
                </a:gradFill>
              </a:rPr>
              <a:t>HDInsight</a:t>
            </a:r>
            <a:r>
              <a:rPr lang="en-US" sz="2000" dirty="0">
                <a:gradFill>
                  <a:gsLst>
                    <a:gs pos="2917">
                      <a:schemeClr val="tx1"/>
                    </a:gs>
                    <a:gs pos="30000">
                      <a:schemeClr val="tx1"/>
                    </a:gs>
                  </a:gsLst>
                  <a:lin ang="5400000" scaled="0"/>
                </a:gradFill>
              </a:rPr>
              <a:t>}</a:t>
            </a:r>
          </a:p>
        </p:txBody>
      </p:sp>
    </p:spTree>
    <p:extLst>
      <p:ext uri="{BB962C8B-B14F-4D97-AF65-F5344CB8AC3E}">
        <p14:creationId xmlns:p14="http://schemas.microsoft.com/office/powerpoint/2010/main" val="3601027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288925"/>
            <a:ext cx="11652250" cy="900113"/>
          </a:xfrm>
          <a:prstGeom prst="rect">
            <a:avLst/>
          </a:prstGeom>
        </p:spPr>
        <p:txBody>
          <a:bodyPr>
            <a:normAutofit/>
          </a:bodyPr>
          <a:lstStyle/>
          <a:p>
            <a:r>
              <a:rPr lang="en-US" dirty="0">
                <a:solidFill>
                  <a:schemeClr val="bg1"/>
                </a:solidFill>
              </a:rPr>
              <a:t>SQL Database</a:t>
            </a:r>
          </a:p>
        </p:txBody>
      </p:sp>
      <p:sp>
        <p:nvSpPr>
          <p:cNvPr id="2" name="Text Placeholder 1"/>
          <p:cNvSpPr>
            <a:spLocks noGrp="1"/>
          </p:cNvSpPr>
          <p:nvPr>
            <p:ph type="body" sz="quarter" idx="4294967295"/>
          </p:nvPr>
        </p:nvSpPr>
        <p:spPr>
          <a:xfrm>
            <a:off x="538163" y="1497013"/>
            <a:ext cx="11112500" cy="4675187"/>
          </a:xfrm>
          <a:prstGeom prst="rect">
            <a:avLst/>
          </a:prstGeom>
        </p:spPr>
        <p:txBody>
          <a:bodyPr/>
          <a:lstStyle/>
          <a:p>
            <a:r>
              <a:rPr lang="en-US" sz="2800" dirty="0">
                <a:latin typeface="Segoe UI (Body)"/>
              </a:rPr>
              <a:t>Fully managed SQL Server database technology as a service</a:t>
            </a:r>
          </a:p>
          <a:p>
            <a:pPr marL="336076" lvl="1" indent="-336076"/>
            <a:r>
              <a:rPr lang="en-US" sz="2800" spc="-51" dirty="0"/>
              <a:t>Ideal for simple and complex applications</a:t>
            </a:r>
            <a:endParaRPr lang="en-US" sz="2800" dirty="0">
              <a:latin typeface="Segoe UI (Body)"/>
            </a:endParaRPr>
          </a:p>
          <a:p>
            <a:pPr marL="336076" lvl="1" indent="-336076"/>
            <a:r>
              <a:rPr lang="en-US" sz="2800" spc="-51" dirty="0"/>
              <a:t>Enterprise-ready with automatic support for HA</a:t>
            </a:r>
          </a:p>
          <a:p>
            <a:pPr marL="336076" lvl="1" indent="-336076"/>
            <a:endParaRPr lang="en-US" sz="2800" spc="-51" dirty="0"/>
          </a:p>
          <a:p>
            <a:endParaRPr lang="en-US" sz="2800" dirty="0"/>
          </a:p>
        </p:txBody>
      </p:sp>
      <p:grpSp>
        <p:nvGrpSpPr>
          <p:cNvPr id="44" name="Group 43"/>
          <p:cNvGrpSpPr/>
          <p:nvPr/>
        </p:nvGrpSpPr>
        <p:grpSpPr>
          <a:xfrm>
            <a:off x="3808412" y="3429000"/>
            <a:ext cx="4242515" cy="2562226"/>
            <a:chOff x="3345383" y="3276600"/>
            <a:chExt cx="4221381" cy="2562226"/>
          </a:xfrm>
        </p:grpSpPr>
        <p:grpSp>
          <p:nvGrpSpPr>
            <p:cNvPr id="30" name="Group 29"/>
            <p:cNvGrpSpPr/>
            <p:nvPr/>
          </p:nvGrpSpPr>
          <p:grpSpPr>
            <a:xfrm>
              <a:off x="3351212" y="3276600"/>
              <a:ext cx="4215552" cy="2562226"/>
              <a:chOff x="2741837" y="3276600"/>
              <a:chExt cx="4824927" cy="3352800"/>
            </a:xfrm>
          </p:grpSpPr>
          <p:sp>
            <p:nvSpPr>
              <p:cNvPr id="31" name="Rectangle 30"/>
              <p:cNvSpPr/>
              <p:nvPr/>
            </p:nvSpPr>
            <p:spPr bwMode="auto">
              <a:xfrm>
                <a:off x="2741837" y="3276600"/>
                <a:ext cx="4824926" cy="3352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892" y="3521519"/>
                <a:ext cx="780290" cy="78029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9" y="4572000"/>
                <a:ext cx="780290" cy="780290"/>
              </a:xfrm>
              <a:prstGeom prst="rect">
                <a:avLst/>
              </a:prstGeom>
            </p:spPr>
          </p:pic>
          <p:sp>
            <p:nvSpPr>
              <p:cNvPr id="34" name="Pentagon 33"/>
              <p:cNvSpPr/>
              <p:nvPr/>
            </p:nvSpPr>
            <p:spPr bwMode="auto">
              <a:xfrm>
                <a:off x="5890321" y="3735772"/>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Secondary</a:t>
                </a:r>
              </a:p>
              <a:p>
                <a:pPr algn="ctr" defTabSz="895908" fontAlgn="base">
                  <a:lnSpc>
                    <a:spcPct val="90000"/>
                  </a:lnSpc>
                  <a:spcBef>
                    <a:spcPct val="0"/>
                  </a:spcBef>
                  <a:spcAft>
                    <a:spcPct val="0"/>
                  </a:spcAft>
                  <a:defRPr/>
                </a:pPr>
                <a:r>
                  <a:rPr lang="en-US" b="1" kern="0" dirty="0">
                    <a:latin typeface="Segoe UI Light" pitchFamily="34" charset="0"/>
                  </a:rPr>
                  <a:t>Replica</a:t>
                </a:r>
              </a:p>
            </p:txBody>
          </p:sp>
          <p:sp>
            <p:nvSpPr>
              <p:cNvPr id="35" name="Pentagon 34"/>
              <p:cNvSpPr/>
              <p:nvPr/>
            </p:nvSpPr>
            <p:spPr bwMode="auto">
              <a:xfrm>
                <a:off x="5928845" y="4786022"/>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Secondary</a:t>
                </a:r>
              </a:p>
              <a:p>
                <a:pPr algn="ctr" defTabSz="895908" fontAlgn="base">
                  <a:lnSpc>
                    <a:spcPct val="90000"/>
                  </a:lnSpc>
                  <a:spcBef>
                    <a:spcPct val="0"/>
                  </a:spcBef>
                  <a:spcAft>
                    <a:spcPct val="0"/>
                  </a:spcAft>
                  <a:defRPr/>
                </a:pPr>
                <a:r>
                  <a:rPr lang="en-US" b="1" kern="0" dirty="0">
                    <a:latin typeface="Segoe UI Light" pitchFamily="34" charset="0"/>
                  </a:rPr>
                  <a:t>Replica</a:t>
                </a:r>
              </a:p>
            </p:txBody>
          </p:sp>
          <p:cxnSp>
            <p:nvCxnSpPr>
              <p:cNvPr id="36" name="Elbow Connector 35"/>
              <p:cNvCxnSpPr>
                <a:endCxn id="40" idx="1"/>
              </p:cNvCxnSpPr>
              <p:nvPr/>
            </p:nvCxnSpPr>
            <p:spPr>
              <a:xfrm>
                <a:off x="4113212" y="5390944"/>
                <a:ext cx="1391807" cy="659899"/>
              </a:xfrm>
              <a:prstGeom prst="bentConnector3">
                <a:avLst>
                  <a:gd name="adj1" fmla="val -874"/>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30550" y="6220303"/>
                <a:ext cx="409097" cy="409097"/>
              </a:xfrm>
              <a:prstGeom prst="rect">
                <a:avLst/>
              </a:prstGeom>
            </p:spPr>
          </p:pic>
          <p:cxnSp>
            <p:nvCxnSpPr>
              <p:cNvPr id="38" name="Elbow Connector 37"/>
              <p:cNvCxnSpPr/>
              <p:nvPr/>
            </p:nvCxnSpPr>
            <p:spPr>
              <a:xfrm flipV="1">
                <a:off x="4070891" y="3911664"/>
                <a:ext cx="1405001" cy="618053"/>
              </a:xfrm>
              <a:prstGeom prst="bentConnector3">
                <a:avLst>
                  <a:gd name="adj1" fmla="val 271"/>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419" y="4593049"/>
                <a:ext cx="780290" cy="780290"/>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9" y="5660698"/>
                <a:ext cx="780290" cy="780290"/>
              </a:xfrm>
              <a:prstGeom prst="rect">
                <a:avLst/>
              </a:prstGeom>
            </p:spPr>
          </p:pic>
          <p:sp>
            <p:nvSpPr>
              <p:cNvPr id="41" name="Pentagon 40"/>
              <p:cNvSpPr/>
              <p:nvPr/>
            </p:nvSpPr>
            <p:spPr bwMode="auto">
              <a:xfrm>
                <a:off x="5928845" y="5874720"/>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Secondary</a:t>
                </a:r>
              </a:p>
              <a:p>
                <a:pPr algn="ctr" defTabSz="895908" fontAlgn="base">
                  <a:lnSpc>
                    <a:spcPct val="90000"/>
                  </a:lnSpc>
                  <a:spcBef>
                    <a:spcPct val="0"/>
                  </a:spcBef>
                  <a:spcAft>
                    <a:spcPct val="0"/>
                  </a:spcAft>
                  <a:defRPr/>
                </a:pPr>
                <a:r>
                  <a:rPr lang="en-US" b="1" kern="0" dirty="0">
                    <a:latin typeface="Segoe UI Light" pitchFamily="34" charset="0"/>
                  </a:rPr>
                  <a:t>Replica</a:t>
                </a:r>
              </a:p>
            </p:txBody>
          </p:sp>
          <p:cxnSp>
            <p:nvCxnSpPr>
              <p:cNvPr id="42" name="Elbow Connector 41"/>
              <p:cNvCxnSpPr/>
              <p:nvPr/>
            </p:nvCxnSpPr>
            <p:spPr>
              <a:xfrm flipV="1">
                <a:off x="4418012" y="4953000"/>
                <a:ext cx="1072443" cy="3558"/>
              </a:xfrm>
              <a:prstGeom prst="bentConnector3">
                <a:avLst>
                  <a:gd name="adj1" fmla="val 50000"/>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sp>
          <p:nvSpPr>
            <p:cNvPr id="43" name="Pentagon 42"/>
            <p:cNvSpPr/>
            <p:nvPr/>
          </p:nvSpPr>
          <p:spPr bwMode="auto">
            <a:xfrm>
              <a:off x="3345383" y="4220998"/>
              <a:ext cx="1076083"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Primary</a:t>
              </a:r>
            </a:p>
          </p:txBody>
        </p:sp>
      </p:grpSp>
    </p:spTree>
    <p:extLst>
      <p:ext uri="{BB962C8B-B14F-4D97-AF65-F5344CB8AC3E}">
        <p14:creationId xmlns:p14="http://schemas.microsoft.com/office/powerpoint/2010/main" val="17941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172771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425839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12008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574" y="1142367"/>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HDInsight: Big Data with Hadoop</a:t>
            </a:r>
          </a:p>
        </p:txBody>
      </p:sp>
      <p:sp>
        <p:nvSpPr>
          <p:cNvPr id="4" name="TextBox 3"/>
          <p:cNvSpPr txBox="1"/>
          <p:nvPr/>
        </p:nvSpPr>
        <p:spPr>
          <a:xfrm>
            <a:off x="536575" y="6019800"/>
            <a:ext cx="777302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https://azure.microsoft.com/en-us/services/hdinsight/</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2421945"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Develop:</a:t>
            </a:r>
          </a:p>
          <a:p>
            <a:pPr marL="342900" indent="-342900">
              <a:lnSpc>
                <a:spcPct val="90000"/>
              </a:lnSpc>
              <a:spcAft>
                <a:spcPts val="600"/>
              </a:spcAft>
              <a:buFont typeface="Arial" panose="020B0604020202020204" pitchFamily="34" charset="0"/>
              <a:buChar char="•"/>
            </a:pPr>
            <a:r>
              <a:rPr lang="en-US" sz="2400" dirty="0">
                <a:solidFill>
                  <a:schemeClr val="bg1"/>
                </a:solidFill>
              </a:rPr>
              <a:t>Java</a:t>
            </a:r>
          </a:p>
          <a:p>
            <a:pPr marL="342900" indent="-342900">
              <a:lnSpc>
                <a:spcPct val="90000"/>
              </a:lnSpc>
              <a:spcAft>
                <a:spcPts val="600"/>
              </a:spcAft>
              <a:buFont typeface="Arial" panose="020B0604020202020204" pitchFamily="34" charset="0"/>
              <a:buChar char="•"/>
            </a:pPr>
            <a:r>
              <a:rPr lang="en-US" sz="2400" dirty="0">
                <a:solidFill>
                  <a:schemeClr val="bg1"/>
                </a:solidFill>
              </a:rPr>
              <a:t>.NET</a:t>
            </a:r>
          </a:p>
          <a:p>
            <a:pPr marL="342900" indent="-342900">
              <a:lnSpc>
                <a:spcPct val="90000"/>
              </a:lnSpc>
              <a:spcAft>
                <a:spcPts val="600"/>
              </a:spcAft>
              <a:buFont typeface="Arial" panose="020B0604020202020204" pitchFamily="34" charset="0"/>
              <a:buChar char="•"/>
            </a:pPr>
            <a:r>
              <a:rPr lang="en-US" sz="2400" dirty="0">
                <a:solidFill>
                  <a:schemeClr val="bg1"/>
                </a:solidFill>
              </a:rPr>
              <a:t>… and more!</a:t>
            </a:r>
          </a:p>
        </p:txBody>
      </p:sp>
      <p:sp>
        <p:nvSpPr>
          <p:cNvPr id="7" name="TextBox 6"/>
          <p:cNvSpPr txBox="1"/>
          <p:nvPr/>
        </p:nvSpPr>
        <p:spPr>
          <a:xfrm>
            <a:off x="9422299" y="3469262"/>
            <a:ext cx="1967526" cy="1446550"/>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Deploy:</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Linux</a:t>
            </a:r>
          </a:p>
        </p:txBody>
      </p:sp>
    </p:spTree>
    <p:extLst>
      <p:ext uri="{BB962C8B-B14F-4D97-AF65-F5344CB8AC3E}">
        <p14:creationId xmlns:p14="http://schemas.microsoft.com/office/powerpoint/2010/main" val="3397531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36573" y="1151584"/>
            <a:ext cx="806767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Machine Learning (Predictive Analytics)</a:t>
            </a:r>
          </a:p>
        </p:txBody>
      </p:sp>
      <p:sp>
        <p:nvSpPr>
          <p:cNvPr id="4" name="TextBox 3"/>
          <p:cNvSpPr txBox="1"/>
          <p:nvPr/>
        </p:nvSpPr>
        <p:spPr>
          <a:xfrm>
            <a:off x="536575" y="6019800"/>
            <a:ext cx="879516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https://azure.microsoft.com/en-us/services/machine-learning/</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1702197"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Features:</a:t>
            </a:r>
          </a:p>
          <a:p>
            <a:pPr marL="342900" indent="-342900">
              <a:lnSpc>
                <a:spcPct val="90000"/>
              </a:lnSpc>
              <a:spcAft>
                <a:spcPts val="600"/>
              </a:spcAft>
              <a:buFont typeface="Arial" panose="020B0604020202020204" pitchFamily="34" charset="0"/>
              <a:buChar char="•"/>
            </a:pPr>
            <a:r>
              <a:rPr lang="en-US" sz="2400" dirty="0">
                <a:solidFill>
                  <a:schemeClr val="bg1"/>
                </a:solidFill>
              </a:rPr>
              <a:t>Model</a:t>
            </a:r>
          </a:p>
          <a:p>
            <a:pPr marL="342900" indent="-342900">
              <a:lnSpc>
                <a:spcPct val="90000"/>
              </a:lnSpc>
              <a:spcAft>
                <a:spcPts val="600"/>
              </a:spcAft>
              <a:buFont typeface="Arial" panose="020B0604020202020204" pitchFamily="34" charset="0"/>
              <a:buChar char="•"/>
            </a:pPr>
            <a:r>
              <a:rPr lang="en-US" sz="2400" dirty="0">
                <a:solidFill>
                  <a:schemeClr val="bg1"/>
                </a:solidFill>
              </a:rPr>
              <a:t>Deploy</a:t>
            </a:r>
          </a:p>
          <a:p>
            <a:pPr marL="342900" indent="-342900">
              <a:lnSpc>
                <a:spcPct val="90000"/>
              </a:lnSpc>
              <a:spcAft>
                <a:spcPts val="600"/>
              </a:spcAft>
              <a:buFont typeface="Arial" panose="020B0604020202020204" pitchFamily="34" charset="0"/>
              <a:buChar char="•"/>
            </a:pPr>
            <a:r>
              <a:rPr lang="en-US" sz="2400" dirty="0">
                <a:solidFill>
                  <a:schemeClr val="bg1"/>
                </a:solidFill>
              </a:rPr>
              <a:t>Expand</a:t>
            </a:r>
          </a:p>
        </p:txBody>
      </p:sp>
    </p:spTree>
    <p:extLst>
      <p:ext uri="{BB962C8B-B14F-4D97-AF65-F5344CB8AC3E}">
        <p14:creationId xmlns:p14="http://schemas.microsoft.com/office/powerpoint/2010/main" val="764924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bwMode="auto">
          <a:xfrm>
            <a:off x="605897" y="1524000"/>
            <a:ext cx="8325664" cy="4815144"/>
          </a:xfrm>
          <a:prstGeom prst="rect">
            <a:avLst/>
          </a:prstGeom>
          <a:noFill/>
          <a:ln>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6144" tIns="38072" rIns="76144" bIns="38072" numCol="1" rtlCol="0" anchor="ctr" anchorCtr="0" compatLnSpc="1">
            <a:prstTxWarp prst="textNoShape">
              <a:avLst/>
            </a:prstTxWarp>
          </a:bodyPr>
          <a:lstStyle/>
          <a:p>
            <a:pPr algn="ctr" defTabSz="761162"/>
            <a:endParaRPr lang="en-US" sz="1500" dirty="0">
              <a:gradFill>
                <a:gsLst>
                  <a:gs pos="0">
                    <a:srgbClr val="FFFFFF"/>
                  </a:gs>
                  <a:gs pos="100000">
                    <a:srgbClr val="FFFFFF"/>
                  </a:gs>
                </a:gsLst>
                <a:lin ang="5400000" scaled="0"/>
              </a:gradFill>
            </a:endParaRPr>
          </a:p>
        </p:txBody>
      </p:sp>
      <p:sp>
        <p:nvSpPr>
          <p:cNvPr id="62" name="Rectangle 61"/>
          <p:cNvSpPr/>
          <p:nvPr/>
        </p:nvSpPr>
        <p:spPr>
          <a:xfrm>
            <a:off x="1053995" y="1685050"/>
            <a:ext cx="1866022"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On Premises</a:t>
            </a:r>
          </a:p>
        </p:txBody>
      </p:sp>
      <p:sp>
        <p:nvSpPr>
          <p:cNvPr id="63" name="TextBox 52"/>
          <p:cNvSpPr txBox="1"/>
          <p:nvPr/>
        </p:nvSpPr>
        <p:spPr>
          <a:xfrm>
            <a:off x="728530" y="2724959"/>
            <a:ext cx="400110" cy="3039357"/>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scale, make resilient and manage</a:t>
            </a:r>
          </a:p>
        </p:txBody>
      </p:sp>
      <p:sp>
        <p:nvSpPr>
          <p:cNvPr id="64" name="Rectangle 63"/>
          <p:cNvSpPr/>
          <p:nvPr/>
        </p:nvSpPr>
        <p:spPr>
          <a:xfrm>
            <a:off x="3828060" y="1679022"/>
            <a:ext cx="2592732" cy="639822"/>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Infrastructure</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65" name="Rectangle 64"/>
          <p:cNvSpPr/>
          <p:nvPr/>
        </p:nvSpPr>
        <p:spPr>
          <a:xfrm>
            <a:off x="3978335" y="5495395"/>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66" name="Rectangle 65"/>
          <p:cNvSpPr/>
          <p:nvPr/>
        </p:nvSpPr>
        <p:spPr>
          <a:xfrm>
            <a:off x="3978335" y="5040759"/>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67" name="Rectangle 66"/>
          <p:cNvSpPr/>
          <p:nvPr/>
        </p:nvSpPr>
        <p:spPr>
          <a:xfrm>
            <a:off x="3978335" y="5950029"/>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68" name="Rectangle 67"/>
          <p:cNvSpPr/>
          <p:nvPr/>
        </p:nvSpPr>
        <p:spPr>
          <a:xfrm>
            <a:off x="3978335" y="4131487"/>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69" name="Rectangle 68"/>
          <p:cNvSpPr/>
          <p:nvPr/>
        </p:nvSpPr>
        <p:spPr>
          <a:xfrm>
            <a:off x="3978335" y="3676850"/>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70" name="Rectangle 69"/>
          <p:cNvSpPr/>
          <p:nvPr/>
        </p:nvSpPr>
        <p:spPr>
          <a:xfrm>
            <a:off x="3978335" y="4586123"/>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71" name="Rectangle 70"/>
          <p:cNvSpPr/>
          <p:nvPr/>
        </p:nvSpPr>
        <p:spPr>
          <a:xfrm>
            <a:off x="3978335" y="2767579"/>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72" name="Rectangle 71"/>
          <p:cNvSpPr/>
          <p:nvPr/>
        </p:nvSpPr>
        <p:spPr>
          <a:xfrm>
            <a:off x="3978335" y="2312943"/>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73" name="Rectangle 72"/>
          <p:cNvSpPr/>
          <p:nvPr/>
        </p:nvSpPr>
        <p:spPr>
          <a:xfrm>
            <a:off x="3978335" y="322221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74" name="Left Brace 73"/>
          <p:cNvSpPr/>
          <p:nvPr/>
        </p:nvSpPr>
        <p:spPr>
          <a:xfrm flipH="1">
            <a:off x="5625145" y="4545030"/>
            <a:ext cx="228508" cy="1763291"/>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75" name="TextBox 56"/>
          <p:cNvSpPr txBox="1"/>
          <p:nvPr/>
        </p:nvSpPr>
        <p:spPr>
          <a:xfrm rot="10800000" flipH="1">
            <a:off x="5798532" y="4601508"/>
            <a:ext cx="400110" cy="1691104"/>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Managed by vendor</a:t>
            </a:r>
          </a:p>
        </p:txBody>
      </p:sp>
      <p:sp>
        <p:nvSpPr>
          <p:cNvPr id="76" name="Left Brace 75"/>
          <p:cNvSpPr/>
          <p:nvPr/>
        </p:nvSpPr>
        <p:spPr>
          <a:xfrm>
            <a:off x="3792290" y="2312942"/>
            <a:ext cx="133296" cy="2199387"/>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77" name="TextBox 58"/>
          <p:cNvSpPr txBox="1"/>
          <p:nvPr/>
        </p:nvSpPr>
        <p:spPr>
          <a:xfrm>
            <a:off x="3259697" y="2597746"/>
            <a:ext cx="615553" cy="1591974"/>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scale, make </a:t>
            </a:r>
          </a:p>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resilient &amp; manage</a:t>
            </a:r>
          </a:p>
        </p:txBody>
      </p:sp>
      <p:sp>
        <p:nvSpPr>
          <p:cNvPr id="78" name="Rectangle 77"/>
          <p:cNvSpPr/>
          <p:nvPr/>
        </p:nvSpPr>
        <p:spPr>
          <a:xfrm>
            <a:off x="6414334" y="1663756"/>
            <a:ext cx="2575027" cy="639822"/>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Platform </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79" name="Left Brace 78"/>
          <p:cNvSpPr/>
          <p:nvPr/>
        </p:nvSpPr>
        <p:spPr>
          <a:xfrm flipH="1">
            <a:off x="8172237" y="3217451"/>
            <a:ext cx="209495" cy="3121692"/>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80" name="TextBox 54"/>
          <p:cNvSpPr txBox="1"/>
          <p:nvPr/>
        </p:nvSpPr>
        <p:spPr>
          <a:xfrm rot="10800000" flipH="1">
            <a:off x="8301098" y="3801663"/>
            <a:ext cx="615553" cy="1987659"/>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Scale, resilience and </a:t>
            </a:r>
            <a:br>
              <a:rPr lang="en-US" sz="1400" dirty="0">
                <a:solidFill>
                  <a:schemeClr val="bg1"/>
                </a:solidFill>
                <a:latin typeface="Segoe UI" panose="020B0502040204020203" pitchFamily="34" charset="0"/>
                <a:ea typeface="+mj-ea"/>
                <a:cs typeface="Segoe UI" panose="020B0502040204020203" pitchFamily="34" charset="0"/>
              </a:rPr>
            </a:br>
            <a:r>
              <a:rPr lang="en-US" sz="1400" dirty="0">
                <a:solidFill>
                  <a:schemeClr val="bg1"/>
                </a:solidFill>
                <a:latin typeface="Segoe UI" panose="020B0502040204020203" pitchFamily="34" charset="0"/>
                <a:ea typeface="+mj-ea"/>
                <a:cs typeface="Segoe UI" panose="020B0502040204020203" pitchFamily="34" charset="0"/>
              </a:rPr>
              <a:t>management by vendor</a:t>
            </a:r>
          </a:p>
        </p:txBody>
      </p:sp>
      <p:sp>
        <p:nvSpPr>
          <p:cNvPr id="81" name="Left Brace 80"/>
          <p:cNvSpPr/>
          <p:nvPr/>
        </p:nvSpPr>
        <p:spPr>
          <a:xfrm>
            <a:off x="6363637" y="2293899"/>
            <a:ext cx="152338" cy="84738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82" name="TextBox 60"/>
          <p:cNvSpPr txBox="1"/>
          <p:nvPr/>
        </p:nvSpPr>
        <p:spPr>
          <a:xfrm>
            <a:off x="6020785" y="2321077"/>
            <a:ext cx="400110" cy="1070421"/>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manage</a:t>
            </a:r>
          </a:p>
        </p:txBody>
      </p:sp>
      <p:sp>
        <p:nvSpPr>
          <p:cNvPr id="83" name="Rectangle 82"/>
          <p:cNvSpPr/>
          <p:nvPr/>
        </p:nvSpPr>
        <p:spPr>
          <a:xfrm>
            <a:off x="6525399" y="549539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84" name="Rectangle 83"/>
          <p:cNvSpPr/>
          <p:nvPr/>
        </p:nvSpPr>
        <p:spPr>
          <a:xfrm>
            <a:off x="6525399" y="5040758"/>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85" name="Rectangle 84"/>
          <p:cNvSpPr/>
          <p:nvPr/>
        </p:nvSpPr>
        <p:spPr>
          <a:xfrm>
            <a:off x="6525399" y="595002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86" name="Rectangle 85"/>
          <p:cNvSpPr/>
          <p:nvPr/>
        </p:nvSpPr>
        <p:spPr>
          <a:xfrm>
            <a:off x="6525399" y="4131486"/>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87" name="Rectangle 86"/>
          <p:cNvSpPr/>
          <p:nvPr/>
        </p:nvSpPr>
        <p:spPr>
          <a:xfrm>
            <a:off x="6525399" y="367684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88" name="Rectangle 87"/>
          <p:cNvSpPr/>
          <p:nvPr/>
        </p:nvSpPr>
        <p:spPr>
          <a:xfrm>
            <a:off x="6525399" y="4586122"/>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89" name="Rectangle 88"/>
          <p:cNvSpPr/>
          <p:nvPr/>
        </p:nvSpPr>
        <p:spPr>
          <a:xfrm>
            <a:off x="6525399" y="2312942"/>
            <a:ext cx="1637581"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90" name="Rectangle 89"/>
          <p:cNvSpPr/>
          <p:nvPr/>
        </p:nvSpPr>
        <p:spPr>
          <a:xfrm>
            <a:off x="6525399" y="322221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91" name="Rectangle 90"/>
          <p:cNvSpPr/>
          <p:nvPr/>
        </p:nvSpPr>
        <p:spPr>
          <a:xfrm>
            <a:off x="6525399" y="2767578"/>
            <a:ext cx="1637581"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92" name="Rectangle 91"/>
          <p:cNvSpPr/>
          <p:nvPr/>
        </p:nvSpPr>
        <p:spPr>
          <a:xfrm>
            <a:off x="883611" y="1008479"/>
            <a:ext cx="7827027"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Hosting models</a:t>
            </a:r>
          </a:p>
        </p:txBody>
      </p:sp>
      <p:sp>
        <p:nvSpPr>
          <p:cNvPr id="93" name="Rectangle 92"/>
          <p:cNvSpPr/>
          <p:nvPr/>
        </p:nvSpPr>
        <p:spPr bwMode="auto">
          <a:xfrm>
            <a:off x="9158638" y="1523999"/>
            <a:ext cx="2658029" cy="4815144"/>
          </a:xfrm>
          <a:prstGeom prst="rect">
            <a:avLst/>
          </a:prstGeom>
          <a:noFill/>
          <a:ln>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6144" tIns="38072" rIns="76144" bIns="38072" numCol="1" rtlCol="0" anchor="ctr" anchorCtr="0" compatLnSpc="1">
            <a:prstTxWarp prst="textNoShape">
              <a:avLst/>
            </a:prstTxWarp>
          </a:bodyPr>
          <a:lstStyle/>
          <a:p>
            <a:pPr algn="ctr" defTabSz="761162"/>
            <a:endParaRPr lang="en-US" sz="1500" dirty="0">
              <a:gradFill>
                <a:gsLst>
                  <a:gs pos="0">
                    <a:srgbClr val="FFFFFF"/>
                  </a:gs>
                  <a:gs pos="100000">
                    <a:srgbClr val="FFFFFF"/>
                  </a:gs>
                </a:gsLst>
                <a:lin ang="5400000" scaled="0"/>
              </a:gradFill>
            </a:endParaRPr>
          </a:p>
        </p:txBody>
      </p:sp>
      <p:sp>
        <p:nvSpPr>
          <p:cNvPr id="94" name="Rectangle 93"/>
          <p:cNvSpPr/>
          <p:nvPr/>
        </p:nvSpPr>
        <p:spPr>
          <a:xfrm>
            <a:off x="9283839" y="1685050"/>
            <a:ext cx="2429613" cy="639822"/>
          </a:xfrm>
          <a:prstGeom prst="rect">
            <a:avLst/>
          </a:prstGeom>
          <a:noFill/>
          <a:ln w="9525" cap="flat" cmpd="sng" algn="ctr">
            <a:noFill/>
            <a:prstDash val="solid"/>
          </a:ln>
          <a:effectLst/>
        </p:spPr>
        <p:txBody>
          <a:bodyPr lIns="76149" tIns="0" rIns="76149"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Software</a:t>
            </a:r>
            <a:r>
              <a:rPr lang="en-US" sz="1999" dirty="0">
                <a:solidFill>
                  <a:schemeClr val="bg1"/>
                </a:solidFill>
                <a:latin typeface="Segoe UI Light" panose="020B0502040204020203" pitchFamily="34" charset="0"/>
                <a:ea typeface="+mj-ea"/>
                <a:cs typeface="Segoe UI Light" panose="020B0502040204020203" pitchFamily="34" charset="0"/>
              </a:rPr>
              <a:t> </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95" name="Rectangle 94"/>
          <p:cNvSpPr/>
          <p:nvPr/>
        </p:nvSpPr>
        <p:spPr>
          <a:xfrm>
            <a:off x="9300492" y="5495392"/>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96" name="Rectangle 95"/>
          <p:cNvSpPr/>
          <p:nvPr/>
        </p:nvSpPr>
        <p:spPr>
          <a:xfrm>
            <a:off x="9300492" y="504075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97" name="Rectangle 96"/>
          <p:cNvSpPr/>
          <p:nvPr/>
        </p:nvSpPr>
        <p:spPr>
          <a:xfrm>
            <a:off x="9300492" y="5950026"/>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98" name="Rectangle 97"/>
          <p:cNvSpPr/>
          <p:nvPr/>
        </p:nvSpPr>
        <p:spPr>
          <a:xfrm>
            <a:off x="9300492" y="413148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99" name="Rectangle 98"/>
          <p:cNvSpPr/>
          <p:nvPr/>
        </p:nvSpPr>
        <p:spPr>
          <a:xfrm>
            <a:off x="9300492" y="3676847"/>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100" name="Rectangle 99"/>
          <p:cNvSpPr/>
          <p:nvPr/>
        </p:nvSpPr>
        <p:spPr>
          <a:xfrm>
            <a:off x="9300492" y="4586118"/>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101" name="Rectangle 100"/>
          <p:cNvSpPr/>
          <p:nvPr/>
        </p:nvSpPr>
        <p:spPr>
          <a:xfrm>
            <a:off x="9300492" y="231293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102" name="Rectangle 101"/>
          <p:cNvSpPr/>
          <p:nvPr/>
        </p:nvSpPr>
        <p:spPr>
          <a:xfrm>
            <a:off x="9300492" y="3222211"/>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103" name="Rectangle 102"/>
          <p:cNvSpPr/>
          <p:nvPr/>
        </p:nvSpPr>
        <p:spPr>
          <a:xfrm>
            <a:off x="9300492" y="276757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104" name="Rectangle 103"/>
          <p:cNvSpPr/>
          <p:nvPr/>
        </p:nvSpPr>
        <p:spPr>
          <a:xfrm>
            <a:off x="8931562" y="1020811"/>
            <a:ext cx="2866042"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Business model</a:t>
            </a:r>
          </a:p>
        </p:txBody>
      </p:sp>
      <p:sp>
        <p:nvSpPr>
          <p:cNvPr id="105" name="Rectangle 104"/>
          <p:cNvSpPr/>
          <p:nvPr/>
        </p:nvSpPr>
        <p:spPr>
          <a:xfrm>
            <a:off x="1425755" y="5488251"/>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106" name="Rectangle 105"/>
          <p:cNvSpPr/>
          <p:nvPr/>
        </p:nvSpPr>
        <p:spPr>
          <a:xfrm>
            <a:off x="1425755" y="503361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107" name="Rectangle 106"/>
          <p:cNvSpPr/>
          <p:nvPr/>
        </p:nvSpPr>
        <p:spPr>
          <a:xfrm>
            <a:off x="1425755" y="594288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108" name="Rectangle 107"/>
          <p:cNvSpPr/>
          <p:nvPr/>
        </p:nvSpPr>
        <p:spPr>
          <a:xfrm>
            <a:off x="1425755" y="4124343"/>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109" name="Rectangle 108"/>
          <p:cNvSpPr/>
          <p:nvPr/>
        </p:nvSpPr>
        <p:spPr>
          <a:xfrm>
            <a:off x="1425755" y="3669707"/>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110" name="Rectangle 109"/>
          <p:cNvSpPr/>
          <p:nvPr/>
        </p:nvSpPr>
        <p:spPr>
          <a:xfrm>
            <a:off x="1425755" y="4578979"/>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111" name="Rectangle 110"/>
          <p:cNvSpPr/>
          <p:nvPr/>
        </p:nvSpPr>
        <p:spPr>
          <a:xfrm>
            <a:off x="1425755" y="276043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112" name="Rectangle 111"/>
          <p:cNvSpPr/>
          <p:nvPr/>
        </p:nvSpPr>
        <p:spPr>
          <a:xfrm>
            <a:off x="1425755" y="2305798"/>
            <a:ext cx="1637582" cy="380847"/>
          </a:xfrm>
          <a:prstGeom prst="rect">
            <a:avLst/>
          </a:prstGeom>
          <a:solidFill>
            <a:srgbClr val="68217A"/>
          </a:solidFill>
          <a:ln w="9525" cap="flat" cmpd="sng" algn="ctr">
            <a:noFill/>
            <a:prstDash val="solid"/>
          </a:ln>
          <a:effectLst/>
        </p:spPr>
        <p:txBody>
          <a:bodyPr rtlCol="0" anchor="ctr" anchorCtr="0"/>
          <a:lstStyle/>
          <a:p>
            <a:pPr marL="0" lvl="1" algn="ctr" defTabSz="1218098" fontAlgn="base">
              <a:spcAft>
                <a:spcPct val="0"/>
              </a:spcAft>
            </a:pPr>
            <a:r>
              <a:rPr lang="en-US" sz="1300" dirty="0">
                <a:solidFill>
                  <a:schemeClr val="bg1"/>
                </a:solidFill>
                <a:latin typeface="Segoe UI" panose="020B0502040204020203" pitchFamily="34" charset="0"/>
                <a:ea typeface="+mj-ea"/>
                <a:cs typeface="Segoe UI" panose="020B0502040204020203" pitchFamily="34" charset="0"/>
              </a:rPr>
              <a:t>Applications</a:t>
            </a:r>
          </a:p>
        </p:txBody>
      </p:sp>
      <p:sp>
        <p:nvSpPr>
          <p:cNvPr id="113" name="Rectangle 112"/>
          <p:cNvSpPr/>
          <p:nvPr/>
        </p:nvSpPr>
        <p:spPr>
          <a:xfrm>
            <a:off x="1425755" y="3215072"/>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114" name="Left Brace 113"/>
          <p:cNvSpPr/>
          <p:nvPr/>
        </p:nvSpPr>
        <p:spPr>
          <a:xfrm>
            <a:off x="1176621" y="2305798"/>
            <a:ext cx="243513" cy="401793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115" name="TextBox 54"/>
          <p:cNvSpPr txBox="1"/>
          <p:nvPr/>
        </p:nvSpPr>
        <p:spPr>
          <a:xfrm rot="10800000" flipH="1">
            <a:off x="11201194" y="3280312"/>
            <a:ext cx="615553" cy="1987659"/>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Scale, resilience and </a:t>
            </a:r>
            <a:br>
              <a:rPr lang="en-US" sz="1400" dirty="0">
                <a:solidFill>
                  <a:schemeClr val="bg1"/>
                </a:solidFill>
                <a:latin typeface="Segoe UI" panose="020B0502040204020203" pitchFamily="34" charset="0"/>
                <a:ea typeface="+mj-ea"/>
                <a:cs typeface="Segoe UI" panose="020B0502040204020203" pitchFamily="34" charset="0"/>
              </a:rPr>
            </a:br>
            <a:r>
              <a:rPr lang="en-US" sz="1400" dirty="0">
                <a:solidFill>
                  <a:schemeClr val="bg1"/>
                </a:solidFill>
                <a:latin typeface="Segoe UI" panose="020B0502040204020203" pitchFamily="34" charset="0"/>
                <a:ea typeface="+mj-ea"/>
                <a:cs typeface="Segoe UI" panose="020B0502040204020203" pitchFamily="34" charset="0"/>
              </a:rPr>
              <a:t>management by vendor</a:t>
            </a:r>
          </a:p>
        </p:txBody>
      </p:sp>
      <p:sp>
        <p:nvSpPr>
          <p:cNvPr id="116" name="Left Brace 115"/>
          <p:cNvSpPr/>
          <p:nvPr/>
        </p:nvSpPr>
        <p:spPr>
          <a:xfrm flipH="1">
            <a:off x="10967683" y="2305998"/>
            <a:ext cx="243513" cy="401793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a:t>Why the cloud?</a:t>
            </a:r>
            <a:br>
              <a:rPr lang="en-US" dirty="0"/>
            </a:br>
            <a:endParaRPr lang="en-US" dirty="0"/>
          </a:p>
        </p:txBody>
      </p:sp>
    </p:spTree>
    <p:extLst>
      <p:ext uri="{BB962C8B-B14F-4D97-AF65-F5344CB8AC3E}">
        <p14:creationId xmlns:p14="http://schemas.microsoft.com/office/powerpoint/2010/main" val="3948150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 Placeholder 1"/>
          <p:cNvSpPr txBox="1">
            <a:spLocks/>
          </p:cNvSpPr>
          <p:nvPr/>
        </p:nvSpPr>
        <p:spPr>
          <a:xfrm>
            <a:off x="269169" y="1189177"/>
            <a:ext cx="11650488" cy="4733024"/>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3200" dirty="0"/>
              <a:t>On Demand Media Services</a:t>
            </a:r>
          </a:p>
          <a:p>
            <a:r>
              <a:rPr lang="en-US" sz="3200" dirty="0"/>
              <a:t>Video-on-demand</a:t>
            </a:r>
          </a:p>
          <a:p>
            <a:pPr lvl="1"/>
            <a:r>
              <a:rPr lang="en-US" sz="1800" dirty="0"/>
              <a:t>Ingest</a:t>
            </a:r>
          </a:p>
          <a:p>
            <a:pPr lvl="1"/>
            <a:r>
              <a:rPr lang="en-US" sz="1800" dirty="0"/>
              <a:t>Encode</a:t>
            </a:r>
          </a:p>
          <a:p>
            <a:pPr lvl="1"/>
            <a:r>
              <a:rPr lang="en-US" sz="1800" dirty="0"/>
              <a:t>Package</a:t>
            </a:r>
          </a:p>
          <a:p>
            <a:pPr lvl="1"/>
            <a:r>
              <a:rPr lang="en-US" sz="1800" dirty="0"/>
              <a:t>Encrypt</a:t>
            </a:r>
          </a:p>
          <a:p>
            <a:pPr lvl="1"/>
            <a:r>
              <a:rPr lang="en-US" sz="1800" dirty="0"/>
              <a:t>Delivery</a:t>
            </a:r>
          </a:p>
          <a:p>
            <a:r>
              <a:rPr lang="en-US" sz="3200" dirty="0"/>
              <a:t>Live Streaming Support</a:t>
            </a:r>
          </a:p>
          <a:p>
            <a:r>
              <a:rPr lang="en-US" sz="3200" dirty="0"/>
              <a:t>Office 365 Integration</a:t>
            </a:r>
          </a:p>
          <a:p>
            <a:r>
              <a:rPr lang="en-US" sz="3200" dirty="0"/>
              <a:t>Azure Media Player</a:t>
            </a:r>
          </a:p>
        </p:txBody>
      </p:sp>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a:t>Azure Media Services</a:t>
            </a:r>
          </a:p>
        </p:txBody>
      </p:sp>
      <p:grpSp>
        <p:nvGrpSpPr>
          <p:cNvPr id="13" name="Group 12"/>
          <p:cNvGrpSpPr/>
          <p:nvPr/>
        </p:nvGrpSpPr>
        <p:grpSpPr>
          <a:xfrm>
            <a:off x="7161211" y="1143000"/>
            <a:ext cx="4758445" cy="3192578"/>
            <a:chOff x="511759" y="377771"/>
            <a:chExt cx="8386464" cy="5728341"/>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317" b="38"/>
            <a:stretch/>
          </p:blipFill>
          <p:spPr>
            <a:xfrm>
              <a:off x="1308563" y="679579"/>
              <a:ext cx="6786037" cy="51640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759" y="377771"/>
              <a:ext cx="8386464" cy="5728341"/>
            </a:xfrm>
            <a:prstGeom prst="rect">
              <a:avLst/>
            </a:prstGeom>
          </p:spPr>
        </p:pic>
      </p:grpSp>
      <p:sp>
        <p:nvSpPr>
          <p:cNvPr id="16" name="Rectangle 15"/>
          <p:cNvSpPr/>
          <p:nvPr/>
        </p:nvSpPr>
        <p:spPr>
          <a:xfrm>
            <a:off x="7435713" y="4343400"/>
            <a:ext cx="4373699" cy="2330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600" dirty="0">
                <a:latin typeface="+mj-lt"/>
              </a:rPr>
              <a:t>Live video encoding and streaming</a:t>
            </a:r>
          </a:p>
          <a:p>
            <a:pPr>
              <a:spcAft>
                <a:spcPts val="1200"/>
              </a:spcAft>
            </a:pPr>
            <a:r>
              <a:rPr lang="en-US" sz="1600" dirty="0">
                <a:latin typeface="+mj-lt"/>
              </a:rPr>
              <a:t>Web + Mobile</a:t>
            </a:r>
          </a:p>
          <a:p>
            <a:pPr>
              <a:spcAft>
                <a:spcPts val="1200"/>
              </a:spcAft>
            </a:pPr>
            <a:r>
              <a:rPr lang="en-US" sz="1600" dirty="0">
                <a:latin typeface="+mj-lt"/>
              </a:rPr>
              <a:t>100 million viewers</a:t>
            </a:r>
          </a:p>
          <a:p>
            <a:pPr>
              <a:spcAft>
                <a:spcPts val="1200"/>
              </a:spcAft>
            </a:pPr>
            <a:r>
              <a:rPr lang="en-US" sz="1600" dirty="0">
                <a:latin typeface="+mj-lt"/>
              </a:rPr>
              <a:t>2.1 million concurrent HD viewers during the </a:t>
            </a:r>
            <a:br>
              <a:rPr lang="en-US" sz="1600" dirty="0">
                <a:latin typeface="+mj-lt"/>
              </a:rPr>
            </a:br>
            <a:r>
              <a:rPr lang="en-US" sz="1600" dirty="0">
                <a:latin typeface="+mj-lt"/>
              </a:rPr>
              <a:t>USA vs. Canada hockey match</a:t>
            </a:r>
          </a:p>
          <a:p>
            <a:pPr>
              <a:spcAft>
                <a:spcPts val="1200"/>
              </a:spcAft>
            </a:pPr>
            <a:endParaRPr lang="en-US" sz="1200" dirty="0"/>
          </a:p>
        </p:txBody>
      </p:sp>
      <p:sp>
        <p:nvSpPr>
          <p:cNvPr id="17" name="Rectangle 16"/>
          <p:cNvSpPr/>
          <p:nvPr/>
        </p:nvSpPr>
        <p:spPr>
          <a:xfrm>
            <a:off x="7183110" y="678751"/>
            <a:ext cx="2355388" cy="369332"/>
          </a:xfrm>
          <a:prstGeom prst="rect">
            <a:avLst/>
          </a:prstGeom>
        </p:spPr>
        <p:txBody>
          <a:bodyPr wrap="none">
            <a:spAutoFit/>
          </a:bodyPr>
          <a:lstStyle/>
          <a:p>
            <a:r>
              <a:rPr lang="en-US" dirty="0">
                <a:solidFill>
                  <a:schemeClr val="bg1"/>
                </a:solidFill>
              </a:rPr>
              <a:t>Olympics NBC Sports</a:t>
            </a:r>
          </a:p>
        </p:txBody>
      </p:sp>
      <p:sp>
        <p:nvSpPr>
          <p:cNvPr id="9" name="TextBox 8"/>
          <p:cNvSpPr txBox="1"/>
          <p:nvPr/>
        </p:nvSpPr>
        <p:spPr>
          <a:xfrm>
            <a:off x="536575" y="6019800"/>
            <a:ext cx="852913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5"/>
              </a:rPr>
              <a:t>https://azure.microsoft.com/en-us/services/media-services/</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420445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573" y="1150643"/>
            <a:ext cx="806767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err="1"/>
              <a:t>IoT</a:t>
            </a:r>
            <a:r>
              <a:rPr lang="en-US" dirty="0"/>
              <a:t> (Internet of Things)</a:t>
            </a:r>
          </a:p>
        </p:txBody>
      </p:sp>
      <p:sp>
        <p:nvSpPr>
          <p:cNvPr id="4" name="TextBox 3"/>
          <p:cNvSpPr txBox="1"/>
          <p:nvPr/>
        </p:nvSpPr>
        <p:spPr>
          <a:xfrm>
            <a:off x="450295" y="6019800"/>
            <a:ext cx="10063717"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hlinkClick r:id="rId3"/>
              </a:rPr>
              <a:t>http://www.microsoft.com/en-us/server-cloud/internet-of-things/azure-iot-suite.aspx</a:t>
            </a:r>
            <a:r>
              <a:rPr lang="en-US" sz="2000" dirty="0">
                <a:gradFill>
                  <a:gsLst>
                    <a:gs pos="2917">
                      <a:schemeClr val="tx1"/>
                    </a:gs>
                    <a:gs pos="30000">
                      <a:schemeClr val="tx1"/>
                    </a:gs>
                  </a:gsLst>
                  <a:lin ang="5400000" scaled="0"/>
                </a:gradFill>
              </a:rPr>
              <a:t> </a:t>
            </a:r>
          </a:p>
        </p:txBody>
      </p:sp>
      <p:sp>
        <p:nvSpPr>
          <p:cNvPr id="6" name="TextBox 5"/>
          <p:cNvSpPr txBox="1"/>
          <p:nvPr/>
        </p:nvSpPr>
        <p:spPr>
          <a:xfrm>
            <a:off x="9422299" y="1152524"/>
            <a:ext cx="1888979" cy="1855893"/>
          </a:xfrm>
          <a:prstGeom prst="rect">
            <a:avLst/>
          </a:prstGeom>
          <a:noFill/>
        </p:spPr>
        <p:txBody>
          <a:bodyPr wrap="none" lIns="182880" tIns="146304" rIns="182880" bIns="146304" rtlCol="0">
            <a:spAutoFit/>
          </a:bodyPr>
          <a:lstStyle/>
          <a:p>
            <a:pPr>
              <a:lnSpc>
                <a:spcPct val="90000"/>
              </a:lnSpc>
              <a:spcAft>
                <a:spcPts val="600"/>
              </a:spcAft>
            </a:pPr>
            <a:r>
              <a:rPr lang="en-US" sz="2400" dirty="0" err="1">
                <a:solidFill>
                  <a:schemeClr val="bg1"/>
                </a:solidFill>
              </a:rPr>
              <a:t>Iot</a:t>
            </a:r>
            <a:r>
              <a:rPr lang="en-US" sz="2400" dirty="0">
                <a:solidFill>
                  <a:schemeClr val="bg1"/>
                </a:solidFill>
              </a:rPr>
              <a:t> Suite:</a:t>
            </a:r>
          </a:p>
          <a:p>
            <a:pPr marL="342900" indent="-342900">
              <a:lnSpc>
                <a:spcPct val="90000"/>
              </a:lnSpc>
              <a:spcAft>
                <a:spcPts val="600"/>
              </a:spcAft>
              <a:buFont typeface="Arial" panose="020B0604020202020204" pitchFamily="34" charset="0"/>
              <a:buChar char="•"/>
            </a:pPr>
            <a:r>
              <a:rPr lang="en-US" sz="2400" dirty="0">
                <a:solidFill>
                  <a:schemeClr val="bg1"/>
                </a:solidFill>
              </a:rPr>
              <a:t>Connect</a:t>
            </a:r>
          </a:p>
          <a:p>
            <a:pPr marL="342900" indent="-342900">
              <a:lnSpc>
                <a:spcPct val="90000"/>
              </a:lnSpc>
              <a:spcAft>
                <a:spcPts val="600"/>
              </a:spcAft>
              <a:buFont typeface="Arial" panose="020B0604020202020204" pitchFamily="34" charset="0"/>
              <a:buChar char="•"/>
            </a:pPr>
            <a:r>
              <a:rPr lang="en-US" sz="2400" dirty="0">
                <a:solidFill>
                  <a:schemeClr val="bg1"/>
                </a:solidFill>
              </a:rPr>
              <a:t>Monitor</a:t>
            </a:r>
          </a:p>
          <a:p>
            <a:pPr marL="342900" indent="-342900">
              <a:lnSpc>
                <a:spcPct val="90000"/>
              </a:lnSpc>
              <a:spcAft>
                <a:spcPts val="600"/>
              </a:spcAft>
              <a:buFont typeface="Arial" panose="020B0604020202020204" pitchFamily="34" charset="0"/>
              <a:buChar char="•"/>
            </a:pPr>
            <a:r>
              <a:rPr lang="en-US" sz="2400" dirty="0">
                <a:solidFill>
                  <a:schemeClr val="bg1"/>
                </a:solidFill>
              </a:rPr>
              <a:t>Innovate</a:t>
            </a:r>
          </a:p>
        </p:txBody>
      </p:sp>
    </p:spTree>
    <p:extLst>
      <p:ext uri="{BB962C8B-B14F-4D97-AF65-F5344CB8AC3E}">
        <p14:creationId xmlns:p14="http://schemas.microsoft.com/office/powerpoint/2010/main" val="2518200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6575" y="288925"/>
            <a:ext cx="11652250" cy="900113"/>
          </a:xfrm>
          <a:prstGeom prst="rect">
            <a:avLst/>
          </a:prstGeom>
        </p:spPr>
        <p:txBody>
          <a:bodyPr>
            <a:normAutofit/>
          </a:bodyPr>
          <a:lstStyle/>
          <a:p>
            <a:r>
              <a:rPr lang="en-US" sz="4400" dirty="0">
                <a:solidFill>
                  <a:schemeClr val="bg1"/>
                </a:solidFill>
              </a:rPr>
              <a:t>Internet of Things</a:t>
            </a:r>
          </a:p>
        </p:txBody>
      </p:sp>
      <p:sp>
        <p:nvSpPr>
          <p:cNvPr id="20" name="Text Placeholder 1"/>
          <p:cNvSpPr txBox="1">
            <a:spLocks/>
          </p:cNvSpPr>
          <p:nvPr/>
        </p:nvSpPr>
        <p:spPr>
          <a:xfrm>
            <a:off x="268857" y="4184412"/>
            <a:ext cx="6813838" cy="2341600"/>
          </a:xfrm>
          <a:prstGeom prst="rect">
            <a:avLst/>
          </a:prstGeom>
        </p:spPr>
        <p:txBody>
          <a:bodyPr vert="horz" wrap="square" lIns="143407" tIns="89629" rIns="143407" bIns="89629" rtlCol="0">
            <a:spAutoFit/>
          </a:bodyPr>
          <a:lst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1"/>
                    </a:gs>
                    <a:gs pos="100000">
                      <a:schemeClr val="tx1"/>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a:solidFill>
                  <a:schemeClr val="bg1"/>
                </a:solidFill>
              </a:rPr>
              <a:t>With Microsoft Azure </a:t>
            </a:r>
            <a:r>
              <a:rPr lang="en-US" sz="2600" dirty="0" err="1">
                <a:solidFill>
                  <a:schemeClr val="bg1"/>
                </a:solidFill>
              </a:rPr>
              <a:t>IoT</a:t>
            </a:r>
            <a:r>
              <a:rPr lang="en-US" sz="2600" dirty="0">
                <a:solidFill>
                  <a:schemeClr val="bg1"/>
                </a:solidFill>
              </a:rPr>
              <a:t> services, you can monitor assets to improve efficiencies, drive operational performance to enable innovation, and leverage advance data analytics to transform your company with new business models and revenue streams.</a:t>
            </a:r>
          </a:p>
        </p:txBody>
      </p:sp>
      <p:grpSp>
        <p:nvGrpSpPr>
          <p:cNvPr id="3" name="Group 2"/>
          <p:cNvGrpSpPr/>
          <p:nvPr/>
        </p:nvGrpSpPr>
        <p:grpSpPr>
          <a:xfrm>
            <a:off x="7618412" y="533400"/>
            <a:ext cx="4928126" cy="5471178"/>
            <a:chOff x="7643286" y="73759"/>
            <a:chExt cx="4928126" cy="5471178"/>
          </a:xfrm>
        </p:grpSpPr>
        <p:sp>
          <p:nvSpPr>
            <p:cNvPr id="4" name="Rectangle 3"/>
            <p:cNvSpPr/>
            <p:nvPr/>
          </p:nvSpPr>
          <p:spPr>
            <a:xfrm>
              <a:off x="7770812" y="73759"/>
              <a:ext cx="4800600" cy="5471178"/>
            </a:xfrm>
            <a:prstGeom prst="rect">
              <a:avLst/>
            </a:prstGeom>
          </p:spPr>
          <p:txBody>
            <a:bodyPr wrap="square">
              <a:spAutoFit/>
            </a:bodyPr>
            <a:lstStyle/>
            <a:p>
              <a:pPr lvl="1">
                <a:lnSpc>
                  <a:spcPct val="250000"/>
                </a:lnSpc>
              </a:pPr>
              <a:r>
                <a:rPr lang="en-US" sz="2400" dirty="0">
                  <a:solidFill>
                    <a:schemeClr val="bg1"/>
                  </a:solidFill>
                </a:rPr>
                <a:t>Event Hubs</a:t>
              </a:r>
            </a:p>
            <a:p>
              <a:pPr lvl="1">
                <a:lnSpc>
                  <a:spcPct val="250000"/>
                </a:lnSpc>
              </a:pPr>
              <a:r>
                <a:rPr lang="en-US" sz="2400" dirty="0">
                  <a:solidFill>
                    <a:schemeClr val="bg1"/>
                  </a:solidFill>
                </a:rPr>
                <a:t>Notification Hubs</a:t>
              </a:r>
            </a:p>
            <a:p>
              <a:pPr lvl="1">
                <a:lnSpc>
                  <a:spcPct val="250000"/>
                </a:lnSpc>
              </a:pPr>
              <a:r>
                <a:rPr lang="en-US" sz="2400" dirty="0">
                  <a:solidFill>
                    <a:schemeClr val="bg1"/>
                  </a:solidFill>
                </a:rPr>
                <a:t>Stream Analytics</a:t>
              </a:r>
            </a:p>
            <a:p>
              <a:pPr lvl="1">
                <a:lnSpc>
                  <a:spcPct val="250000"/>
                </a:lnSpc>
              </a:pPr>
              <a:r>
                <a:rPr lang="en-US" sz="2400" dirty="0">
                  <a:solidFill>
                    <a:schemeClr val="bg1"/>
                  </a:solidFill>
                </a:rPr>
                <a:t>Machine Learning</a:t>
              </a:r>
            </a:p>
            <a:p>
              <a:pPr lvl="1">
                <a:lnSpc>
                  <a:spcPct val="250000"/>
                </a:lnSpc>
              </a:pPr>
              <a:r>
                <a:rPr lang="en-US" sz="2400" dirty="0" err="1">
                  <a:solidFill>
                    <a:schemeClr val="bg1"/>
                  </a:solidFill>
                </a:rPr>
                <a:t>HDInsight</a:t>
              </a:r>
              <a:endParaRPr lang="en-US" sz="2400" dirty="0">
                <a:solidFill>
                  <a:schemeClr val="bg1"/>
                </a:solidFill>
              </a:endParaRPr>
            </a:p>
            <a:p>
              <a:pPr lvl="1">
                <a:lnSpc>
                  <a:spcPct val="250000"/>
                </a:lnSpc>
              </a:pPr>
              <a:r>
                <a:rPr lang="en-US" sz="2400" dirty="0">
                  <a:solidFill>
                    <a:schemeClr val="bg1"/>
                  </a:solidFill>
                </a:rPr>
                <a:t>Power BI for Office 365 </a:t>
              </a:r>
            </a:p>
          </p:txBody>
        </p:sp>
        <p:pic>
          <p:nvPicPr>
            <p:cNvPr id="5" name="Picture 4"/>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flipH="1">
              <a:off x="7643286" y="457200"/>
              <a:ext cx="457200" cy="457200"/>
            </a:xfrm>
            <a:prstGeom prst="rect">
              <a:avLst/>
            </a:prstGeom>
            <a:solidFill>
              <a:srgbClr val="1D4380"/>
            </a:solidFill>
          </p:spPr>
        </p:pic>
        <p:pic>
          <p:nvPicPr>
            <p:cNvPr id="6" name="Picture 5"/>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7643286" y="1371600"/>
              <a:ext cx="457200" cy="457200"/>
            </a:xfrm>
            <a:prstGeom prst="rect">
              <a:avLst/>
            </a:prstGeom>
            <a:solidFill>
              <a:srgbClr val="1D4380"/>
            </a:solidFill>
          </p:spPr>
        </p:pic>
        <p:pic>
          <p:nvPicPr>
            <p:cNvPr id="7" name="Picture 6"/>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7643286" y="2286000"/>
              <a:ext cx="457200" cy="457200"/>
            </a:xfrm>
            <a:prstGeom prst="rect">
              <a:avLst/>
            </a:prstGeom>
            <a:solidFill>
              <a:srgbClr val="1D4380"/>
            </a:solidFill>
          </p:spPr>
        </p:pic>
        <p:pic>
          <p:nvPicPr>
            <p:cNvPr id="10" name="Picture 9"/>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7643286" y="3200400"/>
              <a:ext cx="457200" cy="457200"/>
            </a:xfrm>
            <a:prstGeom prst="rect">
              <a:avLst/>
            </a:prstGeom>
            <a:solidFill>
              <a:srgbClr val="1D4380"/>
            </a:solidFill>
          </p:spPr>
        </p:pic>
        <p:pic>
          <p:nvPicPr>
            <p:cNvPr id="11" name="Picture 10"/>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7643286" y="4114800"/>
              <a:ext cx="457200" cy="457200"/>
            </a:xfrm>
            <a:prstGeom prst="rect">
              <a:avLst/>
            </a:prstGeom>
            <a:solidFill>
              <a:srgbClr val="1D4380"/>
            </a:solidFill>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3286" y="5029200"/>
              <a:ext cx="457200" cy="457200"/>
            </a:xfrm>
            <a:prstGeom prst="rect">
              <a:avLst/>
            </a:prstGeom>
          </p:spPr>
        </p:pic>
      </p:gr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8876" y="1333077"/>
            <a:ext cx="3733800" cy="2667000"/>
          </a:xfrm>
          <a:prstGeom prst="rect">
            <a:avLst/>
          </a:prstGeom>
        </p:spPr>
      </p:pic>
    </p:spTree>
    <p:extLst>
      <p:ext uri="{BB962C8B-B14F-4D97-AF65-F5344CB8AC3E}">
        <p14:creationId xmlns:p14="http://schemas.microsoft.com/office/powerpoint/2010/main" val="24671741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11257762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6575" y="1152523"/>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Virtual Machines</a:t>
            </a:r>
          </a:p>
        </p:txBody>
      </p:sp>
      <p:sp>
        <p:nvSpPr>
          <p:cNvPr id="4" name="TextBox 3"/>
          <p:cNvSpPr txBox="1"/>
          <p:nvPr/>
        </p:nvSpPr>
        <p:spPr>
          <a:xfrm>
            <a:off x="536575" y="6019800"/>
            <a:ext cx="8754897"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https://azure.microsoft.com/en-us/services/virtual-machines/</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2746521"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Options:</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Linux</a:t>
            </a:r>
          </a:p>
          <a:p>
            <a:pPr marL="342900" indent="-342900">
              <a:lnSpc>
                <a:spcPct val="90000"/>
              </a:lnSpc>
              <a:spcAft>
                <a:spcPts val="600"/>
              </a:spcAft>
              <a:buFont typeface="Arial" panose="020B0604020202020204" pitchFamily="34" charset="0"/>
              <a:buChar char="•"/>
            </a:pPr>
            <a:r>
              <a:rPr lang="en-US" sz="2400" dirty="0">
                <a:solidFill>
                  <a:schemeClr val="bg1"/>
                </a:solidFill>
              </a:rPr>
              <a:t>Pre-configured</a:t>
            </a:r>
          </a:p>
        </p:txBody>
      </p:sp>
    </p:spTree>
    <p:extLst>
      <p:ext uri="{BB962C8B-B14F-4D97-AF65-F5344CB8AC3E}">
        <p14:creationId xmlns:p14="http://schemas.microsoft.com/office/powerpoint/2010/main" val="3774962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10"/>
          <p:cNvGrpSpPr/>
          <p:nvPr/>
        </p:nvGrpSpPr>
        <p:grpSpPr>
          <a:xfrm>
            <a:off x="1302392" y="589928"/>
            <a:ext cx="9584040" cy="4473482"/>
            <a:chOff x="625172" y="589928"/>
            <a:chExt cx="11306517" cy="5277472"/>
          </a:xfrm>
        </p:grpSpPr>
        <p:sp>
          <p:nvSpPr>
            <p:cNvPr id="39" name="Rectangle 78"/>
            <p:cNvSpPr/>
            <p:nvPr/>
          </p:nvSpPr>
          <p:spPr bwMode="auto">
            <a:xfrm>
              <a:off x="766806" y="1680708"/>
              <a:ext cx="3584461" cy="4182804"/>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bg1">
                  <a:lumMod val="85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grpSp>
          <p:nvGrpSpPr>
            <p:cNvPr id="13" name="Group 12"/>
            <p:cNvGrpSpPr/>
            <p:nvPr/>
          </p:nvGrpSpPr>
          <p:grpSpPr>
            <a:xfrm>
              <a:off x="757282" y="589928"/>
              <a:ext cx="3594025" cy="1140392"/>
              <a:chOff x="809435" y="1961045"/>
              <a:chExt cx="3594962" cy="1140689"/>
            </a:xfrm>
          </p:grpSpPr>
          <p:sp>
            <p:nvSpPr>
              <p:cNvPr id="43" name="Rectangle 42"/>
              <p:cNvSpPr/>
              <p:nvPr/>
            </p:nvSpPr>
            <p:spPr bwMode="auto">
              <a:xfrm>
                <a:off x="809435" y="1961045"/>
                <a:ext cx="3594962" cy="988831"/>
              </a:xfrm>
              <a:prstGeom prst="rect">
                <a:avLst/>
              </a:prstGeom>
              <a:solidFill>
                <a:srgbClr val="00B294"/>
              </a:solidFill>
              <a:ln w="38100" cap="flat" cmpd="sng" algn="ctr">
                <a:no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r>
                  <a:rPr lang="en-US" sz="2400" kern="0" dirty="0">
                    <a:solidFill>
                      <a:schemeClr val="bg1"/>
                    </a:solidFill>
                    <a:latin typeface="Segoe UI Light" pitchFamily="34" charset="0"/>
                    <a:ea typeface="Segoe UI" pitchFamily="34" charset="0"/>
                    <a:cs typeface="Segoe UI" pitchFamily="34" charset="0"/>
                  </a:rPr>
                  <a:t>Getting started</a:t>
                </a:r>
              </a:p>
              <a:p>
                <a:pPr defTabSz="913650" fontAlgn="base">
                  <a:lnSpc>
                    <a:spcPct val="90000"/>
                  </a:lnSpc>
                  <a:spcBef>
                    <a:spcPct val="0"/>
                  </a:spcBef>
                  <a:spcAft>
                    <a:spcPct val="0"/>
                  </a:spcAft>
                </a:pPr>
                <a:endParaRPr lang="en-US" sz="1400" dirty="0">
                  <a:solidFill>
                    <a:schemeClr val="bg1"/>
                  </a:solidFill>
                  <a:latin typeface="Segoe UI Light" panose="020B0502040204020203" pitchFamily="34" charset="0"/>
                  <a:cs typeface="Segoe UI Light" panose="020B0502040204020203" pitchFamily="34" charset="0"/>
                </a:endParaRPr>
              </a:p>
            </p:txBody>
          </p:sp>
          <p:sp>
            <p:nvSpPr>
              <p:cNvPr id="6" name="Isosceles Triangle 5"/>
              <p:cNvSpPr/>
              <p:nvPr/>
            </p:nvSpPr>
            <p:spPr>
              <a:xfrm rot="10800000">
                <a:off x="3481592" y="2944089"/>
                <a:ext cx="390649" cy="157645"/>
              </a:xfrm>
              <a:prstGeom prst="triangle">
                <a:avLst/>
              </a:prstGeom>
              <a:solidFill>
                <a:srgbClr val="00B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grpSp>
        <p:sp>
          <p:nvSpPr>
            <p:cNvPr id="36" name="Freeform 10"/>
            <p:cNvSpPr>
              <a:spLocks noEditPoints="1"/>
            </p:cNvSpPr>
            <p:nvPr/>
          </p:nvSpPr>
          <p:spPr bwMode="black">
            <a:xfrm>
              <a:off x="1015923" y="2010004"/>
              <a:ext cx="437595" cy="261950"/>
            </a:xfrm>
            <a:custGeom>
              <a:avLst/>
              <a:gdLst>
                <a:gd name="T0" fmla="*/ 401 w 672"/>
                <a:gd name="T1" fmla="*/ 114 h 402"/>
                <a:gd name="T2" fmla="*/ 545 w 672"/>
                <a:gd name="T3" fmla="*/ 258 h 402"/>
                <a:gd name="T4" fmla="*/ 401 w 672"/>
                <a:gd name="T5" fmla="*/ 402 h 402"/>
                <a:gd name="T6" fmla="*/ 401 w 672"/>
                <a:gd name="T7" fmla="*/ 402 h 402"/>
                <a:gd name="T8" fmla="*/ 401 w 672"/>
                <a:gd name="T9" fmla="*/ 402 h 402"/>
                <a:gd name="T10" fmla="*/ 96 w 672"/>
                <a:gd name="T11" fmla="*/ 402 h 402"/>
                <a:gd name="T12" fmla="*/ 96 w 672"/>
                <a:gd name="T13" fmla="*/ 402 h 402"/>
                <a:gd name="T14" fmla="*/ 90 w 672"/>
                <a:gd name="T15" fmla="*/ 402 h 402"/>
                <a:gd name="T16" fmla="*/ 90 w 672"/>
                <a:gd name="T17" fmla="*/ 402 h 402"/>
                <a:gd name="T18" fmla="*/ 89 w 672"/>
                <a:gd name="T19" fmla="*/ 402 h 402"/>
                <a:gd name="T20" fmla="*/ 0 w 672"/>
                <a:gd name="T21" fmla="*/ 314 h 402"/>
                <a:gd name="T22" fmla="*/ 89 w 672"/>
                <a:gd name="T23" fmla="*/ 225 h 402"/>
                <a:gd name="T24" fmla="*/ 124 w 672"/>
                <a:gd name="T25" fmla="*/ 233 h 402"/>
                <a:gd name="T26" fmla="*/ 226 w 672"/>
                <a:gd name="T27" fmla="*/ 171 h 402"/>
                <a:gd name="T28" fmla="*/ 278 w 672"/>
                <a:gd name="T29" fmla="*/ 184 h 402"/>
                <a:gd name="T30" fmla="*/ 401 w 672"/>
                <a:gd name="T31" fmla="*/ 114 h 402"/>
                <a:gd name="T32" fmla="*/ 544 w 672"/>
                <a:gd name="T33" fmla="*/ 0 h 402"/>
                <a:gd name="T34" fmla="*/ 672 w 672"/>
                <a:gd name="T35" fmla="*/ 128 h 402"/>
                <a:gd name="T36" fmla="*/ 557 w 672"/>
                <a:gd name="T37" fmla="*/ 255 h 402"/>
                <a:gd name="T38" fmla="*/ 557 w 672"/>
                <a:gd name="T39" fmla="*/ 253 h 402"/>
                <a:gd name="T40" fmla="*/ 403 w 672"/>
                <a:gd name="T41" fmla="*/ 100 h 402"/>
                <a:gd name="T42" fmla="*/ 273 w 672"/>
                <a:gd name="T43" fmla="*/ 171 h 402"/>
                <a:gd name="T44" fmla="*/ 229 w 672"/>
                <a:gd name="T45" fmla="*/ 159 h 402"/>
                <a:gd name="T46" fmla="*/ 192 w 672"/>
                <a:gd name="T47" fmla="*/ 168 h 402"/>
                <a:gd name="T48" fmla="*/ 265 w 672"/>
                <a:gd name="T49" fmla="*/ 104 h 402"/>
                <a:gd name="T50" fmla="*/ 295 w 672"/>
                <a:gd name="T51" fmla="*/ 111 h 402"/>
                <a:gd name="T52" fmla="*/ 387 w 672"/>
                <a:gd name="T53" fmla="*/ 53 h 402"/>
                <a:gd name="T54" fmla="*/ 433 w 672"/>
                <a:gd name="T55" fmla="*/ 65 h 402"/>
                <a:gd name="T56" fmla="*/ 544 w 672"/>
                <a:gd name="T5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2" h="402">
                  <a:moveTo>
                    <a:pt x="401" y="114"/>
                  </a:moveTo>
                  <a:cubicBezTo>
                    <a:pt x="481" y="114"/>
                    <a:pt x="545" y="178"/>
                    <a:pt x="545" y="258"/>
                  </a:cubicBezTo>
                  <a:cubicBezTo>
                    <a:pt x="545" y="338"/>
                    <a:pt x="481" y="402"/>
                    <a:pt x="401" y="402"/>
                  </a:cubicBezTo>
                  <a:cubicBezTo>
                    <a:pt x="401" y="402"/>
                    <a:pt x="401" y="402"/>
                    <a:pt x="401" y="402"/>
                  </a:cubicBezTo>
                  <a:cubicBezTo>
                    <a:pt x="401" y="402"/>
                    <a:pt x="401" y="402"/>
                    <a:pt x="401" y="402"/>
                  </a:cubicBezTo>
                  <a:cubicBezTo>
                    <a:pt x="96" y="402"/>
                    <a:pt x="96" y="402"/>
                    <a:pt x="96" y="402"/>
                  </a:cubicBezTo>
                  <a:cubicBezTo>
                    <a:pt x="96" y="402"/>
                    <a:pt x="96" y="402"/>
                    <a:pt x="96" y="402"/>
                  </a:cubicBezTo>
                  <a:cubicBezTo>
                    <a:pt x="90" y="402"/>
                    <a:pt x="90" y="402"/>
                    <a:pt x="90" y="402"/>
                  </a:cubicBezTo>
                  <a:cubicBezTo>
                    <a:pt x="90" y="402"/>
                    <a:pt x="90" y="402"/>
                    <a:pt x="90" y="402"/>
                  </a:cubicBezTo>
                  <a:cubicBezTo>
                    <a:pt x="90" y="402"/>
                    <a:pt x="89" y="402"/>
                    <a:pt x="89" y="402"/>
                  </a:cubicBezTo>
                  <a:cubicBezTo>
                    <a:pt x="40" y="402"/>
                    <a:pt x="0" y="363"/>
                    <a:pt x="0" y="314"/>
                  </a:cubicBezTo>
                  <a:cubicBezTo>
                    <a:pt x="0" y="265"/>
                    <a:pt x="40" y="225"/>
                    <a:pt x="89" y="225"/>
                  </a:cubicBezTo>
                  <a:cubicBezTo>
                    <a:pt x="102" y="225"/>
                    <a:pt x="114" y="228"/>
                    <a:pt x="124" y="233"/>
                  </a:cubicBezTo>
                  <a:cubicBezTo>
                    <a:pt x="143" y="196"/>
                    <a:pt x="181" y="171"/>
                    <a:pt x="226" y="171"/>
                  </a:cubicBezTo>
                  <a:cubicBezTo>
                    <a:pt x="244" y="171"/>
                    <a:pt x="262" y="176"/>
                    <a:pt x="278" y="184"/>
                  </a:cubicBezTo>
                  <a:cubicBezTo>
                    <a:pt x="303" y="142"/>
                    <a:pt x="349" y="114"/>
                    <a:pt x="401" y="114"/>
                  </a:cubicBezTo>
                  <a:close/>
                  <a:moveTo>
                    <a:pt x="544" y="0"/>
                  </a:moveTo>
                  <a:cubicBezTo>
                    <a:pt x="615" y="0"/>
                    <a:pt x="672" y="57"/>
                    <a:pt x="672" y="128"/>
                  </a:cubicBezTo>
                  <a:cubicBezTo>
                    <a:pt x="672" y="194"/>
                    <a:pt x="622" y="249"/>
                    <a:pt x="557" y="255"/>
                  </a:cubicBezTo>
                  <a:cubicBezTo>
                    <a:pt x="557" y="253"/>
                    <a:pt x="557" y="253"/>
                    <a:pt x="557" y="253"/>
                  </a:cubicBezTo>
                  <a:cubicBezTo>
                    <a:pt x="557" y="168"/>
                    <a:pt x="488" y="100"/>
                    <a:pt x="403" y="100"/>
                  </a:cubicBezTo>
                  <a:cubicBezTo>
                    <a:pt x="348" y="100"/>
                    <a:pt x="300" y="128"/>
                    <a:pt x="273" y="171"/>
                  </a:cubicBezTo>
                  <a:cubicBezTo>
                    <a:pt x="260" y="163"/>
                    <a:pt x="245" y="159"/>
                    <a:pt x="229" y="159"/>
                  </a:cubicBezTo>
                  <a:cubicBezTo>
                    <a:pt x="216" y="159"/>
                    <a:pt x="203" y="162"/>
                    <a:pt x="192" y="168"/>
                  </a:cubicBezTo>
                  <a:cubicBezTo>
                    <a:pt x="196" y="132"/>
                    <a:pt x="227" y="104"/>
                    <a:pt x="265" y="104"/>
                  </a:cubicBezTo>
                  <a:cubicBezTo>
                    <a:pt x="275" y="104"/>
                    <a:pt x="286" y="106"/>
                    <a:pt x="295" y="111"/>
                  </a:cubicBezTo>
                  <a:cubicBezTo>
                    <a:pt x="311" y="77"/>
                    <a:pt x="346" y="53"/>
                    <a:pt x="387" y="53"/>
                  </a:cubicBezTo>
                  <a:cubicBezTo>
                    <a:pt x="403" y="53"/>
                    <a:pt x="419" y="57"/>
                    <a:pt x="433" y="65"/>
                  </a:cubicBezTo>
                  <a:cubicBezTo>
                    <a:pt x="455" y="26"/>
                    <a:pt x="496" y="0"/>
                    <a:pt x="544" y="0"/>
                  </a:cubicBezTo>
                  <a:close/>
                </a:path>
              </a:pathLst>
            </a:custGeom>
            <a:solidFill>
              <a:srgbClr val="00B294"/>
            </a:solidFill>
            <a:ln>
              <a:noFill/>
            </a:ln>
            <a:extLst/>
          </p:spPr>
          <p:txBody>
            <a:bodyPr vert="horz" wrap="square" lIns="121856" tIns="60928" rIns="121856" bIns="60928" numCol="1" anchor="t" anchorCtr="0" compatLnSpc="1">
              <a:prstTxWarp prst="textNoShape">
                <a:avLst/>
              </a:prstTxWarp>
            </a:bodyPr>
            <a:lstStyle/>
            <a:p>
              <a:pPr defTabSz="1218317"/>
              <a:endParaRPr lang="en-US" sz="3198" dirty="0"/>
            </a:p>
          </p:txBody>
        </p:sp>
        <p:sp>
          <p:nvSpPr>
            <p:cNvPr id="35" name="Rectangle 34"/>
            <p:cNvSpPr/>
            <p:nvPr/>
          </p:nvSpPr>
          <p:spPr bwMode="auto">
            <a:xfrm>
              <a:off x="937006" y="2948111"/>
              <a:ext cx="595429" cy="595429"/>
            </a:xfrm>
            <a:prstGeom prst="rect">
              <a:avLst/>
            </a:prstGeom>
            <a:solidFill>
              <a:srgbClr val="00B29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1217926" fontAlgn="base">
                <a:spcBef>
                  <a:spcPct val="0"/>
                </a:spcBef>
                <a:spcAft>
                  <a:spcPct val="0"/>
                </a:spcAft>
              </a:pPr>
              <a:r>
                <a:rPr lang="en-US" sz="3731" dirty="0">
                  <a:solidFill>
                    <a:schemeClr val="tx1"/>
                  </a:solidFill>
                </a:rPr>
                <a:t>&gt;_</a:t>
              </a:r>
            </a:p>
          </p:txBody>
        </p:sp>
        <p:sp>
          <p:nvSpPr>
            <p:cNvPr id="41" name="Freeform 87"/>
            <p:cNvSpPr>
              <a:spLocks noEditPoints="1"/>
            </p:cNvSpPr>
            <p:nvPr/>
          </p:nvSpPr>
          <p:spPr bwMode="black">
            <a:xfrm>
              <a:off x="953289" y="3938711"/>
              <a:ext cx="640269" cy="520883"/>
            </a:xfrm>
            <a:custGeom>
              <a:avLst/>
              <a:gdLst>
                <a:gd name="T0" fmla="*/ 478 w 667"/>
                <a:gd name="T1" fmla="*/ 242 h 543"/>
                <a:gd name="T2" fmla="*/ 398 w 667"/>
                <a:gd name="T3" fmla="*/ 228 h 543"/>
                <a:gd name="T4" fmla="*/ 420 w 667"/>
                <a:gd name="T5" fmla="*/ 150 h 543"/>
                <a:gd name="T6" fmla="*/ 382 w 667"/>
                <a:gd name="T7" fmla="*/ 107 h 543"/>
                <a:gd name="T8" fmla="*/ 312 w 667"/>
                <a:gd name="T9" fmla="*/ 149 h 543"/>
                <a:gd name="T10" fmla="*/ 278 w 667"/>
                <a:gd name="T11" fmla="*/ 64 h 543"/>
                <a:gd name="T12" fmla="*/ 220 w 667"/>
                <a:gd name="T13" fmla="*/ 54 h 543"/>
                <a:gd name="T14" fmla="*/ 192 w 667"/>
                <a:gd name="T15" fmla="*/ 142 h 543"/>
                <a:gd name="T16" fmla="*/ 120 w 667"/>
                <a:gd name="T17" fmla="*/ 105 h 543"/>
                <a:gd name="T18" fmla="*/ 70 w 667"/>
                <a:gd name="T19" fmla="*/ 135 h 543"/>
                <a:gd name="T20" fmla="*/ 98 w 667"/>
                <a:gd name="T21" fmla="*/ 212 h 543"/>
                <a:gd name="T22" fmla="*/ 20 w 667"/>
                <a:gd name="T23" fmla="*/ 232 h 543"/>
                <a:gd name="T24" fmla="*/ 0 w 667"/>
                <a:gd name="T25" fmla="*/ 287 h 543"/>
                <a:gd name="T26" fmla="*/ 72 w 667"/>
                <a:gd name="T27" fmla="*/ 327 h 543"/>
                <a:gd name="T28" fmla="*/ 23 w 667"/>
                <a:gd name="T29" fmla="*/ 393 h 543"/>
                <a:gd name="T30" fmla="*/ 45 w 667"/>
                <a:gd name="T31" fmla="*/ 448 h 543"/>
                <a:gd name="T32" fmla="*/ 125 w 667"/>
                <a:gd name="T33" fmla="*/ 431 h 543"/>
                <a:gd name="T34" fmla="*/ 132 w 667"/>
                <a:gd name="T35" fmla="*/ 513 h 543"/>
                <a:gd name="T36" fmla="*/ 182 w 667"/>
                <a:gd name="T37" fmla="*/ 541 h 543"/>
                <a:gd name="T38" fmla="*/ 233 w 667"/>
                <a:gd name="T39" fmla="*/ 478 h 543"/>
                <a:gd name="T40" fmla="*/ 253 w 667"/>
                <a:gd name="T41" fmla="*/ 478 h 543"/>
                <a:gd name="T42" fmla="*/ 305 w 667"/>
                <a:gd name="T43" fmla="*/ 541 h 543"/>
                <a:gd name="T44" fmla="*/ 355 w 667"/>
                <a:gd name="T45" fmla="*/ 513 h 543"/>
                <a:gd name="T46" fmla="*/ 362 w 667"/>
                <a:gd name="T47" fmla="*/ 431 h 543"/>
                <a:gd name="T48" fmla="*/ 442 w 667"/>
                <a:gd name="T49" fmla="*/ 448 h 543"/>
                <a:gd name="T50" fmla="*/ 463 w 667"/>
                <a:gd name="T51" fmla="*/ 393 h 543"/>
                <a:gd name="T52" fmla="*/ 415 w 667"/>
                <a:gd name="T53" fmla="*/ 327 h 543"/>
                <a:gd name="T54" fmla="*/ 487 w 667"/>
                <a:gd name="T55" fmla="*/ 287 h 543"/>
                <a:gd name="T56" fmla="*/ 312 w 667"/>
                <a:gd name="T57" fmla="*/ 375 h 543"/>
                <a:gd name="T58" fmla="*/ 175 w 667"/>
                <a:gd name="T59" fmla="*/ 375 h 543"/>
                <a:gd name="T60" fmla="*/ 175 w 667"/>
                <a:gd name="T61" fmla="*/ 238 h 543"/>
                <a:gd name="T62" fmla="*/ 312 w 667"/>
                <a:gd name="T63" fmla="*/ 238 h 543"/>
                <a:gd name="T64" fmla="*/ 198 w 667"/>
                <a:gd name="T65" fmla="*/ 306 h 543"/>
                <a:gd name="T66" fmla="*/ 288 w 667"/>
                <a:gd name="T67" fmla="*/ 306 h 543"/>
                <a:gd name="T68" fmla="*/ 198 w 667"/>
                <a:gd name="T69" fmla="*/ 306 h 543"/>
                <a:gd name="T70" fmla="*/ 638 w 667"/>
                <a:gd name="T71" fmla="*/ 133 h 543"/>
                <a:gd name="T72" fmla="*/ 662 w 667"/>
                <a:gd name="T73" fmla="*/ 92 h 543"/>
                <a:gd name="T74" fmla="*/ 665 w 667"/>
                <a:gd name="T75" fmla="*/ 77 h 543"/>
                <a:gd name="T76" fmla="*/ 642 w 667"/>
                <a:gd name="T77" fmla="*/ 52 h 543"/>
                <a:gd name="T78" fmla="*/ 605 w 667"/>
                <a:gd name="T79" fmla="*/ 62 h 543"/>
                <a:gd name="T80" fmla="*/ 566 w 667"/>
                <a:gd name="T81" fmla="*/ 10 h 543"/>
                <a:gd name="T82" fmla="*/ 531 w 667"/>
                <a:gd name="T83" fmla="*/ 0 h 543"/>
                <a:gd name="T84" fmla="*/ 511 w 667"/>
                <a:gd name="T85" fmla="*/ 45 h 543"/>
                <a:gd name="T86" fmla="*/ 446 w 667"/>
                <a:gd name="T87" fmla="*/ 52 h 543"/>
                <a:gd name="T88" fmla="*/ 432 w 667"/>
                <a:gd name="T89" fmla="*/ 57 h 543"/>
                <a:gd name="T90" fmla="*/ 419 w 667"/>
                <a:gd name="T91" fmla="*/ 83 h 543"/>
                <a:gd name="T92" fmla="*/ 451 w 667"/>
                <a:gd name="T93" fmla="*/ 117 h 543"/>
                <a:gd name="T94" fmla="*/ 451 w 667"/>
                <a:gd name="T95" fmla="*/ 152 h 543"/>
                <a:gd name="T96" fmla="*/ 419 w 667"/>
                <a:gd name="T97" fmla="*/ 185 h 543"/>
                <a:gd name="T98" fmla="*/ 432 w 667"/>
                <a:gd name="T99" fmla="*/ 210 h 543"/>
                <a:gd name="T100" fmla="*/ 446 w 667"/>
                <a:gd name="T101" fmla="*/ 217 h 543"/>
                <a:gd name="T102" fmla="*/ 511 w 667"/>
                <a:gd name="T103" fmla="*/ 222 h 543"/>
                <a:gd name="T104" fmla="*/ 531 w 667"/>
                <a:gd name="T105" fmla="*/ 267 h 543"/>
                <a:gd name="T106" fmla="*/ 566 w 667"/>
                <a:gd name="T107" fmla="*/ 258 h 543"/>
                <a:gd name="T108" fmla="*/ 605 w 667"/>
                <a:gd name="T109" fmla="*/ 205 h 543"/>
                <a:gd name="T110" fmla="*/ 642 w 667"/>
                <a:gd name="T111" fmla="*/ 217 h 543"/>
                <a:gd name="T112" fmla="*/ 665 w 667"/>
                <a:gd name="T113" fmla="*/ 190 h 543"/>
                <a:gd name="T114" fmla="*/ 662 w 667"/>
                <a:gd name="T115" fmla="*/ 177 h 543"/>
                <a:gd name="T116" fmla="*/ 635 w 667"/>
                <a:gd name="T117" fmla="*/ 152 h 543"/>
                <a:gd name="T118" fmla="*/ 543 w 667"/>
                <a:gd name="T119" fmla="*/ 170 h 543"/>
                <a:gd name="T120" fmla="*/ 543 w 667"/>
                <a:gd name="T121" fmla="*/ 97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7" h="543">
                  <a:moveTo>
                    <a:pt x="487" y="287"/>
                  </a:moveTo>
                  <a:cubicBezTo>
                    <a:pt x="478" y="242"/>
                    <a:pt x="478" y="242"/>
                    <a:pt x="478" y="242"/>
                  </a:cubicBezTo>
                  <a:cubicBezTo>
                    <a:pt x="477" y="237"/>
                    <a:pt x="473" y="233"/>
                    <a:pt x="467" y="232"/>
                  </a:cubicBezTo>
                  <a:cubicBezTo>
                    <a:pt x="398" y="228"/>
                    <a:pt x="398" y="228"/>
                    <a:pt x="398" y="228"/>
                  </a:cubicBezTo>
                  <a:cubicBezTo>
                    <a:pt x="395" y="223"/>
                    <a:pt x="392" y="217"/>
                    <a:pt x="388" y="212"/>
                  </a:cubicBezTo>
                  <a:cubicBezTo>
                    <a:pt x="420" y="150"/>
                    <a:pt x="420" y="150"/>
                    <a:pt x="420" y="150"/>
                  </a:cubicBezTo>
                  <a:cubicBezTo>
                    <a:pt x="423" y="145"/>
                    <a:pt x="422" y="139"/>
                    <a:pt x="417" y="135"/>
                  </a:cubicBezTo>
                  <a:cubicBezTo>
                    <a:pt x="382" y="107"/>
                    <a:pt x="382" y="107"/>
                    <a:pt x="382" y="107"/>
                  </a:cubicBezTo>
                  <a:cubicBezTo>
                    <a:pt x="378" y="102"/>
                    <a:pt x="372" y="102"/>
                    <a:pt x="367" y="105"/>
                  </a:cubicBezTo>
                  <a:cubicBezTo>
                    <a:pt x="312" y="149"/>
                    <a:pt x="312" y="149"/>
                    <a:pt x="312" y="149"/>
                  </a:cubicBezTo>
                  <a:cubicBezTo>
                    <a:pt x="307" y="145"/>
                    <a:pt x="302" y="144"/>
                    <a:pt x="295" y="142"/>
                  </a:cubicBezTo>
                  <a:cubicBezTo>
                    <a:pt x="278" y="64"/>
                    <a:pt x="278" y="64"/>
                    <a:pt x="278" y="64"/>
                  </a:cubicBezTo>
                  <a:cubicBezTo>
                    <a:pt x="277" y="59"/>
                    <a:pt x="272" y="54"/>
                    <a:pt x="267" y="54"/>
                  </a:cubicBezTo>
                  <a:cubicBezTo>
                    <a:pt x="220" y="54"/>
                    <a:pt x="220" y="54"/>
                    <a:pt x="220" y="54"/>
                  </a:cubicBezTo>
                  <a:cubicBezTo>
                    <a:pt x="215" y="54"/>
                    <a:pt x="210" y="59"/>
                    <a:pt x="208" y="64"/>
                  </a:cubicBezTo>
                  <a:cubicBezTo>
                    <a:pt x="192" y="142"/>
                    <a:pt x="192" y="142"/>
                    <a:pt x="192" y="142"/>
                  </a:cubicBezTo>
                  <a:cubicBezTo>
                    <a:pt x="185" y="144"/>
                    <a:pt x="180" y="145"/>
                    <a:pt x="175" y="149"/>
                  </a:cubicBezTo>
                  <a:cubicBezTo>
                    <a:pt x="120" y="105"/>
                    <a:pt x="120" y="105"/>
                    <a:pt x="120" y="105"/>
                  </a:cubicBezTo>
                  <a:cubicBezTo>
                    <a:pt x="115" y="102"/>
                    <a:pt x="108" y="102"/>
                    <a:pt x="105" y="105"/>
                  </a:cubicBezTo>
                  <a:cubicBezTo>
                    <a:pt x="70" y="135"/>
                    <a:pt x="70" y="135"/>
                    <a:pt x="70" y="135"/>
                  </a:cubicBezTo>
                  <a:cubicBezTo>
                    <a:pt x="65" y="139"/>
                    <a:pt x="65" y="145"/>
                    <a:pt x="67" y="150"/>
                  </a:cubicBezTo>
                  <a:cubicBezTo>
                    <a:pt x="98" y="212"/>
                    <a:pt x="98" y="212"/>
                    <a:pt x="98" y="212"/>
                  </a:cubicBezTo>
                  <a:cubicBezTo>
                    <a:pt x="95" y="217"/>
                    <a:pt x="92" y="223"/>
                    <a:pt x="88" y="228"/>
                  </a:cubicBezTo>
                  <a:cubicBezTo>
                    <a:pt x="20" y="232"/>
                    <a:pt x="20" y="232"/>
                    <a:pt x="20" y="232"/>
                  </a:cubicBezTo>
                  <a:cubicBezTo>
                    <a:pt x="13" y="232"/>
                    <a:pt x="10" y="237"/>
                    <a:pt x="8" y="242"/>
                  </a:cubicBezTo>
                  <a:cubicBezTo>
                    <a:pt x="0" y="287"/>
                    <a:pt x="0" y="287"/>
                    <a:pt x="0" y="287"/>
                  </a:cubicBezTo>
                  <a:cubicBezTo>
                    <a:pt x="0" y="292"/>
                    <a:pt x="2" y="298"/>
                    <a:pt x="7" y="300"/>
                  </a:cubicBezTo>
                  <a:cubicBezTo>
                    <a:pt x="72" y="327"/>
                    <a:pt x="72" y="327"/>
                    <a:pt x="72" y="327"/>
                  </a:cubicBezTo>
                  <a:cubicBezTo>
                    <a:pt x="73" y="333"/>
                    <a:pt x="73" y="340"/>
                    <a:pt x="75" y="347"/>
                  </a:cubicBezTo>
                  <a:cubicBezTo>
                    <a:pt x="23" y="393"/>
                    <a:pt x="23" y="393"/>
                    <a:pt x="23" y="393"/>
                  </a:cubicBezTo>
                  <a:cubicBezTo>
                    <a:pt x="20" y="397"/>
                    <a:pt x="18" y="403"/>
                    <a:pt x="22" y="408"/>
                  </a:cubicBezTo>
                  <a:cubicBezTo>
                    <a:pt x="45" y="448"/>
                    <a:pt x="45" y="448"/>
                    <a:pt x="45" y="448"/>
                  </a:cubicBezTo>
                  <a:cubicBezTo>
                    <a:pt x="47" y="451"/>
                    <a:pt x="53" y="455"/>
                    <a:pt x="58" y="453"/>
                  </a:cubicBezTo>
                  <a:cubicBezTo>
                    <a:pt x="125" y="431"/>
                    <a:pt x="125" y="431"/>
                    <a:pt x="125" y="431"/>
                  </a:cubicBezTo>
                  <a:cubicBezTo>
                    <a:pt x="130" y="436"/>
                    <a:pt x="135" y="441"/>
                    <a:pt x="140" y="445"/>
                  </a:cubicBezTo>
                  <a:cubicBezTo>
                    <a:pt x="132" y="513"/>
                    <a:pt x="132" y="513"/>
                    <a:pt x="132" y="513"/>
                  </a:cubicBezTo>
                  <a:cubicBezTo>
                    <a:pt x="130" y="520"/>
                    <a:pt x="133" y="525"/>
                    <a:pt x="138" y="526"/>
                  </a:cubicBezTo>
                  <a:cubicBezTo>
                    <a:pt x="182" y="541"/>
                    <a:pt x="182" y="541"/>
                    <a:pt x="182" y="541"/>
                  </a:cubicBezTo>
                  <a:cubicBezTo>
                    <a:pt x="187" y="543"/>
                    <a:pt x="193" y="541"/>
                    <a:pt x="197" y="538"/>
                  </a:cubicBezTo>
                  <a:cubicBezTo>
                    <a:pt x="233" y="478"/>
                    <a:pt x="233" y="478"/>
                    <a:pt x="233" y="478"/>
                  </a:cubicBezTo>
                  <a:cubicBezTo>
                    <a:pt x="237" y="478"/>
                    <a:pt x="240" y="480"/>
                    <a:pt x="243" y="480"/>
                  </a:cubicBezTo>
                  <a:cubicBezTo>
                    <a:pt x="247" y="480"/>
                    <a:pt x="250" y="478"/>
                    <a:pt x="253" y="478"/>
                  </a:cubicBezTo>
                  <a:cubicBezTo>
                    <a:pt x="290" y="538"/>
                    <a:pt x="290" y="538"/>
                    <a:pt x="290" y="538"/>
                  </a:cubicBezTo>
                  <a:cubicBezTo>
                    <a:pt x="293" y="541"/>
                    <a:pt x="300" y="543"/>
                    <a:pt x="305" y="541"/>
                  </a:cubicBezTo>
                  <a:cubicBezTo>
                    <a:pt x="348" y="526"/>
                    <a:pt x="348" y="526"/>
                    <a:pt x="348" y="526"/>
                  </a:cubicBezTo>
                  <a:cubicBezTo>
                    <a:pt x="353" y="525"/>
                    <a:pt x="357" y="520"/>
                    <a:pt x="355" y="513"/>
                  </a:cubicBezTo>
                  <a:cubicBezTo>
                    <a:pt x="347" y="445"/>
                    <a:pt x="347" y="445"/>
                    <a:pt x="347" y="445"/>
                  </a:cubicBezTo>
                  <a:cubicBezTo>
                    <a:pt x="352" y="440"/>
                    <a:pt x="357" y="436"/>
                    <a:pt x="362" y="431"/>
                  </a:cubicBezTo>
                  <a:cubicBezTo>
                    <a:pt x="428" y="453"/>
                    <a:pt x="428" y="453"/>
                    <a:pt x="428" y="453"/>
                  </a:cubicBezTo>
                  <a:cubicBezTo>
                    <a:pt x="433" y="455"/>
                    <a:pt x="440" y="451"/>
                    <a:pt x="442" y="448"/>
                  </a:cubicBezTo>
                  <a:cubicBezTo>
                    <a:pt x="465" y="408"/>
                    <a:pt x="465" y="408"/>
                    <a:pt x="465" y="408"/>
                  </a:cubicBezTo>
                  <a:cubicBezTo>
                    <a:pt x="468" y="403"/>
                    <a:pt x="467" y="397"/>
                    <a:pt x="463" y="393"/>
                  </a:cubicBezTo>
                  <a:cubicBezTo>
                    <a:pt x="412" y="347"/>
                    <a:pt x="412" y="347"/>
                    <a:pt x="412" y="347"/>
                  </a:cubicBezTo>
                  <a:cubicBezTo>
                    <a:pt x="413" y="340"/>
                    <a:pt x="413" y="333"/>
                    <a:pt x="415" y="327"/>
                  </a:cubicBezTo>
                  <a:cubicBezTo>
                    <a:pt x="480" y="300"/>
                    <a:pt x="480" y="300"/>
                    <a:pt x="480" y="300"/>
                  </a:cubicBezTo>
                  <a:cubicBezTo>
                    <a:pt x="485" y="298"/>
                    <a:pt x="487" y="293"/>
                    <a:pt x="487" y="287"/>
                  </a:cubicBezTo>
                  <a:close/>
                  <a:moveTo>
                    <a:pt x="340" y="307"/>
                  </a:moveTo>
                  <a:cubicBezTo>
                    <a:pt x="340" y="333"/>
                    <a:pt x="328" y="357"/>
                    <a:pt x="312" y="375"/>
                  </a:cubicBezTo>
                  <a:cubicBezTo>
                    <a:pt x="293" y="392"/>
                    <a:pt x="270" y="403"/>
                    <a:pt x="243" y="403"/>
                  </a:cubicBezTo>
                  <a:cubicBezTo>
                    <a:pt x="217" y="403"/>
                    <a:pt x="193" y="392"/>
                    <a:pt x="175" y="375"/>
                  </a:cubicBezTo>
                  <a:cubicBezTo>
                    <a:pt x="158" y="357"/>
                    <a:pt x="147" y="333"/>
                    <a:pt x="147" y="307"/>
                  </a:cubicBezTo>
                  <a:cubicBezTo>
                    <a:pt x="147" y="280"/>
                    <a:pt x="158" y="255"/>
                    <a:pt x="175" y="238"/>
                  </a:cubicBezTo>
                  <a:cubicBezTo>
                    <a:pt x="193" y="220"/>
                    <a:pt x="217" y="210"/>
                    <a:pt x="243" y="210"/>
                  </a:cubicBezTo>
                  <a:cubicBezTo>
                    <a:pt x="270" y="210"/>
                    <a:pt x="293" y="220"/>
                    <a:pt x="312" y="238"/>
                  </a:cubicBezTo>
                  <a:cubicBezTo>
                    <a:pt x="328" y="255"/>
                    <a:pt x="340" y="280"/>
                    <a:pt x="340" y="307"/>
                  </a:cubicBezTo>
                  <a:close/>
                  <a:moveTo>
                    <a:pt x="198" y="306"/>
                  </a:moveTo>
                  <a:cubicBezTo>
                    <a:pt x="198" y="281"/>
                    <a:pt x="218" y="261"/>
                    <a:pt x="243" y="261"/>
                  </a:cubicBezTo>
                  <a:cubicBezTo>
                    <a:pt x="268" y="261"/>
                    <a:pt x="288" y="281"/>
                    <a:pt x="288" y="306"/>
                  </a:cubicBezTo>
                  <a:cubicBezTo>
                    <a:pt x="288" y="331"/>
                    <a:pt x="268" y="351"/>
                    <a:pt x="243" y="351"/>
                  </a:cubicBezTo>
                  <a:cubicBezTo>
                    <a:pt x="218" y="351"/>
                    <a:pt x="198" y="331"/>
                    <a:pt x="198" y="306"/>
                  </a:cubicBezTo>
                  <a:close/>
                  <a:moveTo>
                    <a:pt x="635" y="152"/>
                  </a:moveTo>
                  <a:cubicBezTo>
                    <a:pt x="637" y="147"/>
                    <a:pt x="638" y="140"/>
                    <a:pt x="638" y="133"/>
                  </a:cubicBezTo>
                  <a:cubicBezTo>
                    <a:pt x="638" y="128"/>
                    <a:pt x="637" y="122"/>
                    <a:pt x="635" y="117"/>
                  </a:cubicBezTo>
                  <a:cubicBezTo>
                    <a:pt x="662" y="92"/>
                    <a:pt x="662" y="92"/>
                    <a:pt x="662" y="92"/>
                  </a:cubicBezTo>
                  <a:cubicBezTo>
                    <a:pt x="665" y="90"/>
                    <a:pt x="665" y="87"/>
                    <a:pt x="665" y="83"/>
                  </a:cubicBezTo>
                  <a:cubicBezTo>
                    <a:pt x="665" y="82"/>
                    <a:pt x="665" y="78"/>
                    <a:pt x="665" y="77"/>
                  </a:cubicBezTo>
                  <a:cubicBezTo>
                    <a:pt x="654" y="57"/>
                    <a:pt x="654" y="57"/>
                    <a:pt x="654" y="57"/>
                  </a:cubicBezTo>
                  <a:cubicBezTo>
                    <a:pt x="650" y="53"/>
                    <a:pt x="647" y="52"/>
                    <a:pt x="642" y="52"/>
                  </a:cubicBezTo>
                  <a:cubicBezTo>
                    <a:pt x="642" y="52"/>
                    <a:pt x="640" y="52"/>
                    <a:pt x="638" y="52"/>
                  </a:cubicBezTo>
                  <a:cubicBezTo>
                    <a:pt x="605" y="62"/>
                    <a:pt x="605" y="62"/>
                    <a:pt x="605" y="62"/>
                  </a:cubicBezTo>
                  <a:cubicBezTo>
                    <a:pt x="595" y="55"/>
                    <a:pt x="585" y="49"/>
                    <a:pt x="573" y="45"/>
                  </a:cubicBezTo>
                  <a:cubicBezTo>
                    <a:pt x="566" y="10"/>
                    <a:pt x="566" y="10"/>
                    <a:pt x="566" y="10"/>
                  </a:cubicBezTo>
                  <a:cubicBezTo>
                    <a:pt x="565" y="5"/>
                    <a:pt x="560" y="0"/>
                    <a:pt x="555" y="0"/>
                  </a:cubicBezTo>
                  <a:cubicBezTo>
                    <a:pt x="531" y="0"/>
                    <a:pt x="531" y="0"/>
                    <a:pt x="531" y="0"/>
                  </a:cubicBezTo>
                  <a:cubicBezTo>
                    <a:pt x="524" y="0"/>
                    <a:pt x="521" y="5"/>
                    <a:pt x="519" y="10"/>
                  </a:cubicBezTo>
                  <a:cubicBezTo>
                    <a:pt x="511" y="45"/>
                    <a:pt x="511" y="45"/>
                    <a:pt x="511" y="45"/>
                  </a:cubicBezTo>
                  <a:cubicBezTo>
                    <a:pt x="499" y="49"/>
                    <a:pt x="489" y="55"/>
                    <a:pt x="481" y="63"/>
                  </a:cubicBezTo>
                  <a:cubicBezTo>
                    <a:pt x="446" y="52"/>
                    <a:pt x="446" y="52"/>
                    <a:pt x="446" y="52"/>
                  </a:cubicBezTo>
                  <a:cubicBezTo>
                    <a:pt x="444" y="52"/>
                    <a:pt x="444" y="52"/>
                    <a:pt x="442" y="52"/>
                  </a:cubicBezTo>
                  <a:cubicBezTo>
                    <a:pt x="439" y="52"/>
                    <a:pt x="434" y="53"/>
                    <a:pt x="432" y="57"/>
                  </a:cubicBezTo>
                  <a:cubicBezTo>
                    <a:pt x="421" y="77"/>
                    <a:pt x="421" y="77"/>
                    <a:pt x="421" y="77"/>
                  </a:cubicBezTo>
                  <a:cubicBezTo>
                    <a:pt x="419" y="78"/>
                    <a:pt x="419" y="82"/>
                    <a:pt x="419" y="83"/>
                  </a:cubicBezTo>
                  <a:cubicBezTo>
                    <a:pt x="419" y="87"/>
                    <a:pt x="421" y="90"/>
                    <a:pt x="422" y="92"/>
                  </a:cubicBezTo>
                  <a:cubicBezTo>
                    <a:pt x="451" y="117"/>
                    <a:pt x="451" y="117"/>
                    <a:pt x="451" y="117"/>
                  </a:cubicBezTo>
                  <a:cubicBezTo>
                    <a:pt x="449" y="122"/>
                    <a:pt x="447" y="128"/>
                    <a:pt x="447" y="133"/>
                  </a:cubicBezTo>
                  <a:cubicBezTo>
                    <a:pt x="447" y="140"/>
                    <a:pt x="449" y="145"/>
                    <a:pt x="451" y="152"/>
                  </a:cubicBezTo>
                  <a:cubicBezTo>
                    <a:pt x="422" y="177"/>
                    <a:pt x="422" y="177"/>
                    <a:pt x="422" y="177"/>
                  </a:cubicBezTo>
                  <a:cubicBezTo>
                    <a:pt x="421" y="178"/>
                    <a:pt x="419" y="182"/>
                    <a:pt x="419" y="185"/>
                  </a:cubicBezTo>
                  <a:cubicBezTo>
                    <a:pt x="419" y="187"/>
                    <a:pt x="419" y="188"/>
                    <a:pt x="421" y="190"/>
                  </a:cubicBezTo>
                  <a:cubicBezTo>
                    <a:pt x="432" y="210"/>
                    <a:pt x="432" y="210"/>
                    <a:pt x="432" y="210"/>
                  </a:cubicBezTo>
                  <a:cubicBezTo>
                    <a:pt x="434" y="215"/>
                    <a:pt x="439" y="217"/>
                    <a:pt x="442" y="217"/>
                  </a:cubicBezTo>
                  <a:cubicBezTo>
                    <a:pt x="444" y="217"/>
                    <a:pt x="444" y="217"/>
                    <a:pt x="446" y="217"/>
                  </a:cubicBezTo>
                  <a:cubicBezTo>
                    <a:pt x="481" y="205"/>
                    <a:pt x="481" y="205"/>
                    <a:pt x="481" y="205"/>
                  </a:cubicBezTo>
                  <a:cubicBezTo>
                    <a:pt x="489" y="212"/>
                    <a:pt x="499" y="218"/>
                    <a:pt x="511" y="222"/>
                  </a:cubicBezTo>
                  <a:cubicBezTo>
                    <a:pt x="519" y="258"/>
                    <a:pt x="519" y="258"/>
                    <a:pt x="519" y="258"/>
                  </a:cubicBezTo>
                  <a:cubicBezTo>
                    <a:pt x="521" y="263"/>
                    <a:pt x="524" y="267"/>
                    <a:pt x="531" y="267"/>
                  </a:cubicBezTo>
                  <a:cubicBezTo>
                    <a:pt x="555" y="267"/>
                    <a:pt x="555" y="267"/>
                    <a:pt x="555" y="267"/>
                  </a:cubicBezTo>
                  <a:cubicBezTo>
                    <a:pt x="560" y="267"/>
                    <a:pt x="565" y="263"/>
                    <a:pt x="566" y="258"/>
                  </a:cubicBezTo>
                  <a:cubicBezTo>
                    <a:pt x="573" y="223"/>
                    <a:pt x="573" y="223"/>
                    <a:pt x="573" y="223"/>
                  </a:cubicBezTo>
                  <a:cubicBezTo>
                    <a:pt x="585" y="218"/>
                    <a:pt x="595" y="213"/>
                    <a:pt x="605" y="205"/>
                  </a:cubicBezTo>
                  <a:cubicBezTo>
                    <a:pt x="638" y="217"/>
                    <a:pt x="638" y="217"/>
                    <a:pt x="638" y="217"/>
                  </a:cubicBezTo>
                  <a:cubicBezTo>
                    <a:pt x="640" y="217"/>
                    <a:pt x="642" y="217"/>
                    <a:pt x="642" y="217"/>
                  </a:cubicBezTo>
                  <a:cubicBezTo>
                    <a:pt x="647" y="217"/>
                    <a:pt x="650" y="215"/>
                    <a:pt x="654" y="210"/>
                  </a:cubicBezTo>
                  <a:cubicBezTo>
                    <a:pt x="665" y="190"/>
                    <a:pt x="665" y="190"/>
                    <a:pt x="665" y="190"/>
                  </a:cubicBezTo>
                  <a:cubicBezTo>
                    <a:pt x="665" y="188"/>
                    <a:pt x="667" y="187"/>
                    <a:pt x="665" y="185"/>
                  </a:cubicBezTo>
                  <a:cubicBezTo>
                    <a:pt x="667" y="182"/>
                    <a:pt x="665" y="178"/>
                    <a:pt x="662" y="177"/>
                  </a:cubicBezTo>
                  <a:cubicBezTo>
                    <a:pt x="635" y="152"/>
                    <a:pt x="635" y="152"/>
                    <a:pt x="635" y="152"/>
                  </a:cubicBezTo>
                  <a:cubicBezTo>
                    <a:pt x="635" y="152"/>
                    <a:pt x="635" y="152"/>
                    <a:pt x="635" y="152"/>
                  </a:cubicBezTo>
                  <a:close/>
                  <a:moveTo>
                    <a:pt x="580" y="133"/>
                  </a:moveTo>
                  <a:cubicBezTo>
                    <a:pt x="580" y="153"/>
                    <a:pt x="563" y="170"/>
                    <a:pt x="543" y="170"/>
                  </a:cubicBezTo>
                  <a:cubicBezTo>
                    <a:pt x="523" y="170"/>
                    <a:pt x="506" y="153"/>
                    <a:pt x="506" y="133"/>
                  </a:cubicBezTo>
                  <a:cubicBezTo>
                    <a:pt x="506" y="113"/>
                    <a:pt x="523" y="97"/>
                    <a:pt x="543" y="97"/>
                  </a:cubicBezTo>
                  <a:cubicBezTo>
                    <a:pt x="563" y="97"/>
                    <a:pt x="580" y="113"/>
                    <a:pt x="580" y="133"/>
                  </a:cubicBezTo>
                  <a:close/>
                </a:path>
              </a:pathLst>
            </a:custGeom>
            <a:solidFill>
              <a:srgbClr val="00B294"/>
            </a:solidFill>
            <a:ln>
              <a:noFill/>
            </a:ln>
            <a:extLst/>
          </p:spPr>
          <p:txBody>
            <a:bodyPr vert="horz" wrap="square" lIns="121856" tIns="60928" rIns="121856" bIns="60928" numCol="1" anchor="t" anchorCtr="0" compatLnSpc="1">
              <a:prstTxWarp prst="textNoShape">
                <a:avLst/>
              </a:prstTxWarp>
            </a:bodyPr>
            <a:lstStyle/>
            <a:p>
              <a:pPr defTabSz="1218317"/>
              <a:endParaRPr lang="en-US" sz="3198" dirty="0"/>
            </a:p>
          </p:txBody>
        </p:sp>
        <p:sp>
          <p:nvSpPr>
            <p:cNvPr id="42" name="TextBox 41"/>
            <p:cNvSpPr txBox="1"/>
            <p:nvPr/>
          </p:nvSpPr>
          <p:spPr>
            <a:xfrm>
              <a:off x="625172" y="4014911"/>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latin typeface="+mj-lt"/>
                </a:rPr>
                <a:t>REST API</a:t>
              </a:r>
            </a:p>
          </p:txBody>
        </p:sp>
        <p:sp>
          <p:nvSpPr>
            <p:cNvPr id="37" name="Freeform 88"/>
            <p:cNvSpPr>
              <a:spLocks noEditPoints="1"/>
            </p:cNvSpPr>
            <p:nvPr/>
          </p:nvSpPr>
          <p:spPr bwMode="black">
            <a:xfrm>
              <a:off x="926075" y="1926138"/>
              <a:ext cx="635588" cy="53897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00B294"/>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12" tIns="45706" rIns="91412" bIns="45706" numCol="1" rtlCol="0" anchor="ctr" anchorCtr="0" compatLnSpc="1">
              <a:prstTxWarp prst="textNoShape">
                <a:avLst/>
              </a:prstTxWarp>
            </a:bodyPr>
            <a:lstStyle/>
            <a:p>
              <a:pPr defTabSz="740518"/>
              <a:endParaRPr lang="en-US" sz="1799" spc="-122" dirty="0">
                <a:solidFill>
                  <a:schemeClr val="tx1"/>
                </a:solidFill>
                <a:latin typeface="Segoe Light" pitchFamily="34" charset="0"/>
              </a:endParaRPr>
            </a:p>
          </p:txBody>
        </p:sp>
        <p:sp>
          <p:nvSpPr>
            <p:cNvPr id="38" name="TextBox 37"/>
            <p:cNvSpPr txBox="1"/>
            <p:nvPr/>
          </p:nvSpPr>
          <p:spPr>
            <a:xfrm>
              <a:off x="1300990" y="2039742"/>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cs typeface="Segoe UI Light" panose="020B0502040204020203" pitchFamily="34" charset="0"/>
                </a:rPr>
                <a:t>Management portal</a:t>
              </a:r>
            </a:p>
          </p:txBody>
        </p:sp>
        <p:sp>
          <p:nvSpPr>
            <p:cNvPr id="40" name="TextBox 39"/>
            <p:cNvSpPr txBox="1"/>
            <p:nvPr/>
          </p:nvSpPr>
          <p:spPr>
            <a:xfrm>
              <a:off x="1753216" y="3062495"/>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cs typeface="Segoe UI Light" panose="020B0502040204020203" pitchFamily="34" charset="0"/>
                </a:rPr>
                <a:t>Scripting </a:t>
              </a:r>
            </a:p>
            <a:p>
              <a:pPr defTabSz="1218317"/>
              <a:r>
                <a:rPr lang="en-US" sz="1400" dirty="0">
                  <a:solidFill>
                    <a:schemeClr val="tx1"/>
                  </a:solidFill>
                  <a:cs typeface="Segoe UI Light" panose="020B0502040204020203" pitchFamily="34" charset="0"/>
                </a:rPr>
                <a:t>(Windows, Linux and Mac) </a:t>
              </a:r>
            </a:p>
          </p:txBody>
        </p:sp>
        <p:sp>
          <p:nvSpPr>
            <p:cNvPr id="4" name="Rectangle 3"/>
            <p:cNvSpPr/>
            <p:nvPr/>
          </p:nvSpPr>
          <p:spPr bwMode="auto">
            <a:xfrm>
              <a:off x="4558033" y="593524"/>
              <a:ext cx="3581955" cy="1002776"/>
            </a:xfrm>
            <a:prstGeom prst="rect">
              <a:avLst/>
            </a:prstGeom>
            <a:solidFill>
              <a:srgbClr val="9B4F96"/>
            </a:solidFill>
            <a:ln w="9525" cap="flat" cmpd="sng" algn="ctr">
              <a:noFill/>
              <a:prstDash val="solid"/>
              <a:headEnd type="none" w="med" len="med"/>
              <a:tailEnd type="none" w="med" len="med"/>
            </a:ln>
            <a:effectLst/>
          </p:spPr>
          <p:txBody>
            <a:bodyPr vert="horz" wrap="square" lIns="243714" tIns="60928" rIns="121856" bIns="60928" numCol="1" rtlCol="0" anchor="ctr" anchorCtr="0" compatLnSpc="1">
              <a:prstTxWarp prst="textNoShape">
                <a:avLst/>
              </a:prstTxWarp>
            </a:bodyPr>
            <a:lstStyle/>
            <a:p>
              <a:pPr defTabSz="1218317">
                <a:lnSpc>
                  <a:spcPct val="90000"/>
                </a:lnSpc>
                <a:buSzPct val="90000"/>
                <a:defRPr/>
              </a:pPr>
              <a:r>
                <a:rPr lang="en-US" sz="2400" kern="0" dirty="0">
                  <a:solidFill>
                    <a:schemeClr val="bg1"/>
                  </a:solidFill>
                  <a:latin typeface="Segoe UI Light" pitchFamily="34" charset="0"/>
                  <a:ea typeface="Segoe UI" pitchFamily="34" charset="0"/>
                  <a:cs typeface="Segoe UI" pitchFamily="34" charset="0"/>
                </a:rPr>
                <a:t>Select image </a:t>
              </a:r>
              <a:br>
                <a:rPr lang="en-US" sz="2400" kern="0" dirty="0">
                  <a:solidFill>
                    <a:schemeClr val="bg1"/>
                  </a:solidFill>
                  <a:latin typeface="Segoe UI Light" pitchFamily="34" charset="0"/>
                  <a:ea typeface="Segoe UI" pitchFamily="34" charset="0"/>
                  <a:cs typeface="Segoe UI" pitchFamily="34" charset="0"/>
                </a:rPr>
              </a:br>
              <a:r>
                <a:rPr lang="en-US" sz="2400" kern="0" dirty="0">
                  <a:solidFill>
                    <a:schemeClr val="bg1"/>
                  </a:solidFill>
                  <a:latin typeface="Segoe UI Light" pitchFamily="34" charset="0"/>
                  <a:ea typeface="Segoe UI" pitchFamily="34" charset="0"/>
                  <a:cs typeface="Segoe UI" pitchFamily="34" charset="0"/>
                </a:rPr>
                <a:t>and VM size</a:t>
              </a:r>
            </a:p>
          </p:txBody>
        </p:sp>
        <p:sp>
          <p:nvSpPr>
            <p:cNvPr id="8" name="Rectangle 7"/>
            <p:cNvSpPr/>
            <p:nvPr/>
          </p:nvSpPr>
          <p:spPr bwMode="auto">
            <a:xfrm>
              <a:off x="4557661" y="1596300"/>
              <a:ext cx="3576525" cy="41634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51" tIns="60925" rIns="121851" bIns="60925" numCol="1" rtlCol="0" anchor="ctr" anchorCtr="0" compatLnSpc="1">
              <a:prstTxWarp prst="textNoShape">
                <a:avLst/>
              </a:prstTxWarp>
            </a:bodyPr>
            <a:lstStyle/>
            <a:p>
              <a:pPr algn="ctr" defTabSz="1217926" fontAlgn="base">
                <a:spcBef>
                  <a:spcPct val="0"/>
                </a:spcBef>
                <a:spcAft>
                  <a:spcPct val="0"/>
                </a:spcAft>
              </a:pPr>
              <a:endParaRPr lang="en-US" sz="2932" dirty="0">
                <a:solidFill>
                  <a:schemeClr val="tx1"/>
                </a:solidFill>
              </a:endParaRPr>
            </a:p>
          </p:txBody>
        </p:sp>
        <p:sp>
          <p:nvSpPr>
            <p:cNvPr id="44" name="Isosceles Triangle 43"/>
            <p:cNvSpPr/>
            <p:nvPr/>
          </p:nvSpPr>
          <p:spPr>
            <a:xfrm rot="10800000">
              <a:off x="7232878" y="1597652"/>
              <a:ext cx="390547" cy="157604"/>
            </a:xfrm>
            <a:prstGeom prst="triangle">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48" name="Rectangle 78"/>
            <p:cNvSpPr/>
            <p:nvPr/>
          </p:nvSpPr>
          <p:spPr bwMode="auto">
            <a:xfrm>
              <a:off x="4567830" y="1684596"/>
              <a:ext cx="3584462" cy="4182804"/>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bg1">
                  <a:lumMod val="85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sp>
          <p:nvSpPr>
            <p:cNvPr id="77" name="Freeform 128"/>
            <p:cNvSpPr>
              <a:spLocks noChangeAspect="1"/>
            </p:cNvSpPr>
            <p:nvPr/>
          </p:nvSpPr>
          <p:spPr bwMode="black">
            <a:xfrm>
              <a:off x="8510741" y="2623115"/>
              <a:ext cx="3249506" cy="1795541"/>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9DC3E6">
                <a:alpha val="50196"/>
              </a:srgbClr>
            </a:solidFill>
            <a:ln>
              <a:noFill/>
            </a:ln>
            <a:extLst/>
          </p:spPr>
          <p:txBody>
            <a:bodyPr vert="horz" wrap="square" lIns="91416" tIns="45708" rIns="91416" bIns="45708" numCol="1" anchor="t" anchorCtr="0" compatLnSpc="1">
              <a:prstTxWarp prst="textNoShape">
                <a:avLst/>
              </a:prstTxWarp>
            </a:bodyPr>
            <a:lstStyle/>
            <a:p>
              <a:pPr defTabSz="1218317"/>
              <a:endParaRPr lang="en-US" sz="2399"/>
            </a:p>
          </p:txBody>
        </p:sp>
        <p:sp>
          <p:nvSpPr>
            <p:cNvPr id="5" name="Rectangle 4"/>
            <p:cNvSpPr/>
            <p:nvPr/>
          </p:nvSpPr>
          <p:spPr bwMode="auto">
            <a:xfrm>
              <a:off x="8341303" y="593523"/>
              <a:ext cx="3581955" cy="1002776"/>
            </a:xfrm>
            <a:prstGeom prst="rect">
              <a:avLst/>
            </a:prstGeom>
            <a:solidFill>
              <a:srgbClr val="442359"/>
            </a:solidFill>
            <a:ln w="9525" cap="flat" cmpd="sng" algn="ctr">
              <a:noFill/>
              <a:prstDash val="solid"/>
              <a:headEnd type="none" w="med" len="med"/>
              <a:tailEnd type="none" w="med" len="med"/>
            </a:ln>
            <a:effectLst/>
          </p:spPr>
          <p:txBody>
            <a:bodyPr vert="horz" wrap="square" lIns="243714" tIns="60928" rIns="121856" bIns="60928" numCol="1" rtlCol="0" anchor="ctr" anchorCtr="0" compatLnSpc="1">
              <a:prstTxWarp prst="textNoShape">
                <a:avLst/>
              </a:prstTxWarp>
            </a:bodyPr>
            <a:lstStyle/>
            <a:p>
              <a:pPr defTabSz="1218317">
                <a:lnSpc>
                  <a:spcPct val="90000"/>
                </a:lnSpc>
                <a:buSzPct val="90000"/>
                <a:defRPr/>
              </a:pPr>
              <a:endParaRPr lang="en-US" sz="2400" kern="0" dirty="0">
                <a:solidFill>
                  <a:schemeClr val="bg1"/>
                </a:solidFill>
                <a:latin typeface="Segoe UI Light" pitchFamily="34" charset="0"/>
                <a:ea typeface="Segoe UI" pitchFamily="34" charset="0"/>
                <a:cs typeface="Segoe UI" pitchFamily="34" charset="0"/>
              </a:endParaRPr>
            </a:p>
            <a:p>
              <a:pPr defTabSz="1218317">
                <a:lnSpc>
                  <a:spcPct val="90000"/>
                </a:lnSpc>
                <a:buSzPct val="90000"/>
                <a:defRPr/>
              </a:pPr>
              <a:r>
                <a:rPr lang="en-US" sz="2400" kern="0" dirty="0">
                  <a:solidFill>
                    <a:schemeClr val="bg1"/>
                  </a:solidFill>
                  <a:latin typeface="Segoe UI Light" pitchFamily="34" charset="0"/>
                  <a:ea typeface="Segoe UI" pitchFamily="34" charset="0"/>
                  <a:cs typeface="Segoe UI" pitchFamily="34" charset="0"/>
                </a:rPr>
                <a:t>New disk persisted in storage</a:t>
              </a:r>
            </a:p>
            <a:p>
              <a:pPr defTabSz="1218317">
                <a:lnSpc>
                  <a:spcPct val="90000"/>
                </a:lnSpc>
                <a:buSzPct val="90000"/>
                <a:defRPr/>
              </a:pPr>
              <a:endParaRPr lang="en-US" sz="2400" kern="0" dirty="0">
                <a:solidFill>
                  <a:schemeClr val="bg1"/>
                </a:solidFill>
                <a:latin typeface="Segoe UI Light" pitchFamily="34" charset="0"/>
                <a:ea typeface="Segoe UI" pitchFamily="34" charset="0"/>
                <a:cs typeface="Segoe UI" pitchFamily="34" charset="0"/>
              </a:endParaRPr>
            </a:p>
          </p:txBody>
        </p:sp>
        <p:sp>
          <p:nvSpPr>
            <p:cNvPr id="9" name="Rectangle 8"/>
            <p:cNvSpPr/>
            <p:nvPr/>
          </p:nvSpPr>
          <p:spPr bwMode="auto">
            <a:xfrm>
              <a:off x="8346734" y="1596299"/>
              <a:ext cx="3576524" cy="4163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51" tIns="60925" rIns="121851" bIns="60925" numCol="1" rtlCol="0" anchor="ctr" anchorCtr="0" compatLnSpc="1">
              <a:prstTxWarp prst="textNoShape">
                <a:avLst/>
              </a:prstTxWarp>
            </a:bodyPr>
            <a:lstStyle/>
            <a:p>
              <a:pPr algn="ctr" defTabSz="1217926" fontAlgn="base">
                <a:spcBef>
                  <a:spcPct val="0"/>
                </a:spcBef>
                <a:spcAft>
                  <a:spcPct val="0"/>
                </a:spcAft>
              </a:pPr>
              <a:endParaRPr lang="en-US" sz="2932" dirty="0">
                <a:solidFill>
                  <a:schemeClr val="tx1"/>
                </a:solidFill>
              </a:endParaRPr>
            </a:p>
          </p:txBody>
        </p:sp>
        <p:sp>
          <p:nvSpPr>
            <p:cNvPr id="49" name="Isosceles Triangle 48"/>
            <p:cNvSpPr/>
            <p:nvPr/>
          </p:nvSpPr>
          <p:spPr>
            <a:xfrm rot="10800000">
              <a:off x="10980437" y="1585868"/>
              <a:ext cx="390547" cy="157604"/>
            </a:xfrm>
            <a:prstGeom prst="triangle">
              <a:avLst/>
            </a:prstGeom>
            <a:solidFill>
              <a:srgbClr val="442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55" name="Rectangle 78"/>
            <p:cNvSpPr/>
            <p:nvPr/>
          </p:nvSpPr>
          <p:spPr bwMode="auto">
            <a:xfrm>
              <a:off x="8347228" y="1671312"/>
              <a:ext cx="3584461" cy="4182805"/>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accent1">
                  <a:lumMod val="60000"/>
                  <a:lumOff val="40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sp>
          <p:nvSpPr>
            <p:cNvPr id="73" name="TextBox 72"/>
            <p:cNvSpPr txBox="1"/>
            <p:nvPr/>
          </p:nvSpPr>
          <p:spPr>
            <a:xfrm>
              <a:off x="8754208" y="4405076"/>
              <a:ext cx="3120734" cy="390789"/>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latin typeface="Segoe UI"/>
                </a:rPr>
                <a:t>Cloud</a:t>
              </a:r>
            </a:p>
          </p:txBody>
        </p:sp>
        <p:sp>
          <p:nvSpPr>
            <p:cNvPr id="74" name="Freeform 24"/>
            <p:cNvSpPr>
              <a:spLocks noEditPoints="1"/>
            </p:cNvSpPr>
            <p:nvPr/>
          </p:nvSpPr>
          <p:spPr bwMode="black">
            <a:xfrm>
              <a:off x="10656131" y="3308294"/>
              <a:ext cx="1015471" cy="784556"/>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442359"/>
            </a:solidFill>
            <a:ln>
              <a:noFill/>
            </a:ln>
            <a:extLst/>
          </p:spPr>
          <p:txBody>
            <a:bodyPr vert="horz" wrap="square" lIns="91416" tIns="45708" rIns="91416" bIns="45708" numCol="1" anchor="t" anchorCtr="0" compatLnSpc="1">
              <a:prstTxWarp prst="textNoShape">
                <a:avLst/>
              </a:prstTxWarp>
            </a:bodyPr>
            <a:lstStyle/>
            <a:p>
              <a:pPr defTabSz="1218317"/>
              <a:endParaRPr lang="en-US" sz="2399"/>
            </a:p>
          </p:txBody>
        </p:sp>
        <p:sp>
          <p:nvSpPr>
            <p:cNvPr id="75" name="Right Arrow 74"/>
            <p:cNvSpPr/>
            <p:nvPr/>
          </p:nvSpPr>
          <p:spPr bwMode="auto">
            <a:xfrm>
              <a:off x="9919699" y="3414453"/>
              <a:ext cx="594153" cy="572238"/>
            </a:xfrm>
            <a:prstGeom prst="rightArrow">
              <a:avLst/>
            </a:prstGeom>
            <a:solidFill>
              <a:srgbClr val="4423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68" tIns="34284" rIns="68568" bIns="34284" numCol="1" rtlCol="0" anchor="ctr" anchorCtr="0" compatLnSpc="1">
              <a:prstTxWarp prst="textNoShape">
                <a:avLst/>
              </a:prstTxWarp>
            </a:bodyPr>
            <a:lstStyle/>
            <a:p>
              <a:pPr algn="ctr" defTabSz="913635" fontAlgn="base">
                <a:spcBef>
                  <a:spcPts val="200"/>
                </a:spcBef>
                <a:spcAft>
                  <a:spcPct val="0"/>
                </a:spcAft>
              </a:pPr>
              <a:endParaRPr lang="en-US" sz="2799" dirty="0">
                <a:ln>
                  <a:solidFill>
                    <a:srgbClr val="FFFFFF">
                      <a:alpha val="0"/>
                    </a:srgbClr>
                  </a:solidFill>
                </a:ln>
                <a:solidFill>
                  <a:schemeClr val="tx1"/>
                </a:solidFill>
              </a:endParaRPr>
            </a:p>
          </p:txBody>
        </p:sp>
        <p:sp>
          <p:nvSpPr>
            <p:cNvPr id="76" name="Freeform 22"/>
            <p:cNvSpPr>
              <a:spLocks noEditPoints="1"/>
            </p:cNvSpPr>
            <p:nvPr/>
          </p:nvSpPr>
          <p:spPr bwMode="auto">
            <a:xfrm flipH="1">
              <a:off x="8783206" y="3166657"/>
              <a:ext cx="857372" cy="1002575"/>
            </a:xfrm>
            <a:custGeom>
              <a:avLst/>
              <a:gdLst>
                <a:gd name="T0" fmla="*/ 52 w 105"/>
                <a:gd name="T1" fmla="*/ 0 h 123"/>
                <a:gd name="T2" fmla="*/ 0 w 105"/>
                <a:gd name="T3" fmla="*/ 17 h 123"/>
                <a:gd name="T4" fmla="*/ 0 w 105"/>
                <a:gd name="T5" fmla="*/ 106 h 123"/>
                <a:gd name="T6" fmla="*/ 52 w 105"/>
                <a:gd name="T7" fmla="*/ 123 h 123"/>
                <a:gd name="T8" fmla="*/ 105 w 105"/>
                <a:gd name="T9" fmla="*/ 106 h 123"/>
                <a:gd name="T10" fmla="*/ 105 w 105"/>
                <a:gd name="T11" fmla="*/ 17 h 123"/>
                <a:gd name="T12" fmla="*/ 52 w 105"/>
                <a:gd name="T13" fmla="*/ 0 h 123"/>
                <a:gd name="T14" fmla="*/ 52 w 105"/>
                <a:gd name="T15" fmla="*/ 29 h 123"/>
                <a:gd name="T16" fmla="*/ 7 w 105"/>
                <a:gd name="T17" fmla="*/ 17 h 123"/>
                <a:gd name="T18" fmla="*/ 52 w 105"/>
                <a:gd name="T19" fmla="*/ 6 h 123"/>
                <a:gd name="T20" fmla="*/ 97 w 105"/>
                <a:gd name="T21" fmla="*/ 17 h 123"/>
                <a:gd name="T22" fmla="*/ 52 w 105"/>
                <a:gd name="T23" fmla="*/ 2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3">
                  <a:moveTo>
                    <a:pt x="52" y="0"/>
                  </a:moveTo>
                  <a:cubicBezTo>
                    <a:pt x="23" y="0"/>
                    <a:pt x="0" y="8"/>
                    <a:pt x="0" y="17"/>
                  </a:cubicBezTo>
                  <a:cubicBezTo>
                    <a:pt x="0" y="106"/>
                    <a:pt x="0" y="106"/>
                    <a:pt x="0" y="106"/>
                  </a:cubicBezTo>
                  <a:cubicBezTo>
                    <a:pt x="0" y="116"/>
                    <a:pt x="23" y="123"/>
                    <a:pt x="52" y="123"/>
                  </a:cubicBezTo>
                  <a:cubicBezTo>
                    <a:pt x="81" y="123"/>
                    <a:pt x="105" y="116"/>
                    <a:pt x="105" y="106"/>
                  </a:cubicBezTo>
                  <a:cubicBezTo>
                    <a:pt x="105" y="17"/>
                    <a:pt x="105" y="17"/>
                    <a:pt x="105" y="17"/>
                  </a:cubicBezTo>
                  <a:cubicBezTo>
                    <a:pt x="105" y="8"/>
                    <a:pt x="81" y="0"/>
                    <a:pt x="52" y="0"/>
                  </a:cubicBezTo>
                  <a:close/>
                  <a:moveTo>
                    <a:pt x="52" y="29"/>
                  </a:moveTo>
                  <a:cubicBezTo>
                    <a:pt x="27" y="29"/>
                    <a:pt x="7" y="23"/>
                    <a:pt x="7" y="17"/>
                  </a:cubicBezTo>
                  <a:cubicBezTo>
                    <a:pt x="7" y="11"/>
                    <a:pt x="27" y="6"/>
                    <a:pt x="52" y="6"/>
                  </a:cubicBezTo>
                  <a:cubicBezTo>
                    <a:pt x="77" y="6"/>
                    <a:pt x="97" y="11"/>
                    <a:pt x="97" y="17"/>
                  </a:cubicBezTo>
                  <a:cubicBezTo>
                    <a:pt x="97" y="23"/>
                    <a:pt x="77" y="29"/>
                    <a:pt x="52" y="29"/>
                  </a:cubicBezTo>
                  <a:close/>
                </a:path>
              </a:pathLst>
            </a:custGeom>
            <a:solidFill>
              <a:srgbClr val="4423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1218317" fontAlgn="base">
                <a:lnSpc>
                  <a:spcPct val="90000"/>
                </a:lnSpc>
                <a:spcBef>
                  <a:spcPct val="0"/>
                </a:spcBef>
                <a:spcAft>
                  <a:spcPct val="0"/>
                </a:spcAft>
                <a:buSzPct val="90000"/>
              </a:pPr>
              <a:r>
                <a:rPr lang="en-US" sz="1200" kern="0" dirty="0">
                  <a:solidFill>
                    <a:schemeClr val="bg1"/>
                  </a:solidFill>
                  <a:ea typeface="Segoe UI" pitchFamily="34" charset="0"/>
                  <a:cs typeface="Segoe UI" pitchFamily="34" charset="0"/>
                </a:rPr>
                <a:t>Blob</a:t>
              </a:r>
              <a:br>
                <a:rPr lang="en-US" sz="1200" kern="0" dirty="0">
                  <a:solidFill>
                    <a:schemeClr val="tx1"/>
                  </a:solidFill>
                  <a:ea typeface="Segoe UI" pitchFamily="34" charset="0"/>
                  <a:cs typeface="Segoe UI" pitchFamily="34" charset="0"/>
                </a:rPr>
              </a:br>
              <a:r>
                <a:rPr lang="en-US" sz="1200" kern="0" dirty="0">
                  <a:solidFill>
                    <a:schemeClr val="bg1"/>
                  </a:solidFill>
                  <a:ea typeface="Segoe UI" pitchFamily="34" charset="0"/>
                  <a:cs typeface="Segoe UI" pitchFamily="34" charset="0"/>
                </a:rPr>
                <a:t>Storage</a:t>
              </a:r>
            </a:p>
          </p:txBody>
        </p:sp>
        <p:sp>
          <p:nvSpPr>
            <p:cNvPr id="46" name="TextBox 45"/>
            <p:cNvSpPr txBox="1"/>
            <p:nvPr/>
          </p:nvSpPr>
          <p:spPr>
            <a:xfrm>
              <a:off x="1758335" y="4916186"/>
              <a:ext cx="1964040" cy="415240"/>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latin typeface="+mj-lt"/>
                </a:rPr>
                <a:t>Comprehensive </a:t>
              </a:r>
            </a:p>
            <a:p>
              <a:pPr defTabSz="1218317"/>
              <a:r>
                <a:rPr lang="en-US" sz="2000" dirty="0">
                  <a:solidFill>
                    <a:schemeClr val="tx1"/>
                  </a:solidFill>
                  <a:latin typeface="+mj-lt"/>
                </a:rPr>
                <a:t>Networking</a:t>
              </a:r>
            </a:p>
          </p:txBody>
        </p:sp>
        <p:sp>
          <p:nvSpPr>
            <p:cNvPr id="56" name="Can 55"/>
            <p:cNvSpPr/>
            <p:nvPr/>
          </p:nvSpPr>
          <p:spPr>
            <a:xfrm rot="16200000">
              <a:off x="1204364" y="4942339"/>
              <a:ext cx="175983" cy="301996"/>
            </a:xfrm>
            <a:prstGeom prst="can">
              <a:avLst/>
            </a:prstGeom>
            <a:solidFill>
              <a:srgbClr val="00B294"/>
            </a:solidFill>
            <a:ln>
              <a:noFill/>
            </a:ln>
          </p:spPr>
          <p:txBody>
            <a:bodyPr vert="horz" wrap="square" lIns="121856" tIns="60928" rIns="121856" bIns="60928" numCol="1" anchor="t" anchorCtr="0" compatLnSpc="1">
              <a:prstTxWarp prst="textNoShape">
                <a:avLst/>
              </a:prstTxWarp>
            </a:bodyPr>
            <a:lstStyle/>
            <a:p>
              <a:pPr defTabSz="1218317"/>
              <a:endParaRPr lang="en-US" sz="3198"/>
            </a:p>
          </p:txBody>
        </p:sp>
        <p:cxnSp>
          <p:nvCxnSpPr>
            <p:cNvPr id="62" name="Straight Arrow Connector 61"/>
            <p:cNvCxnSpPr/>
            <p:nvPr/>
          </p:nvCxnSpPr>
          <p:spPr>
            <a:xfrm flipH="1" flipV="1">
              <a:off x="1028854" y="5020504"/>
              <a:ext cx="124372" cy="483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1012566" y="5104451"/>
              <a:ext cx="181087" cy="49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1030691" y="5144812"/>
              <a:ext cx="191794" cy="499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10800000" flipH="1" flipV="1">
              <a:off x="1429376" y="5143309"/>
              <a:ext cx="124372" cy="483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10800000" flipH="1" flipV="1">
              <a:off x="1388948" y="5102757"/>
              <a:ext cx="181087" cy="4919"/>
            </a:xfrm>
            <a:prstGeom prst="straightConnector1">
              <a:avLst/>
            </a:prstGeom>
            <a:solidFill>
              <a:srgbClr val="00B294"/>
            </a:solidFill>
            <a:ln>
              <a:noFill/>
            </a:ln>
          </p:spPr>
        </p:cxnSp>
        <p:cxnSp>
          <p:nvCxnSpPr>
            <p:cNvPr id="72" name="Straight Arrow Connector 71"/>
            <p:cNvCxnSpPr/>
            <p:nvPr/>
          </p:nvCxnSpPr>
          <p:spPr>
            <a:xfrm rot="10800000" flipH="1">
              <a:off x="1360116" y="5017375"/>
              <a:ext cx="191794" cy="499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8" name="Freeform 88"/>
            <p:cNvSpPr>
              <a:spLocks noEditPoints="1"/>
            </p:cNvSpPr>
            <p:nvPr/>
          </p:nvSpPr>
          <p:spPr bwMode="black">
            <a:xfrm>
              <a:off x="965257" y="4865067"/>
              <a:ext cx="635588" cy="53897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00B294"/>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12" tIns="45706" rIns="91412" bIns="45706" numCol="1" rtlCol="0" anchor="ctr" anchorCtr="0" compatLnSpc="1">
              <a:prstTxWarp prst="textNoShape">
                <a:avLst/>
              </a:prstTxWarp>
            </a:bodyPr>
            <a:lstStyle/>
            <a:p>
              <a:pPr defTabSz="740518"/>
              <a:endParaRPr lang="en-US" sz="1799" spc="-122" dirty="0">
                <a:solidFill>
                  <a:schemeClr val="tx1"/>
                </a:solidFill>
                <a:latin typeface="Segoe Light" pitchFamily="34" charset="0"/>
              </a:endParaRPr>
            </a:p>
          </p:txBody>
        </p:sp>
        <p:sp>
          <p:nvSpPr>
            <p:cNvPr id="30" name="TextBox 29"/>
            <p:cNvSpPr txBox="1"/>
            <p:nvPr/>
          </p:nvSpPr>
          <p:spPr>
            <a:xfrm>
              <a:off x="5486120" y="2108257"/>
              <a:ext cx="2514615" cy="326782"/>
            </a:xfrm>
            <a:prstGeom prst="rect">
              <a:avLst/>
            </a:prstGeom>
            <a:noFill/>
          </p:spPr>
          <p:txBody>
            <a:bodyPr wrap="square" lIns="0" tIns="0" rIns="0" bIns="0" rtlCol="0">
              <a:spAutoFit/>
            </a:bodyPr>
            <a:lstStyle/>
            <a:p>
              <a:pPr defTabSz="1218317">
                <a:lnSpc>
                  <a:spcPct val="90000"/>
                </a:lnSpc>
                <a:spcBef>
                  <a:spcPct val="20000"/>
                </a:spcBef>
                <a:buSzPct val="80000"/>
              </a:pPr>
              <a:r>
                <a:rPr lang="en-US" sz="2000" dirty="0">
                  <a:latin typeface="Segoe UI Light" panose="020B0502040204020203" pitchFamily="34" charset="0"/>
                  <a:cs typeface="Segoe UI Light" panose="020B0502040204020203" pitchFamily="34" charset="0"/>
                </a:rPr>
                <a:t>Windows Server</a:t>
              </a:r>
            </a:p>
          </p:txBody>
        </p:sp>
        <p:sp>
          <p:nvSpPr>
            <p:cNvPr id="54" name="TextBox 53"/>
            <p:cNvSpPr txBox="1"/>
            <p:nvPr/>
          </p:nvSpPr>
          <p:spPr>
            <a:xfrm>
              <a:off x="5398563" y="2811657"/>
              <a:ext cx="2514615" cy="326782"/>
            </a:xfrm>
            <a:prstGeom prst="rect">
              <a:avLst/>
            </a:prstGeom>
            <a:noFill/>
          </p:spPr>
          <p:txBody>
            <a:bodyPr wrap="square" lIns="0" tIns="0" rIns="0" bIns="0" rtlCol="0">
              <a:spAutoFit/>
            </a:bodyPr>
            <a:lstStyle/>
            <a:p>
              <a:pPr defTabSz="1218317">
                <a:lnSpc>
                  <a:spcPct val="90000"/>
                </a:lnSpc>
                <a:spcBef>
                  <a:spcPct val="20000"/>
                </a:spcBef>
                <a:buSzPct val="80000"/>
              </a:pPr>
              <a:r>
                <a:rPr lang="en-US" sz="2000" dirty="0">
                  <a:latin typeface="Segoe UI Light" panose="020B0502040204020203" pitchFamily="34" charset="0"/>
                  <a:cs typeface="Segoe UI Light" panose="020B0502040204020203" pitchFamily="34" charset="0"/>
                </a:rPr>
                <a:t>Linux</a:t>
              </a:r>
            </a:p>
          </p:txBody>
        </p:sp>
        <p:pic>
          <p:nvPicPr>
            <p:cNvPr id="16" name="Picture 15"/>
            <p:cNvPicPr>
              <a:picLocks noChangeAspect="1"/>
            </p:cNvPicPr>
            <p:nvPr/>
          </p:nvPicPr>
          <p:blipFill>
            <a:blip r:embed="rId3"/>
            <a:stretch>
              <a:fillRect/>
            </a:stretch>
          </p:blipFill>
          <p:spPr>
            <a:xfrm>
              <a:off x="4840063" y="2722183"/>
              <a:ext cx="390146" cy="468176"/>
            </a:xfrm>
            <a:prstGeom prst="rect">
              <a:avLst/>
            </a:prstGeom>
          </p:spPr>
        </p:pic>
        <p:grpSp>
          <p:nvGrpSpPr>
            <p:cNvPr id="20" name="Group 19"/>
            <p:cNvGrpSpPr/>
            <p:nvPr/>
          </p:nvGrpSpPr>
          <p:grpSpPr>
            <a:xfrm>
              <a:off x="4757281" y="1932498"/>
              <a:ext cx="595389" cy="569632"/>
              <a:chOff x="4445229" y="2754515"/>
              <a:chExt cx="2540675" cy="2430763"/>
            </a:xfrm>
            <a:solidFill>
              <a:srgbClr val="68217A"/>
            </a:solidFill>
          </p:grpSpPr>
          <p:sp>
            <p:nvSpPr>
              <p:cNvPr id="18" name="Rectangle 17"/>
              <p:cNvSpPr/>
              <p:nvPr/>
            </p:nvSpPr>
            <p:spPr>
              <a:xfrm>
                <a:off x="4445229" y="2938315"/>
                <a:ext cx="1074981" cy="1005042"/>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981" h="1005042">
                    <a:moveTo>
                      <a:pt x="0" y="148856"/>
                    </a:moveTo>
                    <a:lnTo>
                      <a:pt x="1074469" y="0"/>
                    </a:lnTo>
                    <a:cubicBezTo>
                      <a:pt x="1072697" y="361595"/>
                      <a:pt x="1076242" y="643446"/>
                      <a:pt x="1074470" y="1005041"/>
                    </a:cubicBezTo>
                    <a:lnTo>
                      <a:pt x="5316" y="1005042"/>
                    </a:lnTo>
                    <a:lnTo>
                      <a:pt x="0" y="148856"/>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3" name="Rectangle 17"/>
              <p:cNvSpPr/>
              <p:nvPr/>
            </p:nvSpPr>
            <p:spPr>
              <a:xfrm>
                <a:off x="5561226" y="2754515"/>
                <a:ext cx="1424678" cy="1188842"/>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981" h="1005042">
                    <a:moveTo>
                      <a:pt x="0" y="148856"/>
                    </a:moveTo>
                    <a:lnTo>
                      <a:pt x="1074469" y="0"/>
                    </a:lnTo>
                    <a:cubicBezTo>
                      <a:pt x="1072697" y="361595"/>
                      <a:pt x="1076242" y="643446"/>
                      <a:pt x="1074470" y="1005041"/>
                    </a:cubicBezTo>
                    <a:lnTo>
                      <a:pt x="5316" y="1005042"/>
                    </a:lnTo>
                    <a:lnTo>
                      <a:pt x="0" y="148856"/>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6" name="Rectangle 17"/>
              <p:cNvSpPr/>
              <p:nvPr/>
            </p:nvSpPr>
            <p:spPr>
              <a:xfrm>
                <a:off x="4451344" y="3999377"/>
                <a:ext cx="1069665" cy="1005041"/>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 name="connsiteX0" fmla="*/ 0 w 1069665"/>
                  <a:gd name="connsiteY0" fmla="*/ 0 h 1005042"/>
                  <a:gd name="connsiteX1" fmla="*/ 1069153 w 1069665"/>
                  <a:gd name="connsiteY1" fmla="*/ 0 h 1005042"/>
                  <a:gd name="connsiteX2" fmla="*/ 1069154 w 1069665"/>
                  <a:gd name="connsiteY2" fmla="*/ 1005041 h 1005042"/>
                  <a:gd name="connsiteX3" fmla="*/ 0 w 1069665"/>
                  <a:gd name="connsiteY3" fmla="*/ 1005042 h 1005042"/>
                  <a:gd name="connsiteX4" fmla="*/ 0 w 1069665"/>
                  <a:gd name="connsiteY4" fmla="*/ 0 h 1005042"/>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82767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771126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66819 h 1005041"/>
                  <a:gd name="connsiteX4" fmla="*/ 0 w 1069665"/>
                  <a:gd name="connsiteY4" fmla="*/ 0 h 10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665" h="1005041">
                    <a:moveTo>
                      <a:pt x="0" y="0"/>
                    </a:moveTo>
                    <a:lnTo>
                      <a:pt x="1069153" y="0"/>
                    </a:lnTo>
                    <a:cubicBezTo>
                      <a:pt x="1067381" y="361595"/>
                      <a:pt x="1070926" y="643446"/>
                      <a:pt x="1069154" y="1005041"/>
                    </a:cubicBezTo>
                    <a:lnTo>
                      <a:pt x="5316" y="866819"/>
                    </a:lnTo>
                    <a:lnTo>
                      <a:pt x="0" y="0"/>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7" name="Rectangle 17"/>
              <p:cNvSpPr/>
              <p:nvPr/>
            </p:nvSpPr>
            <p:spPr>
              <a:xfrm>
                <a:off x="5568390" y="3998555"/>
                <a:ext cx="1417514" cy="1186723"/>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 name="connsiteX0" fmla="*/ 0 w 1069665"/>
                  <a:gd name="connsiteY0" fmla="*/ 0 h 1005042"/>
                  <a:gd name="connsiteX1" fmla="*/ 1069153 w 1069665"/>
                  <a:gd name="connsiteY1" fmla="*/ 0 h 1005042"/>
                  <a:gd name="connsiteX2" fmla="*/ 1069154 w 1069665"/>
                  <a:gd name="connsiteY2" fmla="*/ 1005041 h 1005042"/>
                  <a:gd name="connsiteX3" fmla="*/ 0 w 1069665"/>
                  <a:gd name="connsiteY3" fmla="*/ 1005042 h 1005042"/>
                  <a:gd name="connsiteX4" fmla="*/ 0 w 1069665"/>
                  <a:gd name="connsiteY4" fmla="*/ 0 h 1005042"/>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82767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771126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66819 h 1005041"/>
                  <a:gd name="connsiteX4" fmla="*/ 0 w 1069665"/>
                  <a:gd name="connsiteY4" fmla="*/ 0 h 10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665" h="1005041">
                    <a:moveTo>
                      <a:pt x="0" y="0"/>
                    </a:moveTo>
                    <a:lnTo>
                      <a:pt x="1069153" y="0"/>
                    </a:lnTo>
                    <a:cubicBezTo>
                      <a:pt x="1067381" y="361595"/>
                      <a:pt x="1070926" y="643446"/>
                      <a:pt x="1069154" y="1005041"/>
                    </a:cubicBezTo>
                    <a:lnTo>
                      <a:pt x="5316" y="866819"/>
                    </a:lnTo>
                    <a:lnTo>
                      <a:pt x="0" y="0"/>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sp>
          <p:nvSpPr>
            <p:cNvPr id="47" name="TextBox 46"/>
            <p:cNvSpPr txBox="1"/>
            <p:nvPr/>
          </p:nvSpPr>
          <p:spPr>
            <a:xfrm>
              <a:off x="8250439" y="2046221"/>
              <a:ext cx="3185913"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cs typeface="Segoe UI Light" panose="020B0502040204020203" pitchFamily="34" charset="0"/>
                </a:rPr>
                <a:t>Boot VM from new disk</a:t>
              </a:r>
            </a:p>
          </p:txBody>
        </p:sp>
        <p:sp>
          <p:nvSpPr>
            <p:cNvPr id="51" name="TextBox 50"/>
            <p:cNvSpPr txBox="1"/>
            <p:nvPr/>
          </p:nvSpPr>
          <p:spPr>
            <a:xfrm>
              <a:off x="4840063" y="3426082"/>
              <a:ext cx="2794641" cy="2091406"/>
            </a:xfrm>
            <a:prstGeom prst="rect">
              <a:avLst/>
            </a:prstGeom>
            <a:noFill/>
          </p:spPr>
          <p:txBody>
            <a:bodyPr wrap="square" lIns="0" tIns="0" rIns="0" bIns="0" rtlCol="0">
              <a:spAutoFit/>
            </a:bodyPr>
            <a:lstStyle/>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General Purpose</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	Basic</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	Standard</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Optimized Compute</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Performance Optimized</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Network Optimized</a:t>
              </a:r>
            </a:p>
          </p:txBody>
        </p:sp>
      </p:grpSp>
      <p:sp>
        <p:nvSpPr>
          <p:cNvPr id="12" name="Title 11"/>
          <p:cNvSpPr>
            <a:spLocks noGrp="1"/>
          </p:cNvSpPr>
          <p:nvPr>
            <p:ph type="title"/>
          </p:nvPr>
        </p:nvSpPr>
        <p:spPr/>
        <p:txBody>
          <a:bodyPr/>
          <a:lstStyle/>
          <a:p>
            <a:r>
              <a:rPr lang="en-US" dirty="0"/>
              <a:t>Virtual Machines</a:t>
            </a:r>
          </a:p>
        </p:txBody>
      </p:sp>
    </p:spTree>
    <p:extLst>
      <p:ext uri="{BB962C8B-B14F-4D97-AF65-F5344CB8AC3E}">
        <p14:creationId xmlns:p14="http://schemas.microsoft.com/office/powerpoint/2010/main" val="16012575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436737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4464721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733" y="104790"/>
            <a:ext cx="11076937" cy="1325218"/>
          </a:xfrm>
        </p:spPr>
        <p:txBody>
          <a:bodyPr>
            <a:normAutofit/>
          </a:bodyPr>
          <a:lstStyle/>
          <a:p>
            <a:r>
              <a:rPr lang="en-US" dirty="0" err="1"/>
              <a:t>Xamarin</a:t>
            </a:r>
            <a:r>
              <a:rPr lang="en-US" dirty="0"/>
              <a:t>: Cross-Platform Mobile Apps</a:t>
            </a:r>
          </a:p>
        </p:txBody>
      </p:sp>
      <p:pic>
        <p:nvPicPr>
          <p:cNvPr id="15" name="Picture 14"/>
          <p:cNvPicPr>
            <a:picLocks noChangeAspect="1"/>
          </p:cNvPicPr>
          <p:nvPr/>
        </p:nvPicPr>
        <p:blipFill rotWithShape="1">
          <a:blip r:embed="rId2"/>
          <a:srcRect b="82677"/>
          <a:stretch/>
        </p:blipFill>
        <p:spPr>
          <a:xfrm>
            <a:off x="571350" y="1271634"/>
            <a:ext cx="10142238" cy="925787"/>
          </a:xfrm>
          <a:prstGeom prst="rect">
            <a:avLst/>
          </a:prstGeom>
        </p:spPr>
      </p:pic>
      <p:sp>
        <p:nvSpPr>
          <p:cNvPr id="16" name="TextBox 15"/>
          <p:cNvSpPr txBox="1"/>
          <p:nvPr/>
        </p:nvSpPr>
        <p:spPr>
          <a:xfrm>
            <a:off x="463733" y="5536651"/>
            <a:ext cx="10249855" cy="1199632"/>
          </a:xfrm>
          <a:prstGeom prst="rect">
            <a:avLst/>
          </a:prstGeom>
          <a:noFill/>
        </p:spPr>
        <p:txBody>
          <a:bodyPr wrap="square" rtlCol="0">
            <a:spAutoFit/>
          </a:bodyPr>
          <a:lstStyle>
            <a:defPPr>
              <a:defRPr lang="en-US"/>
            </a:defPPr>
            <a:lvl1pPr defTabSz="914180" fontAlgn="base">
              <a:spcBef>
                <a:spcPct val="0"/>
              </a:spcBef>
              <a:spcAft>
                <a:spcPct val="0"/>
              </a:spcAft>
              <a:defRPr sz="2399">
                <a:solidFill>
                  <a:schemeClr val="tx1">
                    <a:lumMod val="20000"/>
                    <a:lumOff val="80000"/>
                  </a:schemeClr>
                </a:solidFill>
                <a:latin typeface="Arial" panose="020B0604020202020204" pitchFamily="34" charset="0"/>
                <a:ea typeface="ＭＳ Ｐゴシック" panose="020B0600070205080204" pitchFamily="34" charset="-128"/>
              </a:defRPr>
            </a:lvl1pPr>
            <a:lvl2pPr fontAlgn="base">
              <a:spcBef>
                <a:spcPct val="0"/>
              </a:spcBef>
              <a:spcAft>
                <a:spcPct val="0"/>
              </a:spcAft>
              <a:defRPr sz="2400">
                <a:latin typeface="Arial" panose="020B0604020202020204" pitchFamily="34" charset="0"/>
                <a:ea typeface="ＭＳ Ｐゴシック" panose="020B0600070205080204" pitchFamily="34" charset="-128"/>
              </a:defRPr>
            </a:lvl2pPr>
            <a:lvl3pPr fontAlgn="base">
              <a:spcBef>
                <a:spcPct val="0"/>
              </a:spcBef>
              <a:spcAft>
                <a:spcPct val="0"/>
              </a:spcAft>
              <a:defRPr sz="2400">
                <a:latin typeface="Arial" panose="020B0604020202020204" pitchFamily="34" charset="0"/>
                <a:ea typeface="ＭＳ Ｐゴシック" panose="020B0600070205080204" pitchFamily="34" charset="-128"/>
              </a:defRPr>
            </a:lvl3pPr>
            <a:lvl4pPr fontAlgn="base">
              <a:spcBef>
                <a:spcPct val="0"/>
              </a:spcBef>
              <a:spcAft>
                <a:spcPct val="0"/>
              </a:spcAft>
              <a:defRPr sz="2400">
                <a:latin typeface="Arial" panose="020B0604020202020204" pitchFamily="34" charset="0"/>
                <a:ea typeface="ＭＳ Ｐゴシック" panose="020B0600070205080204" pitchFamily="34" charset="-128"/>
              </a:defRPr>
            </a:lvl4pPr>
            <a:lvl5pPr fontAlgn="base">
              <a:spcBef>
                <a:spcPct val="0"/>
              </a:spcBef>
              <a:spcAft>
                <a:spcPct val="0"/>
              </a:spcAft>
              <a:defRPr sz="2400">
                <a:latin typeface="Arial" panose="020B0604020202020204" pitchFamily="34" charset="0"/>
                <a:ea typeface="ＭＳ Ｐゴシック" panose="020B0600070205080204" pitchFamily="34" charset="-128"/>
              </a:defRPr>
            </a:lvl5pPr>
            <a:lvl6pPr>
              <a:defRPr sz="2400">
                <a:latin typeface="Arial" panose="020B0604020202020204" pitchFamily="34" charset="0"/>
                <a:ea typeface="ＭＳ Ｐゴシック" panose="020B0600070205080204" pitchFamily="34" charset="-128"/>
              </a:defRPr>
            </a:lvl6pPr>
            <a:lvl7pPr>
              <a:defRPr sz="2400">
                <a:latin typeface="Arial" panose="020B0604020202020204" pitchFamily="34" charset="0"/>
                <a:ea typeface="ＭＳ Ｐゴシック" panose="020B0600070205080204" pitchFamily="34" charset="-128"/>
              </a:defRPr>
            </a:lvl7pPr>
            <a:lvl8pPr>
              <a:defRPr sz="2400">
                <a:latin typeface="Arial" panose="020B0604020202020204" pitchFamily="34" charset="0"/>
                <a:ea typeface="ＭＳ Ｐゴシック" panose="020B0600070205080204" pitchFamily="34" charset="-128"/>
              </a:defRPr>
            </a:lvl8pPr>
            <a:lvl9pPr>
              <a:defRPr sz="2400">
                <a:latin typeface="Arial" panose="020B0604020202020204" pitchFamily="34" charset="0"/>
                <a:ea typeface="ＭＳ Ｐゴシック" panose="020B0600070205080204" pitchFamily="34" charset="-128"/>
              </a:defRPr>
            </a:lvl9pPr>
          </a:lstStyle>
          <a:p>
            <a:pPr defTabSz="913906"/>
            <a:r>
              <a:rPr lang="en-US" sz="2398" i="1" kern="0" dirty="0"/>
              <a:t>“Use the same language, APIs and data structures to </a:t>
            </a:r>
            <a:r>
              <a:rPr lang="en-US" sz="2398" b="1" i="1" kern="0" dirty="0">
                <a:solidFill>
                  <a:srgbClr val="FFFF00"/>
                </a:solidFill>
              </a:rPr>
              <a:t>share an average of 75% of app code</a:t>
            </a:r>
            <a:r>
              <a:rPr lang="en-US" sz="2398" i="1" kern="0" dirty="0"/>
              <a:t> across all mobile development platforms. Build user interfaces </a:t>
            </a:r>
            <a:r>
              <a:rPr lang="en-US" sz="2398" b="1" i="1" kern="0" dirty="0">
                <a:solidFill>
                  <a:srgbClr val="FFFF00"/>
                </a:solidFill>
              </a:rPr>
              <a:t>with </a:t>
            </a:r>
            <a:r>
              <a:rPr lang="en-US" sz="2398" b="1" i="1" kern="0" dirty="0" err="1">
                <a:solidFill>
                  <a:srgbClr val="FFFF00"/>
                </a:solidFill>
              </a:rPr>
              <a:t>Xamarin.Forms</a:t>
            </a:r>
            <a:r>
              <a:rPr lang="en-US" sz="2398" b="1" i="1" kern="0" dirty="0">
                <a:solidFill>
                  <a:srgbClr val="FFFF00"/>
                </a:solidFill>
              </a:rPr>
              <a:t> and share nearly 100%.</a:t>
            </a:r>
            <a:r>
              <a:rPr lang="en-US" sz="2398" i="1" kern="0" dirty="0"/>
              <a:t>”</a:t>
            </a:r>
          </a:p>
        </p:txBody>
      </p:sp>
      <p:grpSp>
        <p:nvGrpSpPr>
          <p:cNvPr id="2" name="Group 1"/>
          <p:cNvGrpSpPr/>
          <p:nvPr/>
        </p:nvGrpSpPr>
        <p:grpSpPr>
          <a:xfrm>
            <a:off x="571350" y="2197421"/>
            <a:ext cx="10142238" cy="3339230"/>
            <a:chOff x="571350" y="2197421"/>
            <a:chExt cx="10142238" cy="3339230"/>
          </a:xfrm>
        </p:grpSpPr>
        <p:pic>
          <p:nvPicPr>
            <p:cNvPr id="4" name="Picture 3"/>
            <p:cNvPicPr>
              <a:picLocks noChangeAspect="1"/>
            </p:cNvPicPr>
            <p:nvPr/>
          </p:nvPicPr>
          <p:blipFill rotWithShape="1">
            <a:blip r:embed="rId2"/>
            <a:srcRect t="37517"/>
            <a:stretch/>
          </p:blipFill>
          <p:spPr>
            <a:xfrm>
              <a:off x="571350" y="2197421"/>
              <a:ext cx="10142238" cy="3339230"/>
            </a:xfrm>
            <a:prstGeom prst="rect">
              <a:avLst/>
            </a:prstGeom>
          </p:spPr>
        </p:pic>
        <p:pic>
          <p:nvPicPr>
            <p:cNvPr id="6" name="Picture 5"/>
            <p:cNvPicPr>
              <a:picLocks noChangeAspect="1"/>
            </p:cNvPicPr>
            <p:nvPr/>
          </p:nvPicPr>
          <p:blipFill rotWithShape="1">
            <a:blip r:embed="rId2"/>
            <a:srcRect l="88265" t="51638" b="42290"/>
            <a:stretch/>
          </p:blipFill>
          <p:spPr>
            <a:xfrm>
              <a:off x="9066212" y="2952088"/>
              <a:ext cx="1190176" cy="324512"/>
            </a:xfrm>
            <a:prstGeom prst="rect">
              <a:avLst/>
            </a:prstGeom>
          </p:spPr>
        </p:pic>
      </p:grpSp>
    </p:spTree>
    <p:extLst>
      <p:ext uri="{BB962C8B-B14F-4D97-AF65-F5344CB8AC3E}">
        <p14:creationId xmlns:p14="http://schemas.microsoft.com/office/powerpoint/2010/main" val="1329903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Scenarios to Get Started with Microsoft Azure</a:t>
            </a:r>
          </a:p>
        </p:txBody>
      </p:sp>
    </p:spTree>
    <p:extLst>
      <p:ext uri="{BB962C8B-B14F-4D97-AF65-F5344CB8AC3E}">
        <p14:creationId xmlns:p14="http://schemas.microsoft.com/office/powerpoint/2010/main" val="75421383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589212" y="2362200"/>
            <a:ext cx="6713756" cy="2169392"/>
          </a:xfrm>
          <a:prstGeom prst="rect">
            <a:avLst/>
          </a:prstGeom>
        </p:spPr>
        <p:txBody>
          <a:bodyPr vert="horz" lIns="91416" tIns="45708" rIns="91416"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595" dirty="0">
                <a:solidFill>
                  <a:srgbClr val="FFFFFF"/>
                </a:solidFill>
                <a:latin typeface="Segoe UI Light"/>
              </a:rPr>
              <a:t>Azure</a:t>
            </a:r>
          </a:p>
        </p:txBody>
      </p:sp>
    </p:spTree>
    <p:extLst>
      <p:ext uri="{BB962C8B-B14F-4D97-AF65-F5344CB8AC3E}">
        <p14:creationId xmlns:p14="http://schemas.microsoft.com/office/powerpoint/2010/main" val="1944492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75649" y="5576546"/>
            <a:ext cx="8066963" cy="917575"/>
          </a:xfrm>
        </p:spPr>
        <p:txBody>
          <a:bodyPr>
            <a:noAutofit/>
          </a:bodyPr>
          <a:lstStyle/>
          <a:p>
            <a:r>
              <a:rPr lang="en-US" sz="4000" dirty="0"/>
              <a:t>Key Scenarios to get started with Microsoft Azure</a:t>
            </a:r>
          </a:p>
        </p:txBody>
      </p:sp>
      <p:sp>
        <p:nvSpPr>
          <p:cNvPr id="62" name="Freeform 61"/>
          <p:cNvSpPr/>
          <p:nvPr/>
        </p:nvSpPr>
        <p:spPr bwMode="auto">
          <a:xfrm flipH="1" flipV="1">
            <a:off x="2723408" y="2748394"/>
            <a:ext cx="3654580" cy="71005"/>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sp>
        <p:nvSpPr>
          <p:cNvPr id="63" name="Freeform 62"/>
          <p:cNvSpPr/>
          <p:nvPr/>
        </p:nvSpPr>
        <p:spPr bwMode="auto">
          <a:xfrm flipH="1" flipV="1">
            <a:off x="2793034" y="4114800"/>
            <a:ext cx="3697747" cy="167783"/>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grpSp>
        <p:nvGrpSpPr>
          <p:cNvPr id="9" name="Group 8"/>
          <p:cNvGrpSpPr>
            <a:grpSpLocks noChangeAspect="1"/>
          </p:cNvGrpSpPr>
          <p:nvPr/>
        </p:nvGrpSpPr>
        <p:grpSpPr>
          <a:xfrm>
            <a:off x="1354429" y="141318"/>
            <a:ext cx="1801522" cy="4990318"/>
            <a:chOff x="2067582" y="44848"/>
            <a:chExt cx="1834547" cy="5062474"/>
          </a:xfrm>
        </p:grpSpPr>
        <p:sp>
          <p:nvSpPr>
            <p:cNvPr id="5" name="Rounded Rectangle 4"/>
            <p:cNvSpPr/>
            <p:nvPr/>
          </p:nvSpPr>
          <p:spPr bwMode="auto">
            <a:xfrm rot="5400000">
              <a:off x="436196" y="2166707"/>
              <a:ext cx="4572001" cy="1309230"/>
            </a:xfrm>
            <a:prstGeom prst="round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8" name="Group 7"/>
            <p:cNvGrpSpPr/>
            <p:nvPr/>
          </p:nvGrpSpPr>
          <p:grpSpPr>
            <a:xfrm>
              <a:off x="2297136" y="44848"/>
              <a:ext cx="1604993" cy="4850164"/>
              <a:chOff x="2297136" y="44848"/>
              <a:chExt cx="1604993" cy="4850164"/>
            </a:xfrm>
          </p:grpSpPr>
          <p:grpSp>
            <p:nvGrpSpPr>
              <p:cNvPr id="4" name="Group 3"/>
              <p:cNvGrpSpPr/>
              <p:nvPr/>
            </p:nvGrpSpPr>
            <p:grpSpPr>
              <a:xfrm>
                <a:off x="2297136" y="762000"/>
                <a:ext cx="838200" cy="952577"/>
                <a:chOff x="5899314" y="2304171"/>
                <a:chExt cx="838200" cy="952577"/>
              </a:xfrm>
            </p:grpSpPr>
            <p:pic>
              <p:nvPicPr>
                <p:cNvPr id="24" name="Picture 23"/>
                <p:cNvPicPr>
                  <a:picLocks noChangeAspect="1"/>
                </p:cNvPicPr>
                <p:nvPr>
                  <p:custDataLst>
                    <p:custData r:id="rId3"/>
                  </p:custDataLst>
                </p:nvPr>
              </p:nvPicPr>
              <p:blipFill>
                <a:blip r:embed="rId6"/>
                <a:stretch>
                  <a:fillRect/>
                </a:stretch>
              </p:blipFill>
              <p:spPr>
                <a:xfrm>
                  <a:off x="5975443" y="2304171"/>
                  <a:ext cx="699995" cy="735892"/>
                </a:xfrm>
                <a:prstGeom prst="rect">
                  <a:avLst/>
                </a:prstGeom>
              </p:spPr>
            </p:pic>
            <p:sp>
              <p:nvSpPr>
                <p:cNvPr id="35" name="TextBox 77"/>
                <p:cNvSpPr txBox="1"/>
                <p:nvPr/>
              </p:nvSpPr>
              <p:spPr>
                <a:xfrm>
                  <a:off x="5899314" y="3062849"/>
                  <a:ext cx="838200"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FFFFFF"/>
                      </a:solidFill>
                      <a:effectLst/>
                      <a:uLnTx/>
                      <a:uFillTx/>
                      <a:latin typeface="+mn-lt"/>
                      <a:ea typeface="+mn-ea"/>
                      <a:cs typeface="+mn-cs"/>
                    </a:rPr>
                    <a:t>Production</a:t>
                  </a:r>
                </a:p>
              </p:txBody>
            </p:sp>
          </p:grpSp>
          <p:grpSp>
            <p:nvGrpSpPr>
              <p:cNvPr id="43" name="Group 42"/>
              <p:cNvGrpSpPr/>
              <p:nvPr/>
            </p:nvGrpSpPr>
            <p:grpSpPr>
              <a:xfrm>
                <a:off x="2373265" y="2335469"/>
                <a:ext cx="699995" cy="953222"/>
                <a:chOff x="5975443" y="2304171"/>
                <a:chExt cx="699995" cy="953222"/>
              </a:xfrm>
            </p:grpSpPr>
            <p:pic>
              <p:nvPicPr>
                <p:cNvPr id="44" name="Picture 43"/>
                <p:cNvPicPr>
                  <a:picLocks noChangeAspect="1"/>
                </p:cNvPicPr>
                <p:nvPr>
                  <p:custDataLst>
                    <p:custData r:id="rId2"/>
                  </p:custDataLst>
                </p:nvPr>
              </p:nvPicPr>
              <p:blipFill>
                <a:blip r:embed="rId6"/>
                <a:stretch>
                  <a:fillRect/>
                </a:stretch>
              </p:blipFill>
              <p:spPr>
                <a:xfrm>
                  <a:off x="5975443" y="2304171"/>
                  <a:ext cx="699995" cy="735892"/>
                </a:xfrm>
                <a:prstGeom prst="rect">
                  <a:avLst/>
                </a:prstGeom>
              </p:spPr>
            </p:pic>
            <p:sp>
              <p:nvSpPr>
                <p:cNvPr id="45" name="TextBox 77"/>
                <p:cNvSpPr txBox="1"/>
                <p:nvPr/>
              </p:nvSpPr>
              <p:spPr>
                <a:xfrm>
                  <a:off x="6038991" y="3063494"/>
                  <a:ext cx="572898"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FFFFFF"/>
                      </a:solidFill>
                      <a:effectLst/>
                      <a:uLnTx/>
                      <a:uFillTx/>
                      <a:latin typeface="+mn-lt"/>
                      <a:ea typeface="+mn-ea"/>
                      <a:cs typeface="+mn-cs"/>
                    </a:rPr>
                    <a:t>Staging</a:t>
                  </a:r>
                </a:p>
              </p:txBody>
            </p:sp>
          </p:grpSp>
          <p:grpSp>
            <p:nvGrpSpPr>
              <p:cNvPr id="46" name="Group 45"/>
              <p:cNvGrpSpPr/>
              <p:nvPr/>
            </p:nvGrpSpPr>
            <p:grpSpPr>
              <a:xfrm>
                <a:off x="2360613" y="3945048"/>
                <a:ext cx="844514" cy="949964"/>
                <a:chOff x="5962791" y="2304171"/>
                <a:chExt cx="844514" cy="949964"/>
              </a:xfrm>
            </p:grpSpPr>
            <p:pic>
              <p:nvPicPr>
                <p:cNvPr id="47" name="Picture 46"/>
                <p:cNvPicPr>
                  <a:picLocks noChangeAspect="1"/>
                </p:cNvPicPr>
                <p:nvPr>
                  <p:custDataLst>
                    <p:custData r:id="rId1"/>
                  </p:custDataLst>
                </p:nvPr>
              </p:nvPicPr>
              <p:blipFill>
                <a:blip r:embed="rId6"/>
                <a:stretch>
                  <a:fillRect/>
                </a:stretch>
              </p:blipFill>
              <p:spPr>
                <a:xfrm>
                  <a:off x="5975443" y="2304171"/>
                  <a:ext cx="699995" cy="735892"/>
                </a:xfrm>
                <a:prstGeom prst="rect">
                  <a:avLst/>
                </a:prstGeom>
              </p:spPr>
            </p:pic>
            <p:sp>
              <p:nvSpPr>
                <p:cNvPr id="48" name="TextBox 77"/>
                <p:cNvSpPr txBox="1"/>
                <p:nvPr/>
              </p:nvSpPr>
              <p:spPr>
                <a:xfrm>
                  <a:off x="5962791" y="3060236"/>
                  <a:ext cx="844514"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FFFFFF"/>
                      </a:solidFill>
                      <a:effectLst/>
                      <a:uLnTx/>
                      <a:uFillTx/>
                      <a:latin typeface="+mn-lt"/>
                      <a:ea typeface="+mn-ea"/>
                      <a:cs typeface="+mn-cs"/>
                    </a:rPr>
                    <a:t>Dev/Test</a:t>
                  </a:r>
                </a:p>
              </p:txBody>
            </p:sp>
          </p:grpSp>
          <p:pic>
            <p:nvPicPr>
              <p:cNvPr id="56" name="Picture 55"/>
              <p:cNvPicPr>
                <a:picLocks noChangeAspect="1"/>
              </p:cNvPicPr>
              <p:nvPr/>
            </p:nvPicPr>
            <p:blipFill>
              <a:blip r:embed="rId7"/>
              <a:stretch>
                <a:fillRect/>
              </a:stretch>
            </p:blipFill>
            <p:spPr>
              <a:xfrm>
                <a:off x="2589165" y="1854214"/>
                <a:ext cx="331740" cy="357258"/>
              </a:xfrm>
              <a:prstGeom prst="rect">
                <a:avLst/>
              </a:prstGeom>
            </p:spPr>
          </p:pic>
          <p:pic>
            <p:nvPicPr>
              <p:cNvPr id="57" name="Picture 56"/>
              <p:cNvPicPr>
                <a:picLocks noChangeAspect="1"/>
              </p:cNvPicPr>
              <p:nvPr/>
            </p:nvPicPr>
            <p:blipFill>
              <a:blip r:embed="rId7"/>
              <a:stretch>
                <a:fillRect/>
              </a:stretch>
            </p:blipFill>
            <p:spPr>
              <a:xfrm>
                <a:off x="2556326" y="3424909"/>
                <a:ext cx="331740" cy="357258"/>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3929" y="44848"/>
                <a:ext cx="838200" cy="838200"/>
              </a:xfrm>
              <a:prstGeom prst="rect">
                <a:avLst/>
              </a:prstGeom>
              <a:noFill/>
              <a:ln>
                <a:noFill/>
              </a:ln>
              <a:effectLst>
                <a:outerShdw blurRad="50800" dist="38100" dir="5400000" algn="t" rotWithShape="0">
                  <a:schemeClr val="bg1">
                    <a:alpha val="40000"/>
                  </a:schemeClr>
                </a:outerShdw>
              </a:effectLst>
            </p:spPr>
          </p:pic>
        </p:grpSp>
      </p:grpSp>
      <p:sp>
        <p:nvSpPr>
          <p:cNvPr id="64" name="Freeform 63"/>
          <p:cNvSpPr/>
          <p:nvPr/>
        </p:nvSpPr>
        <p:spPr bwMode="auto">
          <a:xfrm rot="5400000" flipH="1">
            <a:off x="5732570" y="3527728"/>
            <a:ext cx="1469226" cy="47195"/>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sp>
        <p:nvSpPr>
          <p:cNvPr id="65" name="TextBox 77"/>
          <p:cNvSpPr txBox="1"/>
          <p:nvPr/>
        </p:nvSpPr>
        <p:spPr>
          <a:xfrm>
            <a:off x="4338719" y="4020535"/>
            <a:ext cx="1015837"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Test branch</a:t>
            </a:r>
          </a:p>
        </p:txBody>
      </p:sp>
      <p:sp>
        <p:nvSpPr>
          <p:cNvPr id="66" name="TextBox 77"/>
          <p:cNvSpPr txBox="1"/>
          <p:nvPr/>
        </p:nvSpPr>
        <p:spPr>
          <a:xfrm>
            <a:off x="4252190" y="2881075"/>
            <a:ext cx="1188896"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Master branch</a:t>
            </a:r>
          </a:p>
        </p:txBody>
      </p:sp>
      <p:sp>
        <p:nvSpPr>
          <p:cNvPr id="67" name="Freeform 66"/>
          <p:cNvSpPr/>
          <p:nvPr/>
        </p:nvSpPr>
        <p:spPr bwMode="auto">
          <a:xfrm rot="10800000" flipH="1">
            <a:off x="6491776" y="2770995"/>
            <a:ext cx="2298488" cy="45719"/>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48260" y="2420110"/>
            <a:ext cx="780290" cy="780290"/>
          </a:xfrm>
          <a:prstGeom prst="rect">
            <a:avLst/>
          </a:prstGeom>
        </p:spPr>
      </p:pic>
      <p:pic>
        <p:nvPicPr>
          <p:cNvPr id="58" name="Picture 57"/>
          <p:cNvPicPr>
            <a:picLocks noChangeAspect="1"/>
          </p:cNvPicPr>
          <p:nvPr/>
        </p:nvPicPr>
        <p:blipFill>
          <a:blip r:embed="rId10"/>
          <a:stretch>
            <a:fillRect/>
          </a:stretch>
        </p:blipFill>
        <p:spPr>
          <a:xfrm>
            <a:off x="8812032" y="1338486"/>
            <a:ext cx="663637" cy="556207"/>
          </a:xfrm>
          <a:prstGeom prst="rect">
            <a:avLst/>
          </a:prstGeom>
          <a:effectLst>
            <a:outerShdw blurRad="50800" dist="50800" dir="5400000" algn="ctr" rotWithShape="0">
              <a:srgbClr val="0072C6"/>
            </a:outerShdw>
          </a:effectLst>
        </p:spPr>
      </p:pic>
      <p:sp>
        <p:nvSpPr>
          <p:cNvPr id="59" name="TextBox 77"/>
          <p:cNvSpPr txBox="1"/>
          <p:nvPr/>
        </p:nvSpPr>
        <p:spPr>
          <a:xfrm>
            <a:off x="9252406" y="1362169"/>
            <a:ext cx="572898"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Build</a:t>
            </a:r>
          </a:p>
        </p:txBody>
      </p:sp>
      <p:sp>
        <p:nvSpPr>
          <p:cNvPr id="60" name="TextBox 77"/>
          <p:cNvSpPr txBox="1"/>
          <p:nvPr/>
        </p:nvSpPr>
        <p:spPr>
          <a:xfrm>
            <a:off x="9547096" y="2429554"/>
            <a:ext cx="1924105" cy="387798"/>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Visual Studio </a:t>
            </a:r>
          </a:p>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Team Services</a:t>
            </a:r>
          </a:p>
        </p:txBody>
      </p:sp>
      <p:sp>
        <p:nvSpPr>
          <p:cNvPr id="61" name="TextBox 77"/>
          <p:cNvSpPr txBox="1"/>
          <p:nvPr/>
        </p:nvSpPr>
        <p:spPr>
          <a:xfrm>
            <a:off x="9686546" y="2856407"/>
            <a:ext cx="780775"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1" i="0" u="none" strike="noStrike" kern="1200" cap="none" spc="-50" normalizeH="0" baseline="0" noProof="0" dirty="0">
                <a:ln>
                  <a:noFill/>
                </a:ln>
                <a:solidFill>
                  <a:srgbClr val="002060"/>
                </a:solidFill>
                <a:effectLst/>
                <a:uLnTx/>
                <a:uFillTx/>
                <a:latin typeface="+mn-lt"/>
                <a:ea typeface="+mn-ea"/>
                <a:cs typeface="+mn-cs"/>
              </a:rPr>
              <a:t>GIT / TFS</a:t>
            </a:r>
          </a:p>
        </p:txBody>
      </p:sp>
      <p:sp>
        <p:nvSpPr>
          <p:cNvPr id="7" name="Arc 6"/>
          <p:cNvSpPr/>
          <p:nvPr/>
        </p:nvSpPr>
        <p:spPr>
          <a:xfrm rot="15298052">
            <a:off x="8451033" y="1915734"/>
            <a:ext cx="1075877" cy="634904"/>
          </a:xfrm>
          <a:prstGeom prst="arc">
            <a:avLst>
              <a:gd name="adj1" fmla="val 13619450"/>
              <a:gd name="adj2" fmla="val 20527924"/>
            </a:avLst>
          </a:prstGeom>
          <a:ln>
            <a:solidFill>
              <a:schemeClr val="tx1"/>
            </a:solidFill>
            <a:headEnd type="stealth" w="sm"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43434"/>
              </a:solidFill>
              <a:effectLst/>
              <a:uLnTx/>
              <a:uFillTx/>
            </a:endParaRPr>
          </a:p>
        </p:txBody>
      </p:sp>
      <p:sp>
        <p:nvSpPr>
          <p:cNvPr id="68" name="Arc 67"/>
          <p:cNvSpPr/>
          <p:nvPr/>
        </p:nvSpPr>
        <p:spPr>
          <a:xfrm rot="15504807" flipV="1">
            <a:off x="9043292" y="1752465"/>
            <a:ext cx="934584" cy="558903"/>
          </a:xfrm>
          <a:prstGeom prst="arc">
            <a:avLst>
              <a:gd name="adj1" fmla="val 11645508"/>
              <a:gd name="adj2" fmla="val 20702189"/>
            </a:avLst>
          </a:prstGeom>
          <a:ln>
            <a:solidFill>
              <a:schemeClr val="tx1"/>
            </a:solidFill>
            <a:headEnd type="none"/>
            <a:tailEnd type="stealth" w="sm"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43434"/>
              </a:solidFill>
              <a:effectLst/>
              <a:uLnTx/>
              <a:uFillTx/>
            </a:endParaRPr>
          </a:p>
        </p:txBody>
      </p:sp>
      <p:sp>
        <p:nvSpPr>
          <p:cNvPr id="71" name="TextBox 70"/>
          <p:cNvSpPr txBox="1"/>
          <p:nvPr/>
        </p:nvSpPr>
        <p:spPr>
          <a:xfrm>
            <a:off x="2782378" y="1055860"/>
            <a:ext cx="5993500" cy="7940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rgbClr val="002060"/>
                </a:solidFill>
                <a:effectLst/>
                <a:uLnTx/>
                <a:uFillTx/>
              </a:rPr>
              <a:t>Full Dev/Test environments </a:t>
            </a:r>
          </a:p>
        </p:txBody>
      </p:sp>
      <p:grpSp>
        <p:nvGrpSpPr>
          <p:cNvPr id="13" name="Group 12"/>
          <p:cNvGrpSpPr>
            <a:grpSpLocks noChangeAspect="1"/>
          </p:cNvGrpSpPr>
          <p:nvPr/>
        </p:nvGrpSpPr>
        <p:grpSpPr>
          <a:xfrm>
            <a:off x="8295263" y="3200400"/>
            <a:ext cx="1990149" cy="1931236"/>
            <a:chOff x="8278805" y="3271489"/>
            <a:chExt cx="1990149" cy="1931236"/>
          </a:xfrm>
        </p:grpSpPr>
        <p:grpSp>
          <p:nvGrpSpPr>
            <p:cNvPr id="10" name="Group 9"/>
            <p:cNvGrpSpPr>
              <a:grpSpLocks noChangeAspect="1"/>
            </p:cNvGrpSpPr>
            <p:nvPr/>
          </p:nvGrpSpPr>
          <p:grpSpPr>
            <a:xfrm>
              <a:off x="8278805" y="3271489"/>
              <a:ext cx="1990149" cy="1931236"/>
              <a:chOff x="8266689" y="3078548"/>
              <a:chExt cx="1990149" cy="1931236"/>
            </a:xfrm>
          </p:grpSpPr>
          <p:grpSp>
            <p:nvGrpSpPr>
              <p:cNvPr id="49" name="Group 48"/>
              <p:cNvGrpSpPr>
                <a:grpSpLocks noChangeAspect="1"/>
              </p:cNvGrpSpPr>
              <p:nvPr/>
            </p:nvGrpSpPr>
            <p:grpSpPr>
              <a:xfrm>
                <a:off x="8266689" y="3078548"/>
                <a:ext cx="1990149" cy="1763514"/>
                <a:chOff x="685800" y="3317319"/>
                <a:chExt cx="3132178" cy="2775489"/>
              </a:xfrm>
            </p:grpSpPr>
            <p:sp>
              <p:nvSpPr>
                <p:cNvPr id="50" name="Right Arrow 49"/>
                <p:cNvSpPr/>
                <p:nvPr/>
              </p:nvSpPr>
              <p:spPr>
                <a:xfrm rot="16200000">
                  <a:off x="1330871" y="4396659"/>
                  <a:ext cx="2590415" cy="431736"/>
                </a:xfrm>
                <a:prstGeom prst="rightArrow">
                  <a:avLst>
                    <a:gd name="adj1" fmla="val 50000"/>
                    <a:gd name="adj2" fmla="val 73537"/>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mn-lt"/>
                    <a:ea typeface="+mn-ea"/>
                    <a:cs typeface="+mn-cs"/>
                  </a:endParaRPr>
                </a:p>
              </p:txBody>
            </p:sp>
            <p:sp>
              <p:nvSpPr>
                <p:cNvPr id="51" name="Right Arrow 50"/>
                <p:cNvSpPr/>
                <p:nvPr/>
              </p:nvSpPr>
              <p:spPr>
                <a:xfrm rot="16200000">
                  <a:off x="578251" y="4400541"/>
                  <a:ext cx="2590221" cy="424174"/>
                </a:xfrm>
                <a:prstGeom prst="rightArrow">
                  <a:avLst>
                    <a:gd name="adj1" fmla="val 50000"/>
                    <a:gd name="adj2" fmla="val 73537"/>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mn-lt"/>
                    <a:ea typeface="+mn-ea"/>
                    <a:cs typeface="+mn-cs"/>
                  </a:endParaRPr>
                </a:p>
              </p:txBody>
            </p:sp>
            <p:pic>
              <p:nvPicPr>
                <p:cNvPr id="53" name="Picture 52"/>
                <p:cNvPicPr>
                  <a:picLocks noChangeAspect="1"/>
                </p:cNvPicPr>
                <p:nvPr/>
              </p:nvPicPr>
              <p:blipFill>
                <a:blip r:embed="rId11"/>
                <a:stretch>
                  <a:fillRect/>
                </a:stretch>
              </p:blipFill>
              <p:spPr>
                <a:xfrm>
                  <a:off x="685800" y="5029200"/>
                  <a:ext cx="3132178" cy="1063608"/>
                </a:xfrm>
                <a:prstGeom prst="rect">
                  <a:avLst/>
                </a:prstGeom>
              </p:spPr>
            </p:pic>
          </p:grpSp>
          <p:sp>
            <p:nvSpPr>
              <p:cNvPr id="69" name="TextBox 77"/>
              <p:cNvSpPr txBox="1"/>
              <p:nvPr/>
            </p:nvSpPr>
            <p:spPr>
              <a:xfrm rot="16200000">
                <a:off x="8909891" y="3484467"/>
                <a:ext cx="711037"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Check-in</a:t>
                </a:r>
              </a:p>
            </p:txBody>
          </p:sp>
          <p:sp>
            <p:nvSpPr>
              <p:cNvPr id="70" name="TextBox 77"/>
              <p:cNvSpPr txBox="1"/>
              <p:nvPr/>
            </p:nvSpPr>
            <p:spPr>
              <a:xfrm>
                <a:off x="8730486" y="4815885"/>
                <a:ext cx="1015837"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Developers</a:t>
                </a:r>
              </a:p>
            </p:txBody>
          </p:sp>
        </p:gr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33327" y="4139184"/>
              <a:ext cx="356616" cy="356616"/>
            </a:xfrm>
            <a:prstGeom prst="rect">
              <a:avLst/>
            </a:prstGeom>
            <a:solidFill>
              <a:schemeClr val="bg1"/>
            </a:solidFill>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60125" y="4139184"/>
              <a:ext cx="356616" cy="356616"/>
            </a:xfrm>
            <a:prstGeom prst="rect">
              <a:avLst/>
            </a:prstGeom>
            <a:solidFill>
              <a:schemeClr val="bg1"/>
            </a:solidFill>
          </p:spPr>
        </p:pic>
      </p:grpSp>
    </p:spTree>
    <p:extLst>
      <p:ext uri="{BB962C8B-B14F-4D97-AF65-F5344CB8AC3E}">
        <p14:creationId xmlns:p14="http://schemas.microsoft.com/office/powerpoint/2010/main" val="244215361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bwMode="auto">
          <a:xfrm>
            <a:off x="4265612" y="3912001"/>
            <a:ext cx="3393153" cy="1004952"/>
          </a:xfrm>
          <a:prstGeom prst="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 name="Freeform 9"/>
          <p:cNvSpPr>
            <a:spLocks noChangeAspect="1"/>
          </p:cNvSpPr>
          <p:nvPr/>
        </p:nvSpPr>
        <p:spPr bwMode="auto">
          <a:xfrm>
            <a:off x="6671129" y="228600"/>
            <a:ext cx="5191954" cy="2760937"/>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chemeClr val="bg1">
              <a:lumMod val="85000"/>
            </a:schemeClr>
          </a:solidFill>
          <a:ln w="31750">
            <a:solidFill>
              <a:srgbClr val="0078D7"/>
            </a:solidFill>
          </a:ln>
        </p:spPr>
        <p:txBody>
          <a:bodyPr vert="horz" wrap="square" lIns="87880" tIns="43940" rIns="87880" bIns="43940" numCol="1" anchor="t" anchorCtr="0" compatLnSpc="1">
            <a:prstTxWarp prst="textNoShape">
              <a:avLst/>
            </a:prstTxWarp>
          </a:bodyPr>
          <a:lstStyle/>
          <a:p>
            <a:pPr marL="0" marR="0" lvl="0" indent="0" defTabSz="896354"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505050"/>
              </a:solidFill>
              <a:effectLst/>
              <a:uLnTx/>
              <a:uFillTx/>
            </a:endParaRPr>
          </a:p>
        </p:txBody>
      </p:sp>
      <p:sp>
        <p:nvSpPr>
          <p:cNvPr id="4" name="Rectangle 3"/>
          <p:cNvSpPr/>
          <p:nvPr/>
        </p:nvSpPr>
        <p:spPr>
          <a:xfrm>
            <a:off x="9514685" y="1141169"/>
            <a:ext cx="2522372" cy="937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dirty="0">
                <a:ln>
                  <a:noFill/>
                </a:ln>
                <a:gradFill>
                  <a:gsLst>
                    <a:gs pos="0">
                      <a:srgbClr val="0078D7"/>
                    </a:gs>
                    <a:gs pos="100000">
                      <a:srgbClr val="0078D7"/>
                    </a:gs>
                  </a:gsLst>
                  <a:lin ang="5400000" scaled="0"/>
                </a:gradFill>
                <a:effectLst/>
                <a:uLnTx/>
                <a:uFillTx/>
              </a:rPr>
              <a:t>Microsoft Azure</a:t>
            </a:r>
          </a:p>
        </p:txBody>
      </p:sp>
      <p:sp>
        <p:nvSpPr>
          <p:cNvPr id="11" name="Flowchart: Alternate Process 10"/>
          <p:cNvSpPr/>
          <p:nvPr/>
        </p:nvSpPr>
        <p:spPr>
          <a:xfrm>
            <a:off x="379412" y="990600"/>
            <a:ext cx="3833688" cy="2264049"/>
          </a:xfrm>
          <a:prstGeom prst="flowChartAlternateProcess">
            <a:avLst/>
          </a:prstGeom>
          <a:noFill/>
          <a:ln w="57150" cap="flat" cmpd="sng" algn="ctr">
            <a:solidFill>
              <a:srgbClr val="FFFFFF"/>
            </a:solidFill>
            <a:prstDash val="solid"/>
            <a:miter lim="800000"/>
          </a:ln>
          <a:effectLst/>
        </p:spPr>
        <p:txBody>
          <a:bodyPr rtlCol="0" anchor="ctr"/>
          <a:lstStyle/>
          <a:p>
            <a:pPr marL="0" marR="0" lvl="0" indent="0" algn="ctr" defTabSz="896386"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FFFFFF"/>
                </a:solidFill>
                <a:effectLst/>
                <a:uLnTx/>
                <a:uFillTx/>
                <a:latin typeface="Segoe UI"/>
              </a:rPr>
              <a:t> </a:t>
            </a:r>
          </a:p>
        </p:txBody>
      </p:sp>
      <p:sp>
        <p:nvSpPr>
          <p:cNvPr id="12" name="TextBox 11"/>
          <p:cNvSpPr txBox="1"/>
          <p:nvPr/>
        </p:nvSpPr>
        <p:spPr>
          <a:xfrm>
            <a:off x="545898" y="2474380"/>
            <a:ext cx="1202468" cy="635559"/>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FFFFFF"/>
                </a:solidFill>
                <a:effectLst/>
                <a:uLnTx/>
                <a:uFillTx/>
              </a:rPr>
              <a:t>Corporate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FFFFFF"/>
                </a:solidFill>
                <a:effectLst/>
                <a:uLnTx/>
                <a:uFillTx/>
              </a:rPr>
              <a:t>Network</a:t>
            </a:r>
          </a:p>
        </p:txBody>
      </p:sp>
      <p:sp>
        <p:nvSpPr>
          <p:cNvPr id="13" name="TextBox 12"/>
          <p:cNvSpPr txBox="1"/>
          <p:nvPr/>
        </p:nvSpPr>
        <p:spPr>
          <a:xfrm>
            <a:off x="713940" y="1079176"/>
            <a:ext cx="2522537" cy="523220"/>
          </a:xfrm>
          <a:prstGeom prst="rect">
            <a:avLst/>
          </a:prstGeom>
          <a:noFill/>
        </p:spPr>
        <p:txBody>
          <a:bodyPr wrap="square" rtlCol="0">
            <a:spAutoFit/>
          </a:bodyPr>
          <a:lstStyle/>
          <a:p>
            <a:pPr marL="0" marR="0" lvl="0" indent="0" algn="r"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0F0"/>
                </a:solidFill>
                <a:effectLst/>
                <a:uLnTx/>
                <a:uFillTx/>
              </a:rPr>
              <a:t>Microsoft SQL Server </a:t>
            </a:r>
          </a:p>
          <a:p>
            <a:pPr marL="0" marR="0" lvl="0" indent="0" algn="r"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0F0"/>
                </a:solidFill>
                <a:effectLst/>
                <a:uLnTx/>
                <a:uFillTx/>
              </a:rPr>
              <a:t>VM </a:t>
            </a:r>
          </a:p>
        </p:txBody>
      </p:sp>
      <p:pic>
        <p:nvPicPr>
          <p:cNvPr id="14" name="Picture 13"/>
          <p:cNvPicPr>
            <a:picLocks noChangeAspect="1"/>
          </p:cNvPicPr>
          <p:nvPr/>
        </p:nvPicPr>
        <p:blipFill>
          <a:blip r:embed="rId4">
            <a:biLevel thresh="25000"/>
          </a:blip>
          <a:stretch>
            <a:fillRect/>
          </a:stretch>
        </p:blipFill>
        <p:spPr>
          <a:xfrm>
            <a:off x="633287" y="1711922"/>
            <a:ext cx="517094" cy="802678"/>
          </a:xfrm>
          <a:prstGeom prst="rect">
            <a:avLst/>
          </a:prstGeom>
        </p:spPr>
      </p:pic>
      <p:sp>
        <p:nvSpPr>
          <p:cNvPr id="18" name="TextBox 311"/>
          <p:cNvSpPr txBox="1"/>
          <p:nvPr/>
        </p:nvSpPr>
        <p:spPr>
          <a:xfrm>
            <a:off x="1595150" y="2523764"/>
            <a:ext cx="1608137" cy="542981"/>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Application VM</a:t>
            </a:r>
          </a:p>
        </p:txBody>
      </p:sp>
      <p:sp>
        <p:nvSpPr>
          <p:cNvPr id="21" name="Title 2"/>
          <p:cNvSpPr>
            <a:spLocks noGrp="1"/>
          </p:cNvSpPr>
          <p:nvPr>
            <p:ph type="title"/>
          </p:nvPr>
        </p:nvSpPr>
        <p:spPr>
          <a:xfrm>
            <a:off x="2517955" y="5576546"/>
            <a:ext cx="8066963" cy="917575"/>
          </a:xfrm>
        </p:spPr>
        <p:txBody>
          <a:bodyPr>
            <a:noAutofit/>
          </a:bodyPr>
          <a:lstStyle/>
          <a:p>
            <a:pPr algn="l"/>
            <a:r>
              <a:rPr lang="en-US" sz="4000" dirty="0"/>
              <a:t>Key Scenarios to get started with Microsoft Azure</a:t>
            </a:r>
          </a:p>
        </p:txBody>
      </p:sp>
      <p:sp>
        <p:nvSpPr>
          <p:cNvPr id="23" name="Text Placeholder 1"/>
          <p:cNvSpPr txBox="1">
            <a:spLocks/>
          </p:cNvSpPr>
          <p:nvPr/>
        </p:nvSpPr>
        <p:spPr>
          <a:xfrm>
            <a:off x="109333" y="3539729"/>
            <a:ext cx="6316663" cy="1648281"/>
          </a:xfrm>
          <a:prstGeom prst="rect">
            <a:avLst/>
          </a:prstGeom>
        </p:spPr>
        <p:txBody>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336076" marR="0" lvl="0" indent="-336076" algn="l" defTabSz="914180"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a:pPr>
            <a:endParaRPr kumimoji="0" lang="en-US" sz="1800" b="0" i="0" u="none" strike="noStrike" kern="1200" cap="none" spc="0" normalizeH="0" baseline="0" noProof="0" dirty="0">
              <a:ln>
                <a:noFill/>
              </a:ln>
              <a:solidFill>
                <a:schemeClr val="bg1"/>
              </a:solidFill>
              <a:effectLst/>
              <a:uLnTx/>
              <a:uFillTx/>
              <a:latin typeface="+mj-lt"/>
              <a:ea typeface="+mn-ea"/>
              <a:cs typeface="+mn-cs"/>
            </a:endParaRPr>
          </a:p>
        </p:txBody>
      </p:sp>
      <p:sp>
        <p:nvSpPr>
          <p:cNvPr id="24" name="Rectangle 23"/>
          <p:cNvSpPr/>
          <p:nvPr/>
        </p:nvSpPr>
        <p:spPr>
          <a:xfrm>
            <a:off x="4890627" y="1286462"/>
            <a:ext cx="160255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
                <a:schemeClr val="tx1"/>
              </a:buClr>
              <a:buSzTx/>
              <a:buFontTx/>
              <a:buNone/>
              <a:tabLst/>
              <a:defRPr/>
            </a:pPr>
            <a:r>
              <a:rPr kumimoji="0" lang="en-US" sz="1800" b="1" i="0" u="none" strike="noStrike" kern="0" cap="none" spc="0" normalizeH="0" baseline="0" noProof="0" dirty="0">
                <a:ln>
                  <a:noFill/>
                </a:ln>
                <a:solidFill>
                  <a:schemeClr val="bg1"/>
                </a:solidFill>
                <a:effectLst/>
                <a:uLnTx/>
                <a:uFillTx/>
              </a:rPr>
              <a:t>Lift and Shift</a:t>
            </a:r>
            <a:endParaRPr kumimoji="0" lang="en-US" sz="1800" b="0" i="0" u="none" strike="noStrike" kern="0" cap="none" spc="0" normalizeH="0" baseline="0" noProof="0" dirty="0">
              <a:ln>
                <a:noFill/>
              </a:ln>
              <a:solidFill>
                <a:schemeClr val="bg1"/>
              </a:solidFill>
              <a:effectLst/>
              <a:uLnTx/>
              <a:uFillTx/>
            </a:endParaRPr>
          </a:p>
        </p:txBody>
      </p:sp>
      <p:sp>
        <p:nvSpPr>
          <p:cNvPr id="25" name="Rectangle 24"/>
          <p:cNvSpPr/>
          <p:nvPr/>
        </p:nvSpPr>
        <p:spPr>
          <a:xfrm>
            <a:off x="7648089" y="3672858"/>
            <a:ext cx="6092825" cy="369332"/>
          </a:xfrm>
          <a:prstGeom prst="rect">
            <a:avLst/>
          </a:prstGeom>
        </p:spPr>
        <p:txBody>
          <a:bodyPr>
            <a:spAutoFit/>
          </a:bodyPr>
          <a:lstStyle/>
          <a:p>
            <a:pPr marL="0" marR="0" lvl="1" indent="0" defTabSz="914400" eaLnBrk="1" fontAlgn="auto" latinLnBrk="0" hangingPunct="1">
              <a:lnSpc>
                <a:spcPct val="100000"/>
              </a:lnSpc>
              <a:spcBef>
                <a:spcPts val="0"/>
              </a:spcBef>
              <a:spcAft>
                <a:spcPts val="0"/>
              </a:spcAft>
              <a:buClr>
                <a:schemeClr val="tx1"/>
              </a:buClr>
              <a:buSzTx/>
              <a:buFontTx/>
              <a:buNone/>
              <a:tabLst/>
              <a:defRPr/>
            </a:pPr>
            <a:r>
              <a:rPr kumimoji="0" lang="en-US" sz="1800" b="1" i="0" u="none" strike="noStrike" kern="0" cap="none" spc="0" normalizeH="0" baseline="0" noProof="0" dirty="0">
                <a:ln>
                  <a:noFill/>
                </a:ln>
                <a:solidFill>
                  <a:schemeClr val="bg1"/>
                </a:solidFill>
                <a:effectLst/>
                <a:uLnTx/>
                <a:uFillTx/>
              </a:rPr>
              <a:t>Archive </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3490" y="1865734"/>
            <a:ext cx="780290" cy="780290"/>
          </a:xfrm>
          <a:prstGeom prst="rect">
            <a:avLst/>
          </a:prstGeom>
        </p:spPr>
      </p:pic>
      <p:grpSp>
        <p:nvGrpSpPr>
          <p:cNvPr id="27" name="Group 26"/>
          <p:cNvGrpSpPr/>
          <p:nvPr>
            <p:custDataLst>
              <p:custData r:id="rId1"/>
            </p:custDataLst>
          </p:nvPr>
        </p:nvGrpSpPr>
        <p:grpSpPr>
          <a:xfrm>
            <a:off x="3178036" y="1201558"/>
            <a:ext cx="820044" cy="961228"/>
            <a:chOff x="1901403" y="1722829"/>
            <a:chExt cx="820044" cy="961228"/>
          </a:xfrm>
        </p:grpSpPr>
        <p:sp>
          <p:nvSpPr>
            <p:cNvPr id="19" name="Freeform 18"/>
            <p:cNvSpPr>
              <a:spLocks noChangeAspect="1" noEditPoints="1"/>
            </p:cNvSpPr>
            <p:nvPr/>
          </p:nvSpPr>
          <p:spPr bwMode="auto">
            <a:xfrm>
              <a:off x="1901403" y="1722829"/>
              <a:ext cx="413317" cy="791564"/>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mn-lt"/>
                <a:ea typeface="+mn-ea"/>
                <a:cs typeface="+mn-cs"/>
              </a:endParaRPr>
            </a:p>
          </p:txBody>
        </p:sp>
        <p:pic>
          <p:nvPicPr>
            <p:cNvPr id="10" name="Picture 9"/>
            <p:cNvPicPr>
              <a:picLocks noChangeAspect="1"/>
            </p:cNvPicPr>
            <p:nvPr/>
          </p:nvPicPr>
          <p:blipFill>
            <a:blip r:embed="rId6">
              <a:biLevel thresh="50000"/>
            </a:blip>
            <a:stretch>
              <a:fillRect/>
            </a:stretch>
          </p:blipFill>
          <p:spPr>
            <a:xfrm>
              <a:off x="2226312" y="2041854"/>
              <a:ext cx="495135" cy="642203"/>
            </a:xfrm>
            <a:prstGeom prst="rect">
              <a:avLst/>
            </a:prstGeom>
            <a:noFill/>
            <a:ln w="63500">
              <a:noFill/>
            </a:ln>
            <a:effectLst>
              <a:outerShdw blurRad="50800" dist="38100" dir="10800000" algn="r" rotWithShape="0">
                <a:prstClr val="black">
                  <a:alpha val="40000"/>
                </a:prstClr>
              </a:outerShdw>
              <a:softEdge rad="0"/>
            </a:effectLst>
          </p:spPr>
        </p:pic>
      </p:grpSp>
      <p:sp>
        <p:nvSpPr>
          <p:cNvPr id="28" name="Freeform 27"/>
          <p:cNvSpPr>
            <a:spLocks noChangeAspect="1" noEditPoints="1"/>
          </p:cNvSpPr>
          <p:nvPr/>
        </p:nvSpPr>
        <p:spPr bwMode="auto">
          <a:xfrm>
            <a:off x="3193925" y="2225362"/>
            <a:ext cx="413317" cy="791564"/>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mn-lt"/>
              <a:ea typeface="+mn-ea"/>
              <a:cs typeface="+mn-cs"/>
            </a:endParaRPr>
          </a:p>
        </p:txBody>
      </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1025" y="1085444"/>
            <a:ext cx="780290" cy="780290"/>
          </a:xfrm>
          <a:prstGeom prst="rect">
            <a:avLst/>
          </a:prstGeom>
        </p:spPr>
      </p:pic>
      <p:pic>
        <p:nvPicPr>
          <p:cNvPr id="30" name="Picture 29"/>
          <p:cNvPicPr>
            <a:picLocks noChangeAspect="1"/>
          </p:cNvPicPr>
          <p:nvPr/>
        </p:nvPicPr>
        <p:blipFill>
          <a:blip r:embed="rId6">
            <a:biLevel thresh="50000"/>
          </a:blip>
          <a:stretch>
            <a:fillRect/>
          </a:stretch>
        </p:blipFill>
        <p:spPr>
          <a:xfrm>
            <a:off x="8830455" y="888118"/>
            <a:ext cx="495135" cy="651076"/>
          </a:xfrm>
          <a:prstGeom prst="rect">
            <a:avLst/>
          </a:prstGeom>
          <a:noFill/>
          <a:ln w="63500">
            <a:noFill/>
          </a:ln>
          <a:effectLst>
            <a:outerShdw blurRad="50800" dist="38100" dir="10800000" algn="r" rotWithShape="0">
              <a:prstClr val="black">
                <a:alpha val="40000"/>
              </a:prstClr>
            </a:outerShdw>
            <a:softEdge rad="0"/>
          </a:effectLst>
        </p:spPr>
      </p:pic>
      <p:cxnSp>
        <p:nvCxnSpPr>
          <p:cNvPr id="37" name="Straight Connector 36"/>
          <p:cNvCxnSpPr/>
          <p:nvPr/>
        </p:nvCxnSpPr>
        <p:spPr>
          <a:xfrm flipH="1" flipV="1">
            <a:off x="2986643" y="1828800"/>
            <a:ext cx="188584" cy="1"/>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979613" y="2435272"/>
            <a:ext cx="256866" cy="3128"/>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986643" y="1828800"/>
            <a:ext cx="1147" cy="613513"/>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9" name="TextBox 311"/>
          <p:cNvSpPr txBox="1"/>
          <p:nvPr/>
        </p:nvSpPr>
        <p:spPr>
          <a:xfrm>
            <a:off x="7587942" y="2013176"/>
            <a:ext cx="1608137" cy="542981"/>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Application VM</a:t>
            </a:r>
          </a:p>
        </p:txBody>
      </p:sp>
      <p:sp>
        <p:nvSpPr>
          <p:cNvPr id="60" name="TextBox 59"/>
          <p:cNvSpPr txBox="1"/>
          <p:nvPr/>
        </p:nvSpPr>
        <p:spPr>
          <a:xfrm>
            <a:off x="7406554" y="652576"/>
            <a:ext cx="2522537" cy="523220"/>
          </a:xfrm>
          <a:prstGeom prst="rect">
            <a:avLst/>
          </a:prstGeom>
          <a:noFill/>
        </p:spPr>
        <p:txBody>
          <a:bodyPr wrap="square" rtlCol="0">
            <a:spAutoFit/>
          </a:bodyPr>
          <a:lstStyle/>
          <a:p>
            <a:pPr marL="0" marR="0" lvl="0" indent="0" algn="r"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0F0"/>
                </a:solidFill>
                <a:effectLst/>
                <a:uLnTx/>
                <a:uFillTx/>
              </a:rPr>
              <a:t>Microsoft SQL Server </a:t>
            </a:r>
          </a:p>
          <a:p>
            <a:pPr marL="0" marR="0" lvl="0" indent="0" algn="r"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0F0"/>
                </a:solidFill>
                <a:effectLst/>
                <a:uLnTx/>
                <a:uFillTx/>
              </a:rPr>
              <a:t>VM</a:t>
            </a:r>
          </a:p>
        </p:txBody>
      </p:sp>
      <p:cxnSp>
        <p:nvCxnSpPr>
          <p:cNvPr id="64" name="Straight Connector 63"/>
          <p:cNvCxnSpPr/>
          <p:nvPr/>
        </p:nvCxnSpPr>
        <p:spPr>
          <a:xfrm flipH="1">
            <a:off x="7693196" y="1520583"/>
            <a:ext cx="502624"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693196" y="1520583"/>
            <a:ext cx="0" cy="34515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4" name="Arc 73"/>
          <p:cNvSpPr/>
          <p:nvPr/>
        </p:nvSpPr>
        <p:spPr>
          <a:xfrm>
            <a:off x="4161203" y="1672510"/>
            <a:ext cx="2974616" cy="509532"/>
          </a:xfrm>
          <a:prstGeom prst="arc">
            <a:avLst>
              <a:gd name="adj1" fmla="val 11287506"/>
              <a:gd name="adj2" fmla="val 21162513"/>
            </a:avLst>
          </a:prstGeom>
          <a:ln>
            <a:solidFill>
              <a:schemeClr val="bg1"/>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77" name="Group 76"/>
          <p:cNvGrpSpPr>
            <a:grpSpLocks noChangeAspect="1"/>
          </p:cNvGrpSpPr>
          <p:nvPr/>
        </p:nvGrpSpPr>
        <p:grpSpPr>
          <a:xfrm>
            <a:off x="9551421" y="2013176"/>
            <a:ext cx="905089" cy="805771"/>
            <a:chOff x="10220208" y="3863854"/>
            <a:chExt cx="1047610" cy="932653"/>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0208" y="3863854"/>
              <a:ext cx="682900" cy="655693"/>
            </a:xfrm>
            <a:prstGeom prst="rect">
              <a:avLst/>
            </a:prstGeom>
            <a:solidFill>
              <a:schemeClr val="bg1">
                <a:lumMod val="95000"/>
              </a:schemeClr>
            </a:solidFill>
          </p:spPr>
        </p:pic>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2518" y="3988414"/>
              <a:ext cx="682900" cy="655693"/>
            </a:xfrm>
            <a:prstGeom prst="rect">
              <a:avLst/>
            </a:prstGeom>
            <a:solidFill>
              <a:schemeClr val="bg1">
                <a:lumMod val="95000"/>
              </a:schemeClr>
            </a:solidFill>
          </p:spPr>
        </p:pic>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4918" y="4140814"/>
              <a:ext cx="682900" cy="655693"/>
            </a:xfrm>
            <a:prstGeom prst="rect">
              <a:avLst/>
            </a:prstGeom>
            <a:solidFill>
              <a:schemeClr val="bg1">
                <a:lumMod val="95000"/>
              </a:schemeClr>
            </a:solidFill>
          </p:spPr>
        </p:pic>
      </p:grpSp>
      <p:pic>
        <p:nvPicPr>
          <p:cNvPr id="82" name="Picture 8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1782" y="4038303"/>
            <a:ext cx="576072" cy="576072"/>
          </a:xfrm>
          <a:prstGeom prst="rect">
            <a:avLst/>
          </a:prstGeom>
        </p:spPr>
      </p:pic>
      <p:pic>
        <p:nvPicPr>
          <p:cNvPr id="84" name="Picture 8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8408" y="4038395"/>
            <a:ext cx="575980" cy="575980"/>
          </a:xfrm>
          <a:prstGeom prst="rect">
            <a:avLst/>
          </a:prstGeom>
        </p:spPr>
      </p:pic>
      <p:sp>
        <p:nvSpPr>
          <p:cNvPr id="86" name="TextBox 311"/>
          <p:cNvSpPr txBox="1"/>
          <p:nvPr/>
        </p:nvSpPr>
        <p:spPr>
          <a:xfrm>
            <a:off x="3845951" y="4575393"/>
            <a:ext cx="1108437"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PDF</a:t>
            </a:r>
          </a:p>
        </p:txBody>
      </p:sp>
      <p:sp>
        <p:nvSpPr>
          <p:cNvPr id="88" name="TextBox 311"/>
          <p:cNvSpPr txBox="1"/>
          <p:nvPr/>
        </p:nvSpPr>
        <p:spPr>
          <a:xfrm>
            <a:off x="4532160" y="4589415"/>
            <a:ext cx="1186321"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DOCX</a:t>
            </a:r>
          </a:p>
        </p:txBody>
      </p:sp>
      <p:sp>
        <p:nvSpPr>
          <p:cNvPr id="89" name="TextBox 311"/>
          <p:cNvSpPr txBox="1"/>
          <p:nvPr/>
        </p:nvSpPr>
        <p:spPr>
          <a:xfrm>
            <a:off x="5083495" y="4575393"/>
            <a:ext cx="1186321"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JPG</a:t>
            </a:r>
          </a:p>
        </p:txBody>
      </p:sp>
      <p:sp>
        <p:nvSpPr>
          <p:cNvPr id="91" name="TextBox 311"/>
          <p:cNvSpPr txBox="1"/>
          <p:nvPr/>
        </p:nvSpPr>
        <p:spPr>
          <a:xfrm>
            <a:off x="5819184" y="4558891"/>
            <a:ext cx="1328296"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VIDEO</a:t>
            </a:r>
          </a:p>
        </p:txBody>
      </p:sp>
      <p:pic>
        <p:nvPicPr>
          <p:cNvPr id="95" name="Picture 9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2888" y="4038395"/>
            <a:ext cx="575980" cy="575980"/>
          </a:xfrm>
          <a:prstGeom prst="rect">
            <a:avLst/>
          </a:prstGeom>
        </p:spPr>
      </p:pic>
      <p:pic>
        <p:nvPicPr>
          <p:cNvPr id="96" name="Picture 9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489" y="4039007"/>
            <a:ext cx="575980" cy="575980"/>
          </a:xfrm>
          <a:prstGeom prst="rect">
            <a:avLst/>
          </a:prstGeom>
        </p:spPr>
      </p:pic>
      <p:pic>
        <p:nvPicPr>
          <p:cNvPr id="97" name="Picture 9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0318" y="4030710"/>
            <a:ext cx="575980" cy="575980"/>
          </a:xfrm>
          <a:prstGeom prst="rect">
            <a:avLst/>
          </a:prstGeom>
        </p:spPr>
      </p:pic>
      <p:sp>
        <p:nvSpPr>
          <p:cNvPr id="98" name="TextBox 311"/>
          <p:cNvSpPr txBox="1"/>
          <p:nvPr/>
        </p:nvSpPr>
        <p:spPr>
          <a:xfrm>
            <a:off x="6616212" y="4551993"/>
            <a:ext cx="1328296"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DB</a:t>
            </a:r>
          </a:p>
        </p:txBody>
      </p:sp>
      <p:sp>
        <p:nvSpPr>
          <p:cNvPr id="99" name="Arc 98"/>
          <p:cNvSpPr/>
          <p:nvPr/>
        </p:nvSpPr>
        <p:spPr>
          <a:xfrm rot="8666236">
            <a:off x="7355378" y="3061918"/>
            <a:ext cx="2883232" cy="940546"/>
          </a:xfrm>
          <a:prstGeom prst="arc">
            <a:avLst>
              <a:gd name="adj1" fmla="val 11568521"/>
              <a:gd name="adj2" fmla="val 21162513"/>
            </a:avLst>
          </a:prstGeom>
          <a:ln>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TextBox 311"/>
          <p:cNvSpPr txBox="1"/>
          <p:nvPr/>
        </p:nvSpPr>
        <p:spPr>
          <a:xfrm>
            <a:off x="9623304" y="2303116"/>
            <a:ext cx="1608137"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Storage</a:t>
            </a:r>
          </a:p>
        </p:txBody>
      </p:sp>
      <p:sp>
        <p:nvSpPr>
          <p:cNvPr id="116" name="Rectangle 115"/>
          <p:cNvSpPr/>
          <p:nvPr/>
        </p:nvSpPr>
        <p:spPr>
          <a:xfrm>
            <a:off x="8317857" y="3995282"/>
            <a:ext cx="2975943" cy="369332"/>
          </a:xfrm>
          <a:prstGeom prst="rect">
            <a:avLst/>
          </a:prstGeom>
        </p:spPr>
        <p:txBody>
          <a:bodyPr wrap="none">
            <a:spAutoFit/>
          </a:bodyPr>
          <a:lstStyle/>
          <a:p>
            <a:pPr marL="0" marR="0" lvl="1" indent="0" defTabSz="914400" eaLnBrk="1" fontAlgn="auto" latinLnBrk="0" hangingPunct="1">
              <a:lnSpc>
                <a:spcPct val="100000"/>
              </a:lnSpc>
              <a:spcBef>
                <a:spcPts val="0"/>
              </a:spcBef>
              <a:spcAft>
                <a:spcPts val="0"/>
              </a:spcAft>
              <a:buClr>
                <a:schemeClr val="tx1"/>
              </a:buClr>
              <a:buSzTx/>
              <a:buFontTx/>
              <a:buNone/>
              <a:tabLst/>
              <a:defRPr/>
            </a:pPr>
            <a:r>
              <a:rPr kumimoji="0" lang="en-US" sz="1800" b="0" i="0" u="none" strike="noStrike" kern="0" cap="none" spc="0" normalizeH="0" baseline="0" noProof="0" dirty="0">
                <a:ln>
                  <a:noFill/>
                </a:ln>
                <a:solidFill>
                  <a:schemeClr val="bg1"/>
                </a:solidFill>
                <a:effectLst/>
                <a:uLnTx/>
                <a:uFillTx/>
              </a:rPr>
              <a:t>key data inexpensively </a:t>
            </a:r>
          </a:p>
        </p:txBody>
      </p:sp>
    </p:spTree>
    <p:extLst>
      <p:ext uri="{BB962C8B-B14F-4D97-AF65-F5344CB8AC3E}">
        <p14:creationId xmlns:p14="http://schemas.microsoft.com/office/powerpoint/2010/main" val="255794967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ircular Arrow 36"/>
          <p:cNvSpPr>
            <a:spLocks/>
          </p:cNvSpPr>
          <p:nvPr/>
        </p:nvSpPr>
        <p:spPr bwMode="auto">
          <a:xfrm>
            <a:off x="3858625" y="228600"/>
            <a:ext cx="4216987" cy="3923317"/>
          </a:xfrm>
          <a:prstGeom prst="circularArrow">
            <a:avLst>
              <a:gd name="adj1" fmla="val 1989"/>
              <a:gd name="adj2" fmla="val 236455"/>
              <a:gd name="adj3" fmla="val 20323603"/>
              <a:gd name="adj4" fmla="val 10609299"/>
              <a:gd name="adj5" fmla="val 2406"/>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6" name="Circular Arrow 35"/>
          <p:cNvSpPr>
            <a:spLocks/>
          </p:cNvSpPr>
          <p:nvPr/>
        </p:nvSpPr>
        <p:spPr bwMode="auto">
          <a:xfrm rot="11883020">
            <a:off x="3839056" y="742355"/>
            <a:ext cx="4255861" cy="3875261"/>
          </a:xfrm>
          <a:prstGeom prst="circularArrow">
            <a:avLst>
              <a:gd name="adj1" fmla="val 1989"/>
              <a:gd name="adj2" fmla="val 358372"/>
              <a:gd name="adj3" fmla="val 20323603"/>
              <a:gd name="adj4" fmla="val 11107266"/>
              <a:gd name="adj5" fmla="val 2406"/>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 name="Title 2"/>
          <p:cNvSpPr>
            <a:spLocks noGrp="1"/>
          </p:cNvSpPr>
          <p:nvPr>
            <p:ph type="title"/>
          </p:nvPr>
        </p:nvSpPr>
        <p:spPr/>
        <p:txBody>
          <a:bodyPr>
            <a:noAutofit/>
          </a:bodyPr>
          <a:lstStyle/>
          <a:p>
            <a:r>
              <a:rPr lang="en-US" sz="4000" dirty="0"/>
              <a:t>Key Scenarios to get started with Microsoft Azure</a:t>
            </a:r>
          </a:p>
        </p:txBody>
      </p:sp>
      <p:sp>
        <p:nvSpPr>
          <p:cNvPr id="8" name="Rectangle 7"/>
          <p:cNvSpPr/>
          <p:nvPr/>
        </p:nvSpPr>
        <p:spPr bwMode="auto">
          <a:xfrm>
            <a:off x="4174781" y="1019555"/>
            <a:ext cx="2133600" cy="28194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200" b="1" i="0" u="none" strike="noStrike" kern="0" cap="none" spc="0" normalizeH="0" baseline="0" noProof="0" dirty="0" err="1">
                <a:ln>
                  <a:noFill/>
                </a:ln>
                <a:solidFill>
                  <a:srgbClr val="343434"/>
                </a:solidFill>
                <a:effectLst/>
                <a:uLnTx/>
                <a:uFillTx/>
                <a:ea typeface="Segoe UI" pitchFamily="34" charset="0"/>
                <a:cs typeface="Segoe UI" pitchFamily="34" charset="0"/>
              </a:rPr>
              <a:t>HDInsight</a:t>
            </a:r>
            <a:endParaRPr kumimoji="0" lang="en-US" sz="1200" b="1" i="0" u="none" strike="noStrike" kern="0" cap="none" spc="0" normalizeH="0" baseline="0" noProof="0" dirty="0">
              <a:ln>
                <a:noFill/>
              </a:ln>
              <a:solidFill>
                <a:srgbClr val="343434"/>
              </a:solidFill>
              <a:effectLst/>
              <a:uLnTx/>
              <a:uFillTx/>
              <a:ea typeface="Segoe UI" pitchFamily="34" charset="0"/>
              <a:cs typeface="Segoe UI"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812" y="1371600"/>
            <a:ext cx="780290" cy="780290"/>
          </a:xfrm>
          <a:prstGeom prst="rect">
            <a:avLst/>
          </a:prstGeom>
        </p:spPr>
      </p:pic>
      <p:grpSp>
        <p:nvGrpSpPr>
          <p:cNvPr id="16" name="Group 15"/>
          <p:cNvGrpSpPr/>
          <p:nvPr/>
        </p:nvGrpSpPr>
        <p:grpSpPr>
          <a:xfrm>
            <a:off x="5180012" y="2852732"/>
            <a:ext cx="1066800" cy="489365"/>
            <a:chOff x="7328739" y="2454091"/>
            <a:chExt cx="1066800" cy="489365"/>
          </a:xfrm>
        </p:grpSpPr>
        <p:sp>
          <p:nvSpPr>
            <p:cNvPr id="10" name="Rectangle 9"/>
            <p:cNvSpPr/>
            <p:nvPr/>
          </p:nvSpPr>
          <p:spPr bwMode="auto">
            <a:xfrm>
              <a:off x="7328739" y="2546978"/>
              <a:ext cx="853397" cy="303592"/>
            </a:xfrm>
            <a:prstGeom prst="rect">
              <a:avLst/>
            </a:prstGeom>
            <a:solidFill>
              <a:srgbClr val="00408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 name="TextBox 10"/>
            <p:cNvSpPr txBox="1"/>
            <p:nvPr/>
          </p:nvSpPr>
          <p:spPr>
            <a:xfrm>
              <a:off x="7328739" y="2454091"/>
              <a:ext cx="1066800" cy="4893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FFFFFF"/>
                  </a:solidFill>
                  <a:effectLst/>
                  <a:uLnTx/>
                  <a:uFillTx/>
                </a:rPr>
                <a:t>Results</a:t>
              </a:r>
            </a:p>
          </p:txBody>
        </p:sp>
      </p:grpSp>
      <p:grpSp>
        <p:nvGrpSpPr>
          <p:cNvPr id="14" name="Group 13"/>
          <p:cNvGrpSpPr/>
          <p:nvPr/>
        </p:nvGrpSpPr>
        <p:grpSpPr>
          <a:xfrm>
            <a:off x="5120514" y="2209762"/>
            <a:ext cx="1066800" cy="489365"/>
            <a:chOff x="7417846" y="2032776"/>
            <a:chExt cx="1066800" cy="489365"/>
          </a:xfrm>
        </p:grpSpPr>
        <p:sp>
          <p:nvSpPr>
            <p:cNvPr id="13" name="Rectangle 12"/>
            <p:cNvSpPr/>
            <p:nvPr/>
          </p:nvSpPr>
          <p:spPr bwMode="auto">
            <a:xfrm>
              <a:off x="7460588" y="2125663"/>
              <a:ext cx="853397" cy="303592"/>
            </a:xfrm>
            <a:prstGeom prst="rect">
              <a:avLst/>
            </a:prstGeom>
            <a:solidFill>
              <a:srgbClr val="00408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5" name="TextBox 14"/>
            <p:cNvSpPr txBox="1"/>
            <p:nvPr/>
          </p:nvSpPr>
          <p:spPr>
            <a:xfrm>
              <a:off x="7417846" y="2032776"/>
              <a:ext cx="1066800" cy="4893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FFFFFF"/>
                  </a:solidFill>
                  <a:effectLst/>
                  <a:uLnTx/>
                  <a:uFillTx/>
                </a:rPr>
                <a:t>Process</a:t>
              </a:r>
            </a:p>
          </p:txBody>
        </p:sp>
      </p:grpSp>
      <p:cxnSp>
        <p:nvCxnSpPr>
          <p:cNvPr id="18" name="Straight Arrow Connector 17"/>
          <p:cNvCxnSpPr/>
          <p:nvPr/>
        </p:nvCxnSpPr>
        <p:spPr>
          <a:xfrm>
            <a:off x="5976805" y="3097414"/>
            <a:ext cx="1260607" cy="0"/>
          </a:xfrm>
          <a:prstGeom prst="straightConnector1">
            <a:avLst/>
          </a:prstGeom>
          <a:ln w="222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7157990" y="1618771"/>
            <a:ext cx="1323093" cy="1772837"/>
            <a:chOff x="8241884" y="1666999"/>
            <a:chExt cx="1323093" cy="1772837"/>
          </a:xfrm>
        </p:grpSpPr>
        <p:sp>
          <p:nvSpPr>
            <p:cNvPr id="21" name="Rectangle 20"/>
            <p:cNvSpPr/>
            <p:nvPr/>
          </p:nvSpPr>
          <p:spPr bwMode="auto">
            <a:xfrm>
              <a:off x="8322456" y="1698550"/>
              <a:ext cx="1161953" cy="1741286"/>
            </a:xfrm>
            <a:prstGeom prst="rect">
              <a:avLst/>
            </a:prstGeom>
            <a:solidFill>
              <a:schemeClr val="tx1">
                <a:lumMod val="20000"/>
                <a:lumOff val="80000"/>
                <a:alpha val="7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43434"/>
                </a:solidFill>
                <a:effectLst/>
                <a:uLnTx/>
                <a:uFillTx/>
                <a:ea typeface="Segoe UI" pitchFamily="34" charset="0"/>
                <a:cs typeface="Segoe UI" pitchFamily="34" charset="0"/>
              </a:endParaRPr>
            </a:p>
          </p:txBody>
        </p:sp>
        <p:sp>
          <p:nvSpPr>
            <p:cNvPr id="19" name="TextBox 18"/>
            <p:cNvSpPr txBox="1"/>
            <p:nvPr/>
          </p:nvSpPr>
          <p:spPr>
            <a:xfrm>
              <a:off x="8241884" y="1666999"/>
              <a:ext cx="1323093" cy="864852"/>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000" b="1" i="0" u="none" strike="noStrike" kern="0" cap="none" spc="0" normalizeH="0" baseline="0" noProof="0" dirty="0">
                  <a:ln>
                    <a:noFill/>
                  </a:ln>
                  <a:gradFill>
                    <a:gsLst>
                      <a:gs pos="2917">
                        <a:srgbClr val="343434"/>
                      </a:gs>
                      <a:gs pos="30000">
                        <a:srgbClr val="343434"/>
                      </a:gs>
                    </a:gsLst>
                    <a:lin ang="5400000" scaled="0"/>
                  </a:gradFill>
                  <a:effectLst/>
                  <a:uLnTx/>
                  <a:uFillTx/>
                </a:rPr>
                <a:t>Visualization </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000" b="1" i="0" u="none" strike="noStrike" kern="0" cap="none" spc="0" normalizeH="0" baseline="0" noProof="0" dirty="0">
                  <a:ln>
                    <a:noFill/>
                  </a:ln>
                  <a:gradFill>
                    <a:gsLst>
                      <a:gs pos="2917">
                        <a:srgbClr val="343434"/>
                      </a:gs>
                      <a:gs pos="30000">
                        <a:srgbClr val="343434"/>
                      </a:gs>
                    </a:gsLst>
                    <a:lin ang="5400000" scaled="0"/>
                  </a:gradFill>
                  <a:effectLst/>
                  <a:uLnTx/>
                  <a:uFillTx/>
                </a:rPr>
                <a:t>and reporting </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000" b="1" i="0" u="none" strike="noStrike" kern="0" cap="none" spc="0" normalizeH="0" baseline="0" noProof="0" dirty="0">
                  <a:ln>
                    <a:noFill/>
                  </a:ln>
                  <a:gradFill>
                    <a:gsLst>
                      <a:gs pos="2917">
                        <a:srgbClr val="343434"/>
                      </a:gs>
                      <a:gs pos="30000">
                        <a:srgbClr val="343434"/>
                      </a:gs>
                    </a:gsLst>
                    <a:lin ang="5400000" scaled="0"/>
                  </a:gradFill>
                  <a:effectLst/>
                  <a:uLnTx/>
                  <a:uFillTx/>
                </a:rPr>
                <a:t>tools</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286" y="2531851"/>
              <a:ext cx="780290" cy="780290"/>
            </a:xfrm>
            <a:prstGeom prst="rect">
              <a:avLst/>
            </a:prstGeom>
          </p:spPr>
        </p:pic>
      </p:grpSp>
      <p:sp>
        <p:nvSpPr>
          <p:cNvPr id="23" name="TextBox 22"/>
          <p:cNvSpPr txBox="1"/>
          <p:nvPr/>
        </p:nvSpPr>
        <p:spPr>
          <a:xfrm>
            <a:off x="6251284" y="2743200"/>
            <a:ext cx="887102"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gradFill>
                  <a:gsLst>
                    <a:gs pos="2917">
                      <a:srgbClr val="343434"/>
                    </a:gs>
                    <a:gs pos="30000">
                      <a:srgbClr val="343434"/>
                    </a:gs>
                  </a:gsLst>
                  <a:lin ang="5400000" scaled="0"/>
                </a:gradFill>
                <a:effectLst/>
                <a:uLnTx/>
                <a:uFillTx/>
              </a:rPr>
              <a:t>Output</a:t>
            </a:r>
          </a:p>
        </p:txBody>
      </p:sp>
      <p:cxnSp>
        <p:nvCxnSpPr>
          <p:cNvPr id="25" name="Straight Arrow Connector 24"/>
          <p:cNvCxnSpPr/>
          <p:nvPr/>
        </p:nvCxnSpPr>
        <p:spPr>
          <a:xfrm>
            <a:off x="2436812" y="2454444"/>
            <a:ext cx="2683702" cy="0"/>
          </a:xfrm>
          <a:prstGeom prst="straightConnector1">
            <a:avLst/>
          </a:prstGeom>
          <a:ln w="222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255396" y="2096032"/>
            <a:ext cx="758862"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gradFill>
                  <a:gsLst>
                    <a:gs pos="2917">
                      <a:srgbClr val="343434"/>
                    </a:gs>
                    <a:gs pos="30000">
                      <a:srgbClr val="343434"/>
                    </a:gs>
                  </a:gsLst>
                  <a:lin ang="5400000" scaled="0"/>
                </a:gradFill>
                <a:effectLst/>
                <a:uLnTx/>
                <a:uFillTx/>
              </a:rPr>
              <a:t>Input</a:t>
            </a:r>
          </a:p>
        </p:txBody>
      </p:sp>
      <p:cxnSp>
        <p:nvCxnSpPr>
          <p:cNvPr id="40" name="Straight Arrow Connector 39"/>
          <p:cNvCxnSpPr/>
          <p:nvPr/>
        </p:nvCxnSpPr>
        <p:spPr>
          <a:xfrm>
            <a:off x="5589954" y="2606241"/>
            <a:ext cx="0" cy="384117"/>
          </a:xfrm>
          <a:prstGeom prst="straightConnector1">
            <a:avLst/>
          </a:prstGeom>
          <a:ln w="222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030" name="Rectangle 1029"/>
          <p:cNvSpPr/>
          <p:nvPr/>
        </p:nvSpPr>
        <p:spPr>
          <a:xfrm>
            <a:off x="2160752" y="4722631"/>
            <a:ext cx="842416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43434"/>
                </a:solidFill>
                <a:effectLst/>
                <a:uLnTx/>
                <a:uFillTx/>
              </a:rPr>
              <a:t>Iterative exploration - </a:t>
            </a:r>
            <a:r>
              <a:rPr kumimoji="0" lang="en-US" sz="1800" b="0" i="0" u="none" strike="noStrike" kern="0" cap="none" spc="0" normalizeH="0" baseline="0" noProof="0" dirty="0">
                <a:ln>
                  <a:noFill/>
                </a:ln>
                <a:solidFill>
                  <a:srgbClr val="343434"/>
                </a:solidFill>
                <a:effectLst/>
                <a:uLnTx/>
                <a:uFillTx/>
              </a:rPr>
              <a:t>Process key data into business intelligence using Hadoop</a:t>
            </a:r>
            <a:endParaRPr kumimoji="0" lang="en-US" sz="1800" b="1" i="0" u="none" strike="noStrike" kern="0" cap="none" spc="0" normalizeH="0" baseline="0" noProof="0" dirty="0">
              <a:ln>
                <a:noFill/>
              </a:ln>
              <a:solidFill>
                <a:srgbClr val="343434"/>
              </a:solidFill>
              <a:effectLst/>
              <a:uLnTx/>
              <a:uFillTx/>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6308" y="2089804"/>
            <a:ext cx="678901" cy="678901"/>
          </a:xfrm>
          <a:prstGeom prst="rect">
            <a:avLst/>
          </a:prstGeom>
          <a:solidFill>
            <a:schemeClr val="bg1"/>
          </a:solidFill>
        </p:spPr>
      </p:pic>
    </p:spTree>
    <p:extLst>
      <p:ext uri="{BB962C8B-B14F-4D97-AF65-F5344CB8AC3E}">
        <p14:creationId xmlns:p14="http://schemas.microsoft.com/office/powerpoint/2010/main" val="82770490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reeform 80"/>
          <p:cNvSpPr>
            <a:spLocks noChangeAspect="1"/>
          </p:cNvSpPr>
          <p:nvPr/>
        </p:nvSpPr>
        <p:spPr bwMode="black">
          <a:xfrm>
            <a:off x="4067945" y="1043957"/>
            <a:ext cx="4191279" cy="2315320"/>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38100">
            <a:solidFill>
              <a:schemeClr val="bg2"/>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mn-lt"/>
              <a:ea typeface="+mn-ea"/>
              <a:cs typeface="+mn-cs"/>
            </a:endParaRPr>
          </a:p>
        </p:txBody>
      </p:sp>
      <p:sp>
        <p:nvSpPr>
          <p:cNvPr id="82" name="Freeform 81"/>
          <p:cNvSpPr/>
          <p:nvPr/>
        </p:nvSpPr>
        <p:spPr bwMode="auto">
          <a:xfrm>
            <a:off x="2911195" y="2222758"/>
            <a:ext cx="2693697" cy="62802"/>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triangl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grpSp>
        <p:nvGrpSpPr>
          <p:cNvPr id="83" name="Group 82"/>
          <p:cNvGrpSpPr/>
          <p:nvPr/>
        </p:nvGrpSpPr>
        <p:grpSpPr>
          <a:xfrm rot="900000">
            <a:off x="4168506" y="1826810"/>
            <a:ext cx="801928" cy="791897"/>
            <a:chOff x="3242937" y="2319398"/>
            <a:chExt cx="796924" cy="786956"/>
          </a:xfrm>
        </p:grpSpPr>
        <p:sp>
          <p:nvSpPr>
            <p:cNvPr id="84" name="Oval 83"/>
            <p:cNvSpPr/>
            <p:nvPr/>
          </p:nvSpPr>
          <p:spPr bwMode="auto">
            <a:xfrm>
              <a:off x="3247921" y="2319398"/>
              <a:ext cx="786956" cy="786956"/>
            </a:xfrm>
            <a:prstGeom prst="ellipse">
              <a:avLst/>
            </a:prstGeom>
            <a:solidFill>
              <a:srgbClr val="FFFFFF"/>
            </a:solidFill>
            <a:ln w="1079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sp>
          <p:nvSpPr>
            <p:cNvPr id="85" name="Freeform 84"/>
            <p:cNvSpPr>
              <a:spLocks noEditPoints="1"/>
            </p:cNvSpPr>
            <p:nvPr/>
          </p:nvSpPr>
          <p:spPr bwMode="auto">
            <a:xfrm>
              <a:off x="3242937" y="2381026"/>
              <a:ext cx="796924" cy="663700"/>
            </a:xfrm>
            <a:custGeom>
              <a:avLst/>
              <a:gdLst>
                <a:gd name="T0" fmla="*/ 1019 w 2056"/>
                <a:gd name="T1" fmla="*/ 1507 h 1713"/>
                <a:gd name="T2" fmla="*/ 943 w 2056"/>
                <a:gd name="T3" fmla="*/ 1501 h 1713"/>
                <a:gd name="T4" fmla="*/ 878 w 2056"/>
                <a:gd name="T5" fmla="*/ 1489 h 1713"/>
                <a:gd name="T6" fmla="*/ 819 w 2056"/>
                <a:gd name="T7" fmla="*/ 1472 h 1713"/>
                <a:gd name="T8" fmla="*/ 766 w 2056"/>
                <a:gd name="T9" fmla="*/ 1454 h 1713"/>
                <a:gd name="T10" fmla="*/ 713 w 2056"/>
                <a:gd name="T11" fmla="*/ 1430 h 1713"/>
                <a:gd name="T12" fmla="*/ 566 w 2056"/>
                <a:gd name="T13" fmla="*/ 1313 h 1713"/>
                <a:gd name="T14" fmla="*/ 518 w 2056"/>
                <a:gd name="T15" fmla="*/ 1260 h 1713"/>
                <a:gd name="T16" fmla="*/ 548 w 2056"/>
                <a:gd name="T17" fmla="*/ 859 h 1713"/>
                <a:gd name="T18" fmla="*/ 0 w 2056"/>
                <a:gd name="T19" fmla="*/ 859 h 1713"/>
                <a:gd name="T20" fmla="*/ 318 w 2056"/>
                <a:gd name="T21" fmla="*/ 1342 h 1713"/>
                <a:gd name="T22" fmla="*/ 353 w 2056"/>
                <a:gd name="T23" fmla="*/ 1389 h 1713"/>
                <a:gd name="T24" fmla="*/ 418 w 2056"/>
                <a:gd name="T25" fmla="*/ 1460 h 1713"/>
                <a:gd name="T26" fmla="*/ 613 w 2056"/>
                <a:gd name="T27" fmla="*/ 1607 h 1713"/>
                <a:gd name="T28" fmla="*/ 683 w 2056"/>
                <a:gd name="T29" fmla="*/ 1642 h 1713"/>
                <a:gd name="T30" fmla="*/ 754 w 2056"/>
                <a:gd name="T31" fmla="*/ 1666 h 1713"/>
                <a:gd name="T32" fmla="*/ 831 w 2056"/>
                <a:gd name="T33" fmla="*/ 1690 h 1713"/>
                <a:gd name="T34" fmla="*/ 878 w 2056"/>
                <a:gd name="T35" fmla="*/ 1701 h 1713"/>
                <a:gd name="T36" fmla="*/ 943 w 2056"/>
                <a:gd name="T37" fmla="*/ 1707 h 1713"/>
                <a:gd name="T38" fmla="*/ 1520 w 2056"/>
                <a:gd name="T39" fmla="*/ 1560 h 1713"/>
                <a:gd name="T40" fmla="*/ 1396 w 2056"/>
                <a:gd name="T41" fmla="*/ 1389 h 1713"/>
                <a:gd name="T42" fmla="*/ 1732 w 2056"/>
                <a:gd name="T43" fmla="*/ 371 h 1713"/>
                <a:gd name="T44" fmla="*/ 1691 w 2056"/>
                <a:gd name="T45" fmla="*/ 318 h 1713"/>
                <a:gd name="T46" fmla="*/ 1367 w 2056"/>
                <a:gd name="T47" fmla="*/ 70 h 1713"/>
                <a:gd name="T48" fmla="*/ 1296 w 2056"/>
                <a:gd name="T49" fmla="*/ 47 h 1713"/>
                <a:gd name="T50" fmla="*/ 1220 w 2056"/>
                <a:gd name="T51" fmla="*/ 23 h 1713"/>
                <a:gd name="T52" fmla="*/ 1172 w 2056"/>
                <a:gd name="T53" fmla="*/ 11 h 1713"/>
                <a:gd name="T54" fmla="*/ 1108 w 2056"/>
                <a:gd name="T55" fmla="*/ 5 h 1713"/>
                <a:gd name="T56" fmla="*/ 1025 w 2056"/>
                <a:gd name="T57" fmla="*/ 0 h 1713"/>
                <a:gd name="T58" fmla="*/ 536 w 2056"/>
                <a:gd name="T59" fmla="*/ 159 h 1713"/>
                <a:gd name="T60" fmla="*/ 654 w 2056"/>
                <a:gd name="T61" fmla="*/ 323 h 1713"/>
                <a:gd name="T62" fmla="*/ 1090 w 2056"/>
                <a:gd name="T63" fmla="*/ 212 h 1713"/>
                <a:gd name="T64" fmla="*/ 1149 w 2056"/>
                <a:gd name="T65" fmla="*/ 217 h 1713"/>
                <a:gd name="T66" fmla="*/ 1214 w 2056"/>
                <a:gd name="T67" fmla="*/ 235 h 1713"/>
                <a:gd name="T68" fmla="*/ 1278 w 2056"/>
                <a:gd name="T69" fmla="*/ 259 h 1713"/>
                <a:gd name="T70" fmla="*/ 1526 w 2056"/>
                <a:gd name="T71" fmla="*/ 441 h 1713"/>
                <a:gd name="T72" fmla="*/ 1679 w 2056"/>
                <a:gd name="T73" fmla="*/ 859 h 1713"/>
                <a:gd name="T74" fmla="*/ 1779 w 2056"/>
                <a:gd name="T75" fmla="*/ 1266 h 1713"/>
                <a:gd name="T76" fmla="*/ 1885 w 2056"/>
                <a:gd name="T77" fmla="*/ 859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6" h="1713">
                  <a:moveTo>
                    <a:pt x="1396" y="1389"/>
                  </a:moveTo>
                  <a:cubicBezTo>
                    <a:pt x="1284" y="1472"/>
                    <a:pt x="1155" y="1507"/>
                    <a:pt x="1019" y="1507"/>
                  </a:cubicBezTo>
                  <a:cubicBezTo>
                    <a:pt x="1001" y="1507"/>
                    <a:pt x="984" y="1507"/>
                    <a:pt x="966" y="1507"/>
                  </a:cubicBezTo>
                  <a:cubicBezTo>
                    <a:pt x="960" y="1501"/>
                    <a:pt x="948" y="1501"/>
                    <a:pt x="943" y="1501"/>
                  </a:cubicBezTo>
                  <a:cubicBezTo>
                    <a:pt x="931" y="1501"/>
                    <a:pt x="913" y="1495"/>
                    <a:pt x="901" y="1495"/>
                  </a:cubicBezTo>
                  <a:cubicBezTo>
                    <a:pt x="895" y="1495"/>
                    <a:pt x="884" y="1489"/>
                    <a:pt x="878" y="1489"/>
                  </a:cubicBezTo>
                  <a:cubicBezTo>
                    <a:pt x="866" y="1489"/>
                    <a:pt x="848" y="1483"/>
                    <a:pt x="836" y="1478"/>
                  </a:cubicBezTo>
                  <a:cubicBezTo>
                    <a:pt x="831" y="1478"/>
                    <a:pt x="825" y="1478"/>
                    <a:pt x="819" y="1472"/>
                  </a:cubicBezTo>
                  <a:cubicBezTo>
                    <a:pt x="807" y="1466"/>
                    <a:pt x="789" y="1466"/>
                    <a:pt x="778" y="1460"/>
                  </a:cubicBezTo>
                  <a:cubicBezTo>
                    <a:pt x="772" y="1454"/>
                    <a:pt x="772" y="1454"/>
                    <a:pt x="766" y="1454"/>
                  </a:cubicBezTo>
                  <a:cubicBezTo>
                    <a:pt x="748" y="1448"/>
                    <a:pt x="730" y="1436"/>
                    <a:pt x="719" y="1430"/>
                  </a:cubicBezTo>
                  <a:cubicBezTo>
                    <a:pt x="713" y="1430"/>
                    <a:pt x="713" y="1430"/>
                    <a:pt x="713" y="1430"/>
                  </a:cubicBezTo>
                  <a:cubicBezTo>
                    <a:pt x="660" y="1395"/>
                    <a:pt x="607" y="1360"/>
                    <a:pt x="566" y="1319"/>
                  </a:cubicBezTo>
                  <a:cubicBezTo>
                    <a:pt x="566" y="1313"/>
                    <a:pt x="566" y="1313"/>
                    <a:pt x="566" y="1313"/>
                  </a:cubicBezTo>
                  <a:cubicBezTo>
                    <a:pt x="548" y="1301"/>
                    <a:pt x="536" y="1289"/>
                    <a:pt x="524" y="1271"/>
                  </a:cubicBezTo>
                  <a:cubicBezTo>
                    <a:pt x="524" y="1271"/>
                    <a:pt x="518" y="1266"/>
                    <a:pt x="518" y="1260"/>
                  </a:cubicBezTo>
                  <a:cubicBezTo>
                    <a:pt x="430" y="1154"/>
                    <a:pt x="377" y="1012"/>
                    <a:pt x="377" y="859"/>
                  </a:cubicBezTo>
                  <a:cubicBezTo>
                    <a:pt x="548" y="859"/>
                    <a:pt x="548" y="859"/>
                    <a:pt x="548" y="859"/>
                  </a:cubicBezTo>
                  <a:cubicBezTo>
                    <a:pt x="271" y="447"/>
                    <a:pt x="271" y="447"/>
                    <a:pt x="271" y="447"/>
                  </a:cubicBezTo>
                  <a:cubicBezTo>
                    <a:pt x="0" y="859"/>
                    <a:pt x="0" y="859"/>
                    <a:pt x="0" y="859"/>
                  </a:cubicBezTo>
                  <a:cubicBezTo>
                    <a:pt x="171" y="859"/>
                    <a:pt x="171" y="859"/>
                    <a:pt x="171" y="859"/>
                  </a:cubicBezTo>
                  <a:cubicBezTo>
                    <a:pt x="171" y="1036"/>
                    <a:pt x="224" y="1207"/>
                    <a:pt x="318" y="1342"/>
                  </a:cubicBezTo>
                  <a:cubicBezTo>
                    <a:pt x="324" y="1342"/>
                    <a:pt x="324" y="1348"/>
                    <a:pt x="324" y="1348"/>
                  </a:cubicBezTo>
                  <a:cubicBezTo>
                    <a:pt x="336" y="1360"/>
                    <a:pt x="348" y="1377"/>
                    <a:pt x="353" y="1389"/>
                  </a:cubicBezTo>
                  <a:cubicBezTo>
                    <a:pt x="359" y="1395"/>
                    <a:pt x="365" y="1401"/>
                    <a:pt x="365" y="1401"/>
                  </a:cubicBezTo>
                  <a:cubicBezTo>
                    <a:pt x="383" y="1425"/>
                    <a:pt x="400" y="1442"/>
                    <a:pt x="418" y="1460"/>
                  </a:cubicBezTo>
                  <a:cubicBezTo>
                    <a:pt x="418" y="1460"/>
                    <a:pt x="418" y="1460"/>
                    <a:pt x="424" y="1466"/>
                  </a:cubicBezTo>
                  <a:cubicBezTo>
                    <a:pt x="477" y="1519"/>
                    <a:pt x="542" y="1566"/>
                    <a:pt x="613" y="1607"/>
                  </a:cubicBezTo>
                  <a:cubicBezTo>
                    <a:pt x="613" y="1607"/>
                    <a:pt x="619" y="1607"/>
                    <a:pt x="619" y="1613"/>
                  </a:cubicBezTo>
                  <a:cubicBezTo>
                    <a:pt x="642" y="1619"/>
                    <a:pt x="660" y="1631"/>
                    <a:pt x="683" y="1642"/>
                  </a:cubicBezTo>
                  <a:cubicBezTo>
                    <a:pt x="689" y="1642"/>
                    <a:pt x="689" y="1642"/>
                    <a:pt x="695" y="1648"/>
                  </a:cubicBezTo>
                  <a:cubicBezTo>
                    <a:pt x="713" y="1654"/>
                    <a:pt x="736" y="1660"/>
                    <a:pt x="754" y="1666"/>
                  </a:cubicBezTo>
                  <a:cubicBezTo>
                    <a:pt x="760" y="1672"/>
                    <a:pt x="772" y="1672"/>
                    <a:pt x="778" y="1678"/>
                  </a:cubicBezTo>
                  <a:cubicBezTo>
                    <a:pt x="795" y="1684"/>
                    <a:pt x="813" y="1684"/>
                    <a:pt x="831" y="1690"/>
                  </a:cubicBezTo>
                  <a:cubicBezTo>
                    <a:pt x="842" y="1690"/>
                    <a:pt x="854" y="1695"/>
                    <a:pt x="860" y="1695"/>
                  </a:cubicBezTo>
                  <a:cubicBezTo>
                    <a:pt x="866" y="1695"/>
                    <a:pt x="872" y="1701"/>
                    <a:pt x="878" y="1701"/>
                  </a:cubicBezTo>
                  <a:cubicBezTo>
                    <a:pt x="895" y="1701"/>
                    <a:pt x="907" y="1707"/>
                    <a:pt x="925" y="1707"/>
                  </a:cubicBezTo>
                  <a:cubicBezTo>
                    <a:pt x="931" y="1707"/>
                    <a:pt x="937" y="1707"/>
                    <a:pt x="943" y="1707"/>
                  </a:cubicBezTo>
                  <a:cubicBezTo>
                    <a:pt x="972" y="1713"/>
                    <a:pt x="1001" y="1713"/>
                    <a:pt x="1025" y="1713"/>
                  </a:cubicBezTo>
                  <a:cubicBezTo>
                    <a:pt x="1202" y="1713"/>
                    <a:pt x="1373" y="1660"/>
                    <a:pt x="1520" y="1560"/>
                  </a:cubicBezTo>
                  <a:cubicBezTo>
                    <a:pt x="1561" y="1525"/>
                    <a:pt x="1573" y="1460"/>
                    <a:pt x="1544" y="1413"/>
                  </a:cubicBezTo>
                  <a:cubicBezTo>
                    <a:pt x="1508" y="1366"/>
                    <a:pt x="1443" y="1360"/>
                    <a:pt x="1396" y="1389"/>
                  </a:cubicBezTo>
                  <a:close/>
                  <a:moveTo>
                    <a:pt x="1885" y="859"/>
                  </a:moveTo>
                  <a:cubicBezTo>
                    <a:pt x="1879" y="677"/>
                    <a:pt x="1826" y="512"/>
                    <a:pt x="1732" y="371"/>
                  </a:cubicBezTo>
                  <a:cubicBezTo>
                    <a:pt x="1732" y="371"/>
                    <a:pt x="1726" y="371"/>
                    <a:pt x="1726" y="365"/>
                  </a:cubicBezTo>
                  <a:cubicBezTo>
                    <a:pt x="1714" y="347"/>
                    <a:pt x="1703" y="335"/>
                    <a:pt x="1691" y="318"/>
                  </a:cubicBezTo>
                  <a:cubicBezTo>
                    <a:pt x="1685" y="312"/>
                    <a:pt x="1685" y="312"/>
                    <a:pt x="1685" y="312"/>
                  </a:cubicBezTo>
                  <a:cubicBezTo>
                    <a:pt x="1597" y="206"/>
                    <a:pt x="1490" y="123"/>
                    <a:pt x="1367" y="70"/>
                  </a:cubicBezTo>
                  <a:cubicBezTo>
                    <a:pt x="1361" y="70"/>
                    <a:pt x="1361" y="70"/>
                    <a:pt x="1355" y="64"/>
                  </a:cubicBezTo>
                  <a:cubicBezTo>
                    <a:pt x="1337" y="59"/>
                    <a:pt x="1314" y="53"/>
                    <a:pt x="1296" y="47"/>
                  </a:cubicBezTo>
                  <a:cubicBezTo>
                    <a:pt x="1290" y="41"/>
                    <a:pt x="1278" y="41"/>
                    <a:pt x="1272" y="35"/>
                  </a:cubicBezTo>
                  <a:cubicBezTo>
                    <a:pt x="1255" y="35"/>
                    <a:pt x="1237" y="29"/>
                    <a:pt x="1220" y="23"/>
                  </a:cubicBezTo>
                  <a:cubicBezTo>
                    <a:pt x="1208" y="23"/>
                    <a:pt x="1202" y="17"/>
                    <a:pt x="1190" y="17"/>
                  </a:cubicBezTo>
                  <a:cubicBezTo>
                    <a:pt x="1184" y="17"/>
                    <a:pt x="1178" y="17"/>
                    <a:pt x="1172" y="11"/>
                  </a:cubicBezTo>
                  <a:cubicBezTo>
                    <a:pt x="1161" y="11"/>
                    <a:pt x="1149" y="11"/>
                    <a:pt x="1131" y="11"/>
                  </a:cubicBezTo>
                  <a:cubicBezTo>
                    <a:pt x="1125" y="5"/>
                    <a:pt x="1113" y="5"/>
                    <a:pt x="1108" y="5"/>
                  </a:cubicBezTo>
                  <a:cubicBezTo>
                    <a:pt x="1084" y="5"/>
                    <a:pt x="1060" y="0"/>
                    <a:pt x="1037" y="0"/>
                  </a:cubicBezTo>
                  <a:cubicBezTo>
                    <a:pt x="1031" y="0"/>
                    <a:pt x="1031" y="0"/>
                    <a:pt x="1025" y="0"/>
                  </a:cubicBezTo>
                  <a:cubicBezTo>
                    <a:pt x="1025" y="0"/>
                    <a:pt x="1025" y="0"/>
                    <a:pt x="1025" y="0"/>
                  </a:cubicBezTo>
                  <a:cubicBezTo>
                    <a:pt x="848" y="0"/>
                    <a:pt x="677" y="53"/>
                    <a:pt x="536" y="159"/>
                  </a:cubicBezTo>
                  <a:cubicBezTo>
                    <a:pt x="489" y="188"/>
                    <a:pt x="477" y="253"/>
                    <a:pt x="507" y="300"/>
                  </a:cubicBezTo>
                  <a:cubicBezTo>
                    <a:pt x="542" y="347"/>
                    <a:pt x="607" y="359"/>
                    <a:pt x="654" y="323"/>
                  </a:cubicBezTo>
                  <a:cubicBezTo>
                    <a:pt x="766" y="247"/>
                    <a:pt x="895" y="206"/>
                    <a:pt x="1031" y="206"/>
                  </a:cubicBezTo>
                  <a:cubicBezTo>
                    <a:pt x="1049" y="206"/>
                    <a:pt x="1066" y="206"/>
                    <a:pt x="1090" y="212"/>
                  </a:cubicBezTo>
                  <a:cubicBezTo>
                    <a:pt x="1096" y="212"/>
                    <a:pt x="1102" y="212"/>
                    <a:pt x="1108" y="212"/>
                  </a:cubicBezTo>
                  <a:cubicBezTo>
                    <a:pt x="1119" y="212"/>
                    <a:pt x="1137" y="217"/>
                    <a:pt x="1149" y="217"/>
                  </a:cubicBezTo>
                  <a:cubicBezTo>
                    <a:pt x="1155" y="217"/>
                    <a:pt x="1166" y="223"/>
                    <a:pt x="1172" y="223"/>
                  </a:cubicBezTo>
                  <a:cubicBezTo>
                    <a:pt x="1184" y="229"/>
                    <a:pt x="1202" y="229"/>
                    <a:pt x="1214" y="235"/>
                  </a:cubicBezTo>
                  <a:cubicBezTo>
                    <a:pt x="1220" y="235"/>
                    <a:pt x="1225" y="235"/>
                    <a:pt x="1231" y="241"/>
                  </a:cubicBezTo>
                  <a:cubicBezTo>
                    <a:pt x="1243" y="247"/>
                    <a:pt x="1261" y="253"/>
                    <a:pt x="1278" y="259"/>
                  </a:cubicBezTo>
                  <a:cubicBezTo>
                    <a:pt x="1278" y="259"/>
                    <a:pt x="1278" y="259"/>
                    <a:pt x="1284" y="259"/>
                  </a:cubicBezTo>
                  <a:cubicBezTo>
                    <a:pt x="1379" y="300"/>
                    <a:pt x="1461" y="365"/>
                    <a:pt x="1526" y="441"/>
                  </a:cubicBezTo>
                  <a:cubicBezTo>
                    <a:pt x="1526" y="447"/>
                    <a:pt x="1526" y="447"/>
                    <a:pt x="1526" y="447"/>
                  </a:cubicBezTo>
                  <a:cubicBezTo>
                    <a:pt x="1620" y="559"/>
                    <a:pt x="1679" y="700"/>
                    <a:pt x="1679" y="859"/>
                  </a:cubicBezTo>
                  <a:cubicBezTo>
                    <a:pt x="1502" y="859"/>
                    <a:pt x="1502" y="859"/>
                    <a:pt x="1502" y="859"/>
                  </a:cubicBezTo>
                  <a:cubicBezTo>
                    <a:pt x="1779" y="1266"/>
                    <a:pt x="1779" y="1266"/>
                    <a:pt x="1779" y="1266"/>
                  </a:cubicBezTo>
                  <a:cubicBezTo>
                    <a:pt x="2056" y="859"/>
                    <a:pt x="2056" y="859"/>
                    <a:pt x="2056" y="859"/>
                  </a:cubicBezTo>
                  <a:cubicBezTo>
                    <a:pt x="1885" y="859"/>
                    <a:pt x="1885" y="859"/>
                    <a:pt x="1885" y="859"/>
                  </a:cubicBezTo>
                  <a:cubicBezTo>
                    <a:pt x="1885" y="859"/>
                    <a:pt x="1885" y="859"/>
                    <a:pt x="1885" y="859"/>
                  </a:cubicBezTo>
                  <a:close/>
                </a:path>
              </a:pathLst>
            </a:custGeom>
            <a:solidFill>
              <a:srgbClr val="0072C6"/>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grpSp>
      <p:grpSp>
        <p:nvGrpSpPr>
          <p:cNvPr id="86" name="Group 85"/>
          <p:cNvGrpSpPr>
            <a:grpSpLocks noChangeAspect="1"/>
          </p:cNvGrpSpPr>
          <p:nvPr/>
        </p:nvGrpSpPr>
        <p:grpSpPr>
          <a:xfrm>
            <a:off x="4878812" y="3965912"/>
            <a:ext cx="2216091" cy="1263392"/>
            <a:chOff x="3063990" y="4892436"/>
            <a:chExt cx="2706624" cy="1543044"/>
          </a:xfrm>
        </p:grpSpPr>
        <p:sp>
          <p:nvSpPr>
            <p:cNvPr id="87" name="Rectangle 86"/>
            <p:cNvSpPr/>
            <p:nvPr/>
          </p:nvSpPr>
          <p:spPr bwMode="auto">
            <a:xfrm>
              <a:off x="3063990" y="4892436"/>
              <a:ext cx="2706624" cy="1543044"/>
            </a:xfrm>
            <a:prstGeom prst="rect">
              <a:avLst/>
            </a:prstGeom>
            <a:noFill/>
            <a:ln w="19050" cap="flat" cmpd="sng" algn="ctr">
              <a:noFill/>
              <a:prstDash val="dash"/>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sp>
          <p:nvSpPr>
            <p:cNvPr id="88" name="TextBox 77"/>
            <p:cNvSpPr txBox="1"/>
            <p:nvPr/>
          </p:nvSpPr>
          <p:spPr>
            <a:xfrm>
              <a:off x="3366714" y="6154876"/>
              <a:ext cx="2106932" cy="23681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PCs and devices</a:t>
              </a:r>
            </a:p>
          </p:txBody>
        </p:sp>
        <p:sp>
          <p:nvSpPr>
            <p:cNvPr id="89" name="Freeform 88"/>
            <p:cNvSpPr>
              <a:spLocks noEditPoints="1"/>
            </p:cNvSpPr>
            <p:nvPr/>
          </p:nvSpPr>
          <p:spPr bwMode="auto">
            <a:xfrm>
              <a:off x="3788044" y="5488061"/>
              <a:ext cx="222252" cy="276414"/>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rgbClr val="505050">
                <a:lumMod val="20000"/>
                <a:lumOff val="8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sp>
          <p:nvSpPr>
            <p:cNvPr id="90" name="Freeform 89"/>
            <p:cNvSpPr>
              <a:spLocks noEditPoints="1"/>
            </p:cNvSpPr>
            <p:nvPr/>
          </p:nvSpPr>
          <p:spPr bwMode="auto">
            <a:xfrm>
              <a:off x="5257762" y="5551917"/>
              <a:ext cx="162951" cy="202662"/>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rgbClr val="505050">
                <a:lumMod val="20000"/>
                <a:lumOff val="8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sp>
          <p:nvSpPr>
            <p:cNvPr id="91" name="Freeform 90"/>
            <p:cNvSpPr>
              <a:spLocks noEditPoints="1"/>
            </p:cNvSpPr>
            <p:nvPr/>
          </p:nvSpPr>
          <p:spPr bwMode="auto">
            <a:xfrm>
              <a:off x="4559011" y="5432884"/>
              <a:ext cx="222252" cy="276414"/>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rgbClr val="505050">
                <a:lumMod val="20000"/>
                <a:lumOff val="8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pic>
          <p:nvPicPr>
            <p:cNvPr id="92" name="Picture 91"/>
            <p:cNvPicPr>
              <a:picLocks noChangeAspect="1"/>
            </p:cNvPicPr>
            <p:nvPr/>
          </p:nvPicPr>
          <p:blipFill rotWithShape="1">
            <a:blip r:embed="rId3">
              <a:extLst>
                <a:ext uri="{28A0092B-C50C-407E-A947-70E740481C1C}">
                  <a14:useLocalDpi xmlns:a14="http://schemas.microsoft.com/office/drawing/2010/main" val="0"/>
                </a:ext>
              </a:extLst>
            </a:blip>
            <a:srcRect t="1" r="1947" b="8924"/>
            <a:stretch/>
          </p:blipFill>
          <p:spPr>
            <a:xfrm>
              <a:off x="4315866" y="5335070"/>
              <a:ext cx="704088" cy="502920"/>
            </a:xfrm>
            <a:prstGeom prst="rect">
              <a:avLst/>
            </a:prstGeom>
          </p:spPr>
        </p:pic>
        <p:pic>
          <p:nvPicPr>
            <p:cNvPr id="93" name="Picture 92"/>
            <p:cNvPicPr>
              <a:picLocks noChangeAspect="1"/>
            </p:cNvPicPr>
            <p:nvPr/>
          </p:nvPicPr>
          <p:blipFill rotWithShape="1">
            <a:blip r:embed="rId3">
              <a:extLst>
                <a:ext uri="{28A0092B-C50C-407E-A947-70E740481C1C}">
                  <a14:useLocalDpi xmlns:a14="http://schemas.microsoft.com/office/drawing/2010/main" val="0"/>
                </a:ext>
              </a:extLst>
            </a:blip>
            <a:srcRect l="2" r="59168" b="8924"/>
            <a:stretch/>
          </p:blipFill>
          <p:spPr>
            <a:xfrm>
              <a:off x="5222104" y="5466632"/>
              <a:ext cx="228600" cy="392115"/>
            </a:xfrm>
            <a:prstGeom prst="rect">
              <a:avLst/>
            </a:prstGeom>
          </p:spPr>
        </p:pic>
        <p:pic>
          <p:nvPicPr>
            <p:cNvPr id="94" name="Picture 93"/>
            <p:cNvPicPr>
              <a:picLocks noChangeAspect="1"/>
            </p:cNvPicPr>
            <p:nvPr/>
          </p:nvPicPr>
          <p:blipFill rotWithShape="1">
            <a:blip r:embed="rId3">
              <a:extLst>
                <a:ext uri="{28A0092B-C50C-407E-A947-70E740481C1C}">
                  <a14:useLocalDpi xmlns:a14="http://schemas.microsoft.com/office/drawing/2010/main" val="0"/>
                </a:ext>
              </a:extLst>
            </a:blip>
            <a:srcRect t="1" r="53472" b="8924"/>
            <a:stretch/>
          </p:blipFill>
          <p:spPr>
            <a:xfrm>
              <a:off x="3716019" y="5331840"/>
              <a:ext cx="402472" cy="605833"/>
            </a:xfrm>
            <a:prstGeom prst="rect">
              <a:avLst/>
            </a:prstGeom>
          </p:spPr>
        </p:pic>
        <p:sp>
          <p:nvSpPr>
            <p:cNvPr id="95" name="Freeform 94"/>
            <p:cNvSpPr>
              <a:spLocks noEditPoints="1"/>
            </p:cNvSpPr>
            <p:nvPr/>
          </p:nvSpPr>
          <p:spPr bwMode="black">
            <a:xfrm>
              <a:off x="3360958" y="5289026"/>
              <a:ext cx="2112688" cy="667362"/>
            </a:xfrm>
            <a:custGeom>
              <a:avLst/>
              <a:gdLst>
                <a:gd name="T0" fmla="*/ 1781 w 1985"/>
                <a:gd name="T1" fmla="*/ 576 h 627"/>
                <a:gd name="T2" fmla="*/ 1781 w 1985"/>
                <a:gd name="T3" fmla="*/ 576 h 627"/>
                <a:gd name="T4" fmla="*/ 1781 w 1985"/>
                <a:gd name="T5" fmla="*/ 576 h 627"/>
                <a:gd name="T6" fmla="*/ 1781 w 1985"/>
                <a:gd name="T7" fmla="*/ 576 h 627"/>
                <a:gd name="T8" fmla="*/ 1781 w 1985"/>
                <a:gd name="T9" fmla="*/ 576 h 627"/>
                <a:gd name="T10" fmla="*/ 1781 w 1985"/>
                <a:gd name="T11" fmla="*/ 576 h 627"/>
                <a:gd name="T12" fmla="*/ 1745 w 1985"/>
                <a:gd name="T13" fmla="*/ 627 h 627"/>
                <a:gd name="T14" fmla="*/ 1787 w 1985"/>
                <a:gd name="T15" fmla="*/ 590 h 627"/>
                <a:gd name="T16" fmla="*/ 1788 w 1985"/>
                <a:gd name="T17" fmla="*/ 581 h 627"/>
                <a:gd name="T18" fmla="*/ 1846 w 1985"/>
                <a:gd name="T19" fmla="*/ 575 h 627"/>
                <a:gd name="T20" fmla="*/ 1846 w 1985"/>
                <a:gd name="T21" fmla="*/ 575 h 627"/>
                <a:gd name="T22" fmla="*/ 1853 w 1985"/>
                <a:gd name="T23" fmla="*/ 575 h 627"/>
                <a:gd name="T24" fmla="*/ 1855 w 1985"/>
                <a:gd name="T25" fmla="*/ 575 h 627"/>
                <a:gd name="T26" fmla="*/ 1854 w 1985"/>
                <a:gd name="T27" fmla="*/ 584 h 627"/>
                <a:gd name="T28" fmla="*/ 1856 w 1985"/>
                <a:gd name="T29" fmla="*/ 574 h 627"/>
                <a:gd name="T30" fmla="*/ 1862 w 1985"/>
                <a:gd name="T31" fmla="*/ 572 h 627"/>
                <a:gd name="T32" fmla="*/ 1867 w 1985"/>
                <a:gd name="T33" fmla="*/ 581 h 627"/>
                <a:gd name="T34" fmla="*/ 1867 w 1985"/>
                <a:gd name="T35" fmla="*/ 581 h 627"/>
                <a:gd name="T36" fmla="*/ 1858 w 1985"/>
                <a:gd name="T37" fmla="*/ 582 h 627"/>
                <a:gd name="T38" fmla="*/ 1856 w 1985"/>
                <a:gd name="T39" fmla="*/ 574 h 627"/>
                <a:gd name="T40" fmla="*/ 1855 w 1985"/>
                <a:gd name="T41" fmla="*/ 593 h 627"/>
                <a:gd name="T42" fmla="*/ 1849 w 1985"/>
                <a:gd name="T43" fmla="*/ 585 h 627"/>
                <a:gd name="T44" fmla="*/ 1850 w 1985"/>
                <a:gd name="T45" fmla="*/ 585 h 627"/>
                <a:gd name="T46" fmla="*/ 1858 w 1985"/>
                <a:gd name="T47" fmla="*/ 583 h 627"/>
                <a:gd name="T48" fmla="*/ 1860 w 1985"/>
                <a:gd name="T49" fmla="*/ 592 h 627"/>
                <a:gd name="T50" fmla="*/ 1867 w 1985"/>
                <a:gd name="T51" fmla="*/ 590 h 627"/>
                <a:gd name="T52" fmla="*/ 1861 w 1985"/>
                <a:gd name="T53" fmla="*/ 591 h 627"/>
                <a:gd name="T54" fmla="*/ 1859 w 1985"/>
                <a:gd name="T55" fmla="*/ 583 h 627"/>
                <a:gd name="T56" fmla="*/ 1867 w 1985"/>
                <a:gd name="T57" fmla="*/ 582 h 627"/>
                <a:gd name="T58" fmla="*/ 1931 w 1985"/>
                <a:gd name="T59" fmla="*/ 589 h 627"/>
                <a:gd name="T60" fmla="*/ 1931 w 1985"/>
                <a:gd name="T61" fmla="*/ 575 h 627"/>
                <a:gd name="T62" fmla="*/ 1752 w 1985"/>
                <a:gd name="T63" fmla="*/ 522 h 627"/>
                <a:gd name="T64" fmla="*/ 1776 w 1985"/>
                <a:gd name="T65" fmla="*/ 581 h 627"/>
                <a:gd name="T66" fmla="*/ 1776 w 1985"/>
                <a:gd name="T67" fmla="*/ 581 h 627"/>
                <a:gd name="T68" fmla="*/ 1776 w 1985"/>
                <a:gd name="T69" fmla="*/ 581 h 627"/>
                <a:gd name="T70" fmla="*/ 1776 w 1985"/>
                <a:gd name="T71" fmla="*/ 581 h 627"/>
                <a:gd name="T72" fmla="*/ 1776 w 1985"/>
                <a:gd name="T73" fmla="*/ 581 h 627"/>
                <a:gd name="T74" fmla="*/ 1583 w 1985"/>
                <a:gd name="T75" fmla="*/ 59 h 627"/>
                <a:gd name="T76" fmla="*/ 803 w 1985"/>
                <a:gd name="T77" fmla="*/ 570 h 627"/>
                <a:gd name="T78" fmla="*/ 1288 w 1985"/>
                <a:gd name="T79" fmla="*/ 580 h 627"/>
                <a:gd name="T80" fmla="*/ 1275 w 1985"/>
                <a:gd name="T81" fmla="*/ 540 h 627"/>
                <a:gd name="T82" fmla="*/ 902 w 1985"/>
                <a:gd name="T83" fmla="*/ 482 h 627"/>
                <a:gd name="T84" fmla="*/ 1557 w 1985"/>
                <a:gd name="T85" fmla="*/ 482 h 627"/>
                <a:gd name="T86" fmla="*/ 292 w 1985"/>
                <a:gd name="T87" fmla="*/ 16 h 627"/>
                <a:gd name="T88" fmla="*/ 708 w 1985"/>
                <a:gd name="T89" fmla="*/ 627 h 627"/>
                <a:gd name="T90" fmla="*/ 292 w 1985"/>
                <a:gd name="T91" fmla="*/ 479 h 627"/>
                <a:gd name="T92" fmla="*/ 670 w 1985"/>
                <a:gd name="T93" fmla="*/ 585 h 627"/>
                <a:gd name="T94" fmla="*/ 333 w 1985"/>
                <a:gd name="T95" fmla="*/ 57 h 627"/>
                <a:gd name="T96" fmla="*/ 238 w 1985"/>
                <a:gd name="T97" fmla="*/ 546 h 627"/>
                <a:gd name="T98" fmla="*/ 247 w 1985"/>
                <a:gd name="T99" fmla="*/ 480 h 627"/>
                <a:gd name="T100" fmla="*/ 307 w 1985"/>
                <a:gd name="T101" fmla="*/ 362 h 627"/>
                <a:gd name="T102" fmla="*/ 205 w 1985"/>
                <a:gd name="T103" fmla="*/ 339 h 627"/>
                <a:gd name="T104" fmla="*/ 86 w 1985"/>
                <a:gd name="T105" fmla="*/ 368 h 627"/>
                <a:gd name="T106" fmla="*/ 95 w 1985"/>
                <a:gd name="T107" fmla="*/ 58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5" h="627">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968" y="133"/>
                  </a:moveTo>
                  <a:cubicBezTo>
                    <a:pt x="1745" y="133"/>
                    <a:pt x="1745" y="133"/>
                    <a:pt x="1745" y="133"/>
                  </a:cubicBezTo>
                  <a:cubicBezTo>
                    <a:pt x="1735" y="133"/>
                    <a:pt x="1728" y="140"/>
                    <a:pt x="1728" y="150"/>
                  </a:cubicBezTo>
                  <a:cubicBezTo>
                    <a:pt x="1728" y="610"/>
                    <a:pt x="1728" y="610"/>
                    <a:pt x="1728" y="610"/>
                  </a:cubicBezTo>
                  <a:cubicBezTo>
                    <a:pt x="1728" y="619"/>
                    <a:pt x="1735" y="627"/>
                    <a:pt x="1745" y="627"/>
                  </a:cubicBezTo>
                  <a:cubicBezTo>
                    <a:pt x="1968" y="627"/>
                    <a:pt x="1968" y="627"/>
                    <a:pt x="1968" y="627"/>
                  </a:cubicBezTo>
                  <a:cubicBezTo>
                    <a:pt x="1978" y="627"/>
                    <a:pt x="1985" y="619"/>
                    <a:pt x="1985" y="610"/>
                  </a:cubicBezTo>
                  <a:cubicBezTo>
                    <a:pt x="1985" y="150"/>
                    <a:pt x="1985" y="150"/>
                    <a:pt x="1985" y="150"/>
                  </a:cubicBezTo>
                  <a:cubicBezTo>
                    <a:pt x="1985" y="140"/>
                    <a:pt x="1978" y="133"/>
                    <a:pt x="1968" y="133"/>
                  </a:cubicBezTo>
                  <a:close/>
                  <a:moveTo>
                    <a:pt x="1787" y="590"/>
                  </a:moveTo>
                  <a:cubicBezTo>
                    <a:pt x="1784" y="586"/>
                    <a:pt x="1784" y="586"/>
                    <a:pt x="1784" y="586"/>
                  </a:cubicBezTo>
                  <a:cubicBezTo>
                    <a:pt x="1783" y="587"/>
                    <a:pt x="1782" y="587"/>
                    <a:pt x="1781" y="587"/>
                  </a:cubicBezTo>
                  <a:cubicBezTo>
                    <a:pt x="1777" y="587"/>
                    <a:pt x="1774" y="584"/>
                    <a:pt x="1774" y="581"/>
                  </a:cubicBezTo>
                  <a:cubicBezTo>
                    <a:pt x="1774" y="577"/>
                    <a:pt x="1777" y="574"/>
                    <a:pt x="1781" y="574"/>
                  </a:cubicBezTo>
                  <a:cubicBezTo>
                    <a:pt x="1785" y="574"/>
                    <a:pt x="1788" y="577"/>
                    <a:pt x="1788" y="581"/>
                  </a:cubicBezTo>
                  <a:cubicBezTo>
                    <a:pt x="1788" y="582"/>
                    <a:pt x="1787" y="584"/>
                    <a:pt x="1786" y="585"/>
                  </a:cubicBezTo>
                  <a:cubicBezTo>
                    <a:pt x="1788" y="589"/>
                    <a:pt x="1788" y="589"/>
                    <a:pt x="1788" y="589"/>
                  </a:cubicBezTo>
                  <a:lnTo>
                    <a:pt x="1787" y="590"/>
                  </a:lnTo>
                  <a:close/>
                  <a:moveTo>
                    <a:pt x="1848" y="583"/>
                  </a:move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7" y="575"/>
                    <a:pt x="1847" y="575"/>
                    <a:pt x="1848" y="575"/>
                  </a:cubicBezTo>
                  <a:cubicBezTo>
                    <a:pt x="1848" y="576"/>
                    <a:pt x="1849" y="576"/>
                    <a:pt x="1849" y="576"/>
                  </a:cubicBezTo>
                  <a:cubicBezTo>
                    <a:pt x="1850" y="576"/>
                    <a:pt x="1850" y="576"/>
                    <a:pt x="1850" y="576"/>
                  </a:cubicBezTo>
                  <a:cubicBezTo>
                    <a:pt x="1851" y="576"/>
                    <a:pt x="1851" y="576"/>
                    <a:pt x="1852" y="576"/>
                  </a:cubicBezTo>
                  <a:cubicBezTo>
                    <a:pt x="1852" y="576"/>
                    <a:pt x="1853" y="576"/>
                    <a:pt x="1853" y="575"/>
                  </a:cubicBezTo>
                  <a:cubicBezTo>
                    <a:pt x="1854" y="575"/>
                    <a:pt x="1854" y="575"/>
                    <a:pt x="1855" y="574"/>
                  </a:cubicBezTo>
                  <a:cubicBezTo>
                    <a:pt x="1855" y="574"/>
                    <a:pt x="1855" y="574"/>
                    <a:pt x="1855" y="574"/>
                  </a:cubicBezTo>
                  <a:cubicBezTo>
                    <a:pt x="1855" y="574"/>
                    <a:pt x="1855" y="574"/>
                    <a:pt x="1855" y="574"/>
                  </a:cubicBezTo>
                  <a:cubicBezTo>
                    <a:pt x="1855" y="575"/>
                    <a:pt x="1855" y="575"/>
                    <a:pt x="1855" y="575"/>
                  </a:cubicBezTo>
                  <a:cubicBezTo>
                    <a:pt x="1855" y="575"/>
                    <a:pt x="1855" y="575"/>
                    <a:pt x="1855" y="575"/>
                  </a:cubicBezTo>
                  <a:cubicBezTo>
                    <a:pt x="1857" y="582"/>
                    <a:pt x="1857" y="582"/>
                    <a:pt x="1857" y="582"/>
                  </a:cubicBezTo>
                  <a:cubicBezTo>
                    <a:pt x="1857" y="582"/>
                    <a:pt x="1857" y="582"/>
                    <a:pt x="1857" y="582"/>
                  </a:cubicBezTo>
                  <a:cubicBezTo>
                    <a:pt x="1857" y="582"/>
                    <a:pt x="1857" y="582"/>
                    <a:pt x="1857" y="582"/>
                  </a:cubicBezTo>
                  <a:cubicBezTo>
                    <a:pt x="1857" y="583"/>
                    <a:pt x="1857" y="583"/>
                    <a:pt x="1857" y="583"/>
                  </a:cubicBezTo>
                  <a:cubicBezTo>
                    <a:pt x="1856" y="583"/>
                    <a:pt x="1855" y="584"/>
                    <a:pt x="1854" y="584"/>
                  </a:cubicBezTo>
                  <a:cubicBezTo>
                    <a:pt x="1854" y="584"/>
                    <a:pt x="1853" y="584"/>
                    <a:pt x="1853" y="584"/>
                  </a:cubicBezTo>
                  <a:cubicBezTo>
                    <a:pt x="1852" y="584"/>
                    <a:pt x="1852" y="584"/>
                    <a:pt x="1851" y="584"/>
                  </a:cubicBezTo>
                  <a:cubicBezTo>
                    <a:pt x="1850" y="584"/>
                    <a:pt x="1849" y="583"/>
                    <a:pt x="1848" y="583"/>
                  </a:cubicBezTo>
                  <a:cubicBezTo>
                    <a:pt x="1848" y="583"/>
                    <a:pt x="1848" y="583"/>
                    <a:pt x="1848" y="583"/>
                  </a:cubicBezTo>
                  <a:close/>
                  <a:moveTo>
                    <a:pt x="1856" y="574"/>
                  </a:moveTo>
                  <a:cubicBezTo>
                    <a:pt x="1856" y="574"/>
                    <a:pt x="1856" y="574"/>
                    <a:pt x="1856" y="574"/>
                  </a:cubicBezTo>
                  <a:cubicBezTo>
                    <a:pt x="1856" y="574"/>
                    <a:pt x="1856" y="574"/>
                    <a:pt x="1856" y="574"/>
                  </a:cubicBezTo>
                  <a:cubicBezTo>
                    <a:pt x="1856" y="573"/>
                    <a:pt x="1857" y="573"/>
                    <a:pt x="1857" y="573"/>
                  </a:cubicBezTo>
                  <a:cubicBezTo>
                    <a:pt x="1858" y="572"/>
                    <a:pt x="1859" y="572"/>
                    <a:pt x="1860" y="572"/>
                  </a:cubicBezTo>
                  <a:cubicBezTo>
                    <a:pt x="1861" y="572"/>
                    <a:pt x="1862" y="572"/>
                    <a:pt x="1862" y="572"/>
                  </a:cubicBezTo>
                  <a:cubicBezTo>
                    <a:pt x="1863" y="572"/>
                    <a:pt x="1864" y="573"/>
                    <a:pt x="1865" y="573"/>
                  </a:cubicBezTo>
                  <a:cubicBezTo>
                    <a:pt x="1865" y="573"/>
                    <a:pt x="1865" y="573"/>
                    <a:pt x="1865" y="573"/>
                  </a:cubicBezTo>
                  <a:cubicBezTo>
                    <a:pt x="1865" y="574"/>
                    <a:pt x="1865" y="574"/>
                    <a:pt x="1865" y="574"/>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5" y="580"/>
                    <a:pt x="1863" y="580"/>
                    <a:pt x="1862" y="580"/>
                  </a:cubicBezTo>
                  <a:cubicBezTo>
                    <a:pt x="1861" y="580"/>
                    <a:pt x="1861" y="580"/>
                    <a:pt x="1860" y="581"/>
                  </a:cubicBezTo>
                  <a:cubicBezTo>
                    <a:pt x="1860" y="581"/>
                    <a:pt x="1859" y="581"/>
                    <a:pt x="1859" y="582"/>
                  </a:cubicBezTo>
                  <a:cubicBezTo>
                    <a:pt x="1859" y="582"/>
                    <a:pt x="1859" y="582"/>
                    <a:pt x="1858" y="582"/>
                  </a:cubicBezTo>
                  <a:cubicBezTo>
                    <a:pt x="1858" y="582"/>
                    <a:pt x="1858" y="582"/>
                    <a:pt x="1858" y="582"/>
                  </a:cubicBezTo>
                  <a:cubicBezTo>
                    <a:pt x="1858" y="581"/>
                    <a:pt x="1858" y="581"/>
                    <a:pt x="1858" y="581"/>
                  </a:cubicBezTo>
                  <a:cubicBezTo>
                    <a:pt x="1857" y="577"/>
                    <a:pt x="1857" y="577"/>
                    <a:pt x="1857" y="577"/>
                  </a:cubicBezTo>
                  <a:cubicBezTo>
                    <a:pt x="1856" y="574"/>
                    <a:pt x="1856" y="574"/>
                    <a:pt x="1856" y="574"/>
                  </a:cubicBezTo>
                  <a:cubicBezTo>
                    <a:pt x="1856" y="574"/>
                    <a:pt x="1856" y="574"/>
                    <a:pt x="1856" y="574"/>
                  </a:cubicBezTo>
                  <a:cubicBezTo>
                    <a:pt x="1856" y="574"/>
                    <a:pt x="1856" y="574"/>
                    <a:pt x="1856" y="574"/>
                  </a:cubicBezTo>
                  <a:close/>
                  <a:moveTo>
                    <a:pt x="1860" y="592"/>
                  </a:moveTo>
                  <a:cubicBezTo>
                    <a:pt x="1859" y="592"/>
                    <a:pt x="1859" y="592"/>
                    <a:pt x="1858" y="592"/>
                  </a:cubicBezTo>
                  <a:cubicBezTo>
                    <a:pt x="1858" y="593"/>
                    <a:pt x="1858" y="593"/>
                    <a:pt x="1857" y="593"/>
                  </a:cubicBezTo>
                  <a:cubicBezTo>
                    <a:pt x="1857" y="593"/>
                    <a:pt x="1857" y="593"/>
                    <a:pt x="1856" y="593"/>
                  </a:cubicBezTo>
                  <a:cubicBezTo>
                    <a:pt x="1856" y="593"/>
                    <a:pt x="1856" y="593"/>
                    <a:pt x="1855" y="593"/>
                  </a:cubicBezTo>
                  <a:cubicBezTo>
                    <a:pt x="1855" y="593"/>
                    <a:pt x="1854" y="593"/>
                    <a:pt x="1854" y="593"/>
                  </a:cubicBezTo>
                  <a:cubicBezTo>
                    <a:pt x="1853" y="593"/>
                    <a:pt x="1853" y="593"/>
                    <a:pt x="1852" y="593"/>
                  </a:cubicBezTo>
                  <a:cubicBezTo>
                    <a:pt x="1852" y="593"/>
                    <a:pt x="1851" y="592"/>
                    <a:pt x="1851" y="592"/>
                  </a:cubicBezTo>
                  <a:cubicBezTo>
                    <a:pt x="1851" y="592"/>
                    <a:pt x="1851" y="592"/>
                    <a:pt x="1851" y="592"/>
                  </a:cubicBezTo>
                  <a:cubicBezTo>
                    <a:pt x="1849" y="585"/>
                    <a:pt x="1849" y="585"/>
                    <a:pt x="1849" y="585"/>
                  </a:cubicBezTo>
                  <a:cubicBezTo>
                    <a:pt x="1849" y="584"/>
                    <a:pt x="1849" y="584"/>
                    <a:pt x="1849" y="584"/>
                  </a:cubicBezTo>
                  <a:cubicBezTo>
                    <a:pt x="1849" y="584"/>
                    <a:pt x="1849" y="584"/>
                    <a:pt x="1849" y="584"/>
                  </a:cubicBezTo>
                  <a:cubicBezTo>
                    <a:pt x="1849" y="584"/>
                    <a:pt x="1849" y="584"/>
                    <a:pt x="1849" y="584"/>
                  </a:cubicBezTo>
                  <a:cubicBezTo>
                    <a:pt x="1849" y="584"/>
                    <a:pt x="1849" y="584"/>
                    <a:pt x="1849" y="584"/>
                  </a:cubicBezTo>
                  <a:cubicBezTo>
                    <a:pt x="1849" y="584"/>
                    <a:pt x="1850" y="585"/>
                    <a:pt x="1850" y="585"/>
                  </a:cubicBezTo>
                  <a:cubicBezTo>
                    <a:pt x="1851" y="585"/>
                    <a:pt x="1851" y="585"/>
                    <a:pt x="1852" y="585"/>
                  </a:cubicBezTo>
                  <a:cubicBezTo>
                    <a:pt x="1853" y="585"/>
                    <a:pt x="1853" y="585"/>
                    <a:pt x="1854" y="585"/>
                  </a:cubicBezTo>
                  <a:cubicBezTo>
                    <a:pt x="1855" y="585"/>
                    <a:pt x="1855" y="585"/>
                    <a:pt x="1856" y="584"/>
                  </a:cubicBezTo>
                  <a:cubicBezTo>
                    <a:pt x="1856" y="584"/>
                    <a:pt x="1857" y="584"/>
                    <a:pt x="1858" y="584"/>
                  </a:cubicBezTo>
                  <a:cubicBezTo>
                    <a:pt x="1858" y="583"/>
                    <a:pt x="1858" y="583"/>
                    <a:pt x="1858" y="583"/>
                  </a:cubicBezTo>
                  <a:cubicBezTo>
                    <a:pt x="1858" y="583"/>
                    <a:pt x="1858" y="584"/>
                    <a:pt x="1858" y="584"/>
                  </a:cubicBezTo>
                  <a:cubicBezTo>
                    <a:pt x="1858" y="584"/>
                    <a:pt x="1858" y="584"/>
                    <a:pt x="1858" y="584"/>
                  </a:cubicBezTo>
                  <a:cubicBezTo>
                    <a:pt x="1858" y="584"/>
                    <a:pt x="1858" y="584"/>
                    <a:pt x="1858" y="584"/>
                  </a:cubicBezTo>
                  <a:cubicBezTo>
                    <a:pt x="1860" y="591"/>
                    <a:pt x="1860" y="591"/>
                    <a:pt x="1860" y="591"/>
                  </a:cubicBezTo>
                  <a:cubicBezTo>
                    <a:pt x="1860" y="591"/>
                    <a:pt x="1860" y="592"/>
                    <a:pt x="1860" y="592"/>
                  </a:cubicBezTo>
                  <a:close/>
                  <a:moveTo>
                    <a:pt x="1870" y="590"/>
                  </a:moveTo>
                  <a:cubicBezTo>
                    <a:pt x="1869" y="590"/>
                    <a:pt x="1869" y="590"/>
                    <a:pt x="1869" y="590"/>
                  </a:cubicBezTo>
                  <a:cubicBezTo>
                    <a:pt x="1869" y="590"/>
                    <a:pt x="1869" y="590"/>
                    <a:pt x="1869" y="590"/>
                  </a:cubicBezTo>
                  <a:cubicBezTo>
                    <a:pt x="1869" y="590"/>
                    <a:pt x="1869" y="590"/>
                    <a:pt x="1869" y="590"/>
                  </a:cubicBezTo>
                  <a:cubicBezTo>
                    <a:pt x="1869" y="590"/>
                    <a:pt x="1868" y="590"/>
                    <a:pt x="1867" y="590"/>
                  </a:cubicBezTo>
                  <a:cubicBezTo>
                    <a:pt x="1866" y="589"/>
                    <a:pt x="1866" y="589"/>
                    <a:pt x="1865" y="589"/>
                  </a:cubicBezTo>
                  <a:cubicBezTo>
                    <a:pt x="1865" y="589"/>
                    <a:pt x="1864" y="589"/>
                    <a:pt x="1864" y="590"/>
                  </a:cubicBezTo>
                  <a:cubicBezTo>
                    <a:pt x="1863" y="590"/>
                    <a:pt x="1863" y="590"/>
                    <a:pt x="1863" y="590"/>
                  </a:cubicBezTo>
                  <a:cubicBezTo>
                    <a:pt x="1862" y="590"/>
                    <a:pt x="1862" y="591"/>
                    <a:pt x="1861" y="591"/>
                  </a:cubicBezTo>
                  <a:cubicBezTo>
                    <a:pt x="1861" y="591"/>
                    <a:pt x="1861" y="591"/>
                    <a:pt x="1861" y="591"/>
                  </a:cubicBezTo>
                  <a:cubicBezTo>
                    <a:pt x="1861" y="591"/>
                    <a:pt x="1861" y="591"/>
                    <a:pt x="1861" y="591"/>
                  </a:cubicBezTo>
                  <a:cubicBezTo>
                    <a:pt x="1861" y="591"/>
                    <a:pt x="1861" y="591"/>
                    <a:pt x="1861" y="591"/>
                  </a:cubicBezTo>
                  <a:cubicBezTo>
                    <a:pt x="1861" y="591"/>
                    <a:pt x="1859" y="583"/>
                    <a:pt x="1859" y="583"/>
                  </a:cubicBezTo>
                  <a:cubicBezTo>
                    <a:pt x="1859" y="583"/>
                    <a:pt x="1859" y="583"/>
                    <a:pt x="1859" y="583"/>
                  </a:cubicBezTo>
                  <a:cubicBezTo>
                    <a:pt x="1859" y="583"/>
                    <a:pt x="1859" y="583"/>
                    <a:pt x="1859" y="583"/>
                  </a:cubicBezTo>
                  <a:cubicBezTo>
                    <a:pt x="1860" y="582"/>
                    <a:pt x="1861" y="582"/>
                    <a:pt x="1862" y="581"/>
                  </a:cubicBezTo>
                  <a:cubicBezTo>
                    <a:pt x="1862" y="581"/>
                    <a:pt x="1863" y="581"/>
                    <a:pt x="1863" y="581"/>
                  </a:cubicBezTo>
                  <a:cubicBezTo>
                    <a:pt x="1864" y="581"/>
                    <a:pt x="1864" y="581"/>
                    <a:pt x="1864" y="581"/>
                  </a:cubicBezTo>
                  <a:cubicBezTo>
                    <a:pt x="1865" y="581"/>
                    <a:pt x="1865" y="582"/>
                    <a:pt x="1866" y="582"/>
                  </a:cubicBezTo>
                  <a:cubicBezTo>
                    <a:pt x="1866" y="582"/>
                    <a:pt x="1867" y="582"/>
                    <a:pt x="1867" y="582"/>
                  </a:cubicBezTo>
                  <a:cubicBezTo>
                    <a:pt x="1867" y="582"/>
                    <a:pt x="1867" y="582"/>
                    <a:pt x="1867" y="582"/>
                  </a:cubicBezTo>
                  <a:cubicBezTo>
                    <a:pt x="1870" y="590"/>
                    <a:pt x="1870" y="590"/>
                    <a:pt x="1870" y="590"/>
                  </a:cubicBezTo>
                  <a:cubicBezTo>
                    <a:pt x="1870" y="590"/>
                    <a:pt x="1870" y="590"/>
                    <a:pt x="1870" y="590"/>
                  </a:cubicBezTo>
                  <a:close/>
                  <a:moveTo>
                    <a:pt x="1934" y="589"/>
                  </a:moveTo>
                  <a:cubicBezTo>
                    <a:pt x="1931" y="589"/>
                    <a:pt x="1931" y="589"/>
                    <a:pt x="1931" y="589"/>
                  </a:cubicBezTo>
                  <a:cubicBezTo>
                    <a:pt x="1937" y="583"/>
                    <a:pt x="1937" y="583"/>
                    <a:pt x="1937" y="583"/>
                  </a:cubicBezTo>
                  <a:cubicBezTo>
                    <a:pt x="1926" y="583"/>
                    <a:pt x="1926" y="583"/>
                    <a:pt x="1926" y="583"/>
                  </a:cubicBezTo>
                  <a:cubicBezTo>
                    <a:pt x="1926" y="581"/>
                    <a:pt x="1926" y="581"/>
                    <a:pt x="1926" y="581"/>
                  </a:cubicBezTo>
                  <a:cubicBezTo>
                    <a:pt x="1937" y="581"/>
                    <a:pt x="1937" y="581"/>
                    <a:pt x="1937" y="581"/>
                  </a:cubicBezTo>
                  <a:cubicBezTo>
                    <a:pt x="1931" y="575"/>
                    <a:pt x="1931" y="575"/>
                    <a:pt x="1931" y="575"/>
                  </a:cubicBezTo>
                  <a:cubicBezTo>
                    <a:pt x="1934" y="575"/>
                    <a:pt x="1934" y="575"/>
                    <a:pt x="1934" y="575"/>
                  </a:cubicBezTo>
                  <a:cubicBezTo>
                    <a:pt x="1941" y="582"/>
                    <a:pt x="1941" y="582"/>
                    <a:pt x="1941" y="582"/>
                  </a:cubicBezTo>
                  <a:lnTo>
                    <a:pt x="1934" y="589"/>
                  </a:lnTo>
                  <a:close/>
                  <a:moveTo>
                    <a:pt x="1962" y="522"/>
                  </a:moveTo>
                  <a:cubicBezTo>
                    <a:pt x="1752" y="522"/>
                    <a:pt x="1752" y="522"/>
                    <a:pt x="1752" y="522"/>
                  </a:cubicBezTo>
                  <a:cubicBezTo>
                    <a:pt x="1752" y="173"/>
                    <a:pt x="1752" y="173"/>
                    <a:pt x="1752" y="173"/>
                  </a:cubicBezTo>
                  <a:cubicBezTo>
                    <a:pt x="1962" y="173"/>
                    <a:pt x="1962" y="173"/>
                    <a:pt x="1962" y="173"/>
                  </a:cubicBezTo>
                  <a:lnTo>
                    <a:pt x="1962" y="522"/>
                  </a:ln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583" y="482"/>
                  </a:moveTo>
                  <a:cubicBezTo>
                    <a:pt x="1583" y="59"/>
                    <a:pt x="1583" y="59"/>
                    <a:pt x="1583" y="59"/>
                  </a:cubicBezTo>
                  <a:cubicBezTo>
                    <a:pt x="1583" y="39"/>
                    <a:pt x="1566" y="23"/>
                    <a:pt x="1546" y="23"/>
                  </a:cubicBezTo>
                  <a:cubicBezTo>
                    <a:pt x="910" y="23"/>
                    <a:pt x="910" y="23"/>
                    <a:pt x="910" y="23"/>
                  </a:cubicBezTo>
                  <a:cubicBezTo>
                    <a:pt x="890" y="23"/>
                    <a:pt x="874" y="39"/>
                    <a:pt x="874" y="59"/>
                  </a:cubicBezTo>
                  <a:cubicBezTo>
                    <a:pt x="874" y="482"/>
                    <a:pt x="874" y="482"/>
                    <a:pt x="874" y="482"/>
                  </a:cubicBezTo>
                  <a:cubicBezTo>
                    <a:pt x="803" y="570"/>
                    <a:pt x="803" y="570"/>
                    <a:pt x="803" y="570"/>
                  </a:cubicBezTo>
                  <a:cubicBezTo>
                    <a:pt x="803" y="594"/>
                    <a:pt x="823" y="614"/>
                    <a:pt x="847" y="614"/>
                  </a:cubicBezTo>
                  <a:cubicBezTo>
                    <a:pt x="1609" y="614"/>
                    <a:pt x="1609" y="614"/>
                    <a:pt x="1609" y="614"/>
                  </a:cubicBezTo>
                  <a:cubicBezTo>
                    <a:pt x="1633" y="614"/>
                    <a:pt x="1654" y="594"/>
                    <a:pt x="1654" y="570"/>
                  </a:cubicBezTo>
                  <a:lnTo>
                    <a:pt x="1583" y="482"/>
                  </a:lnTo>
                  <a:close/>
                  <a:moveTo>
                    <a:pt x="1288" y="580"/>
                  </a:moveTo>
                  <a:cubicBezTo>
                    <a:pt x="1156" y="580"/>
                    <a:pt x="1156" y="580"/>
                    <a:pt x="1156" y="580"/>
                  </a:cubicBezTo>
                  <a:cubicBezTo>
                    <a:pt x="1148" y="580"/>
                    <a:pt x="1142" y="577"/>
                    <a:pt x="1142" y="573"/>
                  </a:cubicBezTo>
                  <a:cubicBezTo>
                    <a:pt x="1158" y="545"/>
                    <a:pt x="1158" y="545"/>
                    <a:pt x="1158" y="545"/>
                  </a:cubicBezTo>
                  <a:cubicBezTo>
                    <a:pt x="1158" y="542"/>
                    <a:pt x="1163" y="540"/>
                    <a:pt x="1169" y="540"/>
                  </a:cubicBezTo>
                  <a:cubicBezTo>
                    <a:pt x="1275" y="540"/>
                    <a:pt x="1275" y="540"/>
                    <a:pt x="1275" y="540"/>
                  </a:cubicBezTo>
                  <a:cubicBezTo>
                    <a:pt x="1280" y="540"/>
                    <a:pt x="1285" y="542"/>
                    <a:pt x="1285" y="545"/>
                  </a:cubicBezTo>
                  <a:cubicBezTo>
                    <a:pt x="1301" y="573"/>
                    <a:pt x="1301" y="573"/>
                    <a:pt x="1301" y="573"/>
                  </a:cubicBezTo>
                  <a:cubicBezTo>
                    <a:pt x="1301" y="577"/>
                    <a:pt x="1295" y="580"/>
                    <a:pt x="1288" y="580"/>
                  </a:cubicBezTo>
                  <a:close/>
                  <a:moveTo>
                    <a:pt x="1557" y="482"/>
                  </a:moveTo>
                  <a:cubicBezTo>
                    <a:pt x="902" y="482"/>
                    <a:pt x="902" y="482"/>
                    <a:pt x="902" y="482"/>
                  </a:cubicBezTo>
                  <a:cubicBezTo>
                    <a:pt x="902" y="65"/>
                    <a:pt x="902" y="65"/>
                    <a:pt x="902" y="65"/>
                  </a:cubicBezTo>
                  <a:cubicBezTo>
                    <a:pt x="902" y="55"/>
                    <a:pt x="910" y="47"/>
                    <a:pt x="921" y="47"/>
                  </a:cubicBezTo>
                  <a:cubicBezTo>
                    <a:pt x="1539" y="47"/>
                    <a:pt x="1539" y="47"/>
                    <a:pt x="1539" y="47"/>
                  </a:cubicBezTo>
                  <a:cubicBezTo>
                    <a:pt x="1549" y="47"/>
                    <a:pt x="1557" y="55"/>
                    <a:pt x="1557" y="65"/>
                  </a:cubicBezTo>
                  <a:lnTo>
                    <a:pt x="1557" y="482"/>
                  </a:lnTo>
                  <a:close/>
                  <a:moveTo>
                    <a:pt x="333" y="57"/>
                  </a:moveTo>
                  <a:cubicBezTo>
                    <a:pt x="333" y="57"/>
                    <a:pt x="333" y="57"/>
                    <a:pt x="333" y="57"/>
                  </a:cubicBezTo>
                  <a:cubicBezTo>
                    <a:pt x="333" y="327"/>
                    <a:pt x="333" y="327"/>
                    <a:pt x="333" y="327"/>
                  </a:cubicBezTo>
                  <a:cubicBezTo>
                    <a:pt x="333" y="327"/>
                    <a:pt x="333" y="327"/>
                    <a:pt x="292" y="363"/>
                  </a:cubicBezTo>
                  <a:cubicBezTo>
                    <a:pt x="292" y="363"/>
                    <a:pt x="292" y="363"/>
                    <a:pt x="292" y="16"/>
                  </a:cubicBezTo>
                  <a:cubicBezTo>
                    <a:pt x="292" y="6"/>
                    <a:pt x="298" y="0"/>
                    <a:pt x="308" y="0"/>
                  </a:cubicBezTo>
                  <a:cubicBezTo>
                    <a:pt x="308" y="0"/>
                    <a:pt x="308" y="0"/>
                    <a:pt x="708" y="0"/>
                  </a:cubicBezTo>
                  <a:cubicBezTo>
                    <a:pt x="717" y="0"/>
                    <a:pt x="725" y="6"/>
                    <a:pt x="725" y="16"/>
                  </a:cubicBezTo>
                  <a:cubicBezTo>
                    <a:pt x="725" y="16"/>
                    <a:pt x="725" y="16"/>
                    <a:pt x="725" y="611"/>
                  </a:cubicBezTo>
                  <a:cubicBezTo>
                    <a:pt x="725" y="621"/>
                    <a:pt x="717" y="627"/>
                    <a:pt x="708" y="627"/>
                  </a:cubicBezTo>
                  <a:cubicBezTo>
                    <a:pt x="708" y="627"/>
                    <a:pt x="708" y="627"/>
                    <a:pt x="308" y="627"/>
                  </a:cubicBezTo>
                  <a:cubicBezTo>
                    <a:pt x="298" y="627"/>
                    <a:pt x="292" y="621"/>
                    <a:pt x="292" y="611"/>
                  </a:cubicBezTo>
                  <a:cubicBezTo>
                    <a:pt x="292" y="611"/>
                    <a:pt x="292" y="593"/>
                    <a:pt x="292" y="536"/>
                  </a:cubicBezTo>
                  <a:cubicBezTo>
                    <a:pt x="292" y="527"/>
                    <a:pt x="292" y="517"/>
                    <a:pt x="292" y="506"/>
                  </a:cubicBezTo>
                  <a:cubicBezTo>
                    <a:pt x="292" y="498"/>
                    <a:pt x="292" y="489"/>
                    <a:pt x="292" y="479"/>
                  </a:cubicBezTo>
                  <a:cubicBezTo>
                    <a:pt x="292" y="474"/>
                    <a:pt x="292" y="468"/>
                    <a:pt x="292" y="461"/>
                  </a:cubicBezTo>
                  <a:cubicBezTo>
                    <a:pt x="292" y="461"/>
                    <a:pt x="292" y="461"/>
                    <a:pt x="333" y="424"/>
                  </a:cubicBezTo>
                  <a:cubicBezTo>
                    <a:pt x="333" y="424"/>
                    <a:pt x="333" y="457"/>
                    <a:pt x="333" y="570"/>
                  </a:cubicBezTo>
                  <a:cubicBezTo>
                    <a:pt x="333" y="578"/>
                    <a:pt x="339" y="585"/>
                    <a:pt x="345" y="585"/>
                  </a:cubicBezTo>
                  <a:cubicBezTo>
                    <a:pt x="345" y="585"/>
                    <a:pt x="345" y="585"/>
                    <a:pt x="670" y="585"/>
                  </a:cubicBezTo>
                  <a:cubicBezTo>
                    <a:pt x="677" y="585"/>
                    <a:pt x="683" y="578"/>
                    <a:pt x="683" y="570"/>
                  </a:cubicBezTo>
                  <a:cubicBezTo>
                    <a:pt x="683" y="570"/>
                    <a:pt x="683" y="570"/>
                    <a:pt x="683" y="57"/>
                  </a:cubicBezTo>
                  <a:cubicBezTo>
                    <a:pt x="683" y="49"/>
                    <a:pt x="677" y="42"/>
                    <a:pt x="670" y="42"/>
                  </a:cubicBezTo>
                  <a:cubicBezTo>
                    <a:pt x="670" y="42"/>
                    <a:pt x="670" y="42"/>
                    <a:pt x="345" y="42"/>
                  </a:cubicBezTo>
                  <a:cubicBezTo>
                    <a:pt x="339" y="42"/>
                    <a:pt x="333" y="49"/>
                    <a:pt x="333" y="57"/>
                  </a:cubicBezTo>
                  <a:close/>
                  <a:moveTo>
                    <a:pt x="95" y="587"/>
                  </a:moveTo>
                  <a:cubicBezTo>
                    <a:pt x="103" y="579"/>
                    <a:pt x="121" y="567"/>
                    <a:pt x="132" y="565"/>
                  </a:cubicBezTo>
                  <a:cubicBezTo>
                    <a:pt x="146" y="562"/>
                    <a:pt x="160" y="562"/>
                    <a:pt x="175" y="562"/>
                  </a:cubicBezTo>
                  <a:cubicBezTo>
                    <a:pt x="188" y="561"/>
                    <a:pt x="200" y="555"/>
                    <a:pt x="214" y="552"/>
                  </a:cubicBezTo>
                  <a:cubicBezTo>
                    <a:pt x="225" y="548"/>
                    <a:pt x="230" y="548"/>
                    <a:pt x="238" y="546"/>
                  </a:cubicBezTo>
                  <a:cubicBezTo>
                    <a:pt x="256" y="543"/>
                    <a:pt x="254" y="543"/>
                    <a:pt x="262" y="541"/>
                  </a:cubicBezTo>
                  <a:cubicBezTo>
                    <a:pt x="272" y="539"/>
                    <a:pt x="284" y="531"/>
                    <a:pt x="286" y="520"/>
                  </a:cubicBezTo>
                  <a:cubicBezTo>
                    <a:pt x="288" y="509"/>
                    <a:pt x="277" y="496"/>
                    <a:pt x="266" y="497"/>
                  </a:cubicBezTo>
                  <a:cubicBezTo>
                    <a:pt x="241" y="499"/>
                    <a:pt x="237" y="504"/>
                    <a:pt x="215" y="505"/>
                  </a:cubicBezTo>
                  <a:cubicBezTo>
                    <a:pt x="228" y="494"/>
                    <a:pt x="234" y="492"/>
                    <a:pt x="247" y="480"/>
                  </a:cubicBezTo>
                  <a:cubicBezTo>
                    <a:pt x="261" y="468"/>
                    <a:pt x="271" y="460"/>
                    <a:pt x="284" y="448"/>
                  </a:cubicBezTo>
                  <a:cubicBezTo>
                    <a:pt x="298" y="436"/>
                    <a:pt x="310" y="426"/>
                    <a:pt x="326" y="412"/>
                  </a:cubicBezTo>
                  <a:cubicBezTo>
                    <a:pt x="338" y="401"/>
                    <a:pt x="354" y="388"/>
                    <a:pt x="361" y="373"/>
                  </a:cubicBezTo>
                  <a:cubicBezTo>
                    <a:pt x="373" y="349"/>
                    <a:pt x="364" y="336"/>
                    <a:pt x="347" y="338"/>
                  </a:cubicBezTo>
                  <a:cubicBezTo>
                    <a:pt x="333" y="339"/>
                    <a:pt x="318" y="353"/>
                    <a:pt x="307" y="362"/>
                  </a:cubicBezTo>
                  <a:cubicBezTo>
                    <a:pt x="278" y="387"/>
                    <a:pt x="248" y="411"/>
                    <a:pt x="219" y="436"/>
                  </a:cubicBezTo>
                  <a:cubicBezTo>
                    <a:pt x="230" y="426"/>
                    <a:pt x="240" y="416"/>
                    <a:pt x="252" y="405"/>
                  </a:cubicBezTo>
                  <a:cubicBezTo>
                    <a:pt x="265" y="393"/>
                    <a:pt x="267" y="381"/>
                    <a:pt x="259" y="372"/>
                  </a:cubicBezTo>
                  <a:cubicBezTo>
                    <a:pt x="235" y="344"/>
                    <a:pt x="212" y="380"/>
                    <a:pt x="184" y="398"/>
                  </a:cubicBezTo>
                  <a:cubicBezTo>
                    <a:pt x="217" y="370"/>
                    <a:pt x="228" y="355"/>
                    <a:pt x="205" y="339"/>
                  </a:cubicBezTo>
                  <a:cubicBezTo>
                    <a:pt x="186" y="326"/>
                    <a:pt x="162" y="364"/>
                    <a:pt x="146" y="374"/>
                  </a:cubicBezTo>
                  <a:cubicBezTo>
                    <a:pt x="152" y="367"/>
                    <a:pt x="162" y="359"/>
                    <a:pt x="168" y="353"/>
                  </a:cubicBezTo>
                  <a:cubicBezTo>
                    <a:pt x="173" y="348"/>
                    <a:pt x="180" y="340"/>
                    <a:pt x="175" y="332"/>
                  </a:cubicBezTo>
                  <a:cubicBezTo>
                    <a:pt x="160" y="308"/>
                    <a:pt x="146" y="322"/>
                    <a:pt x="135" y="331"/>
                  </a:cubicBezTo>
                  <a:cubicBezTo>
                    <a:pt x="118" y="342"/>
                    <a:pt x="102" y="355"/>
                    <a:pt x="86" y="368"/>
                  </a:cubicBezTo>
                  <a:cubicBezTo>
                    <a:pt x="72" y="381"/>
                    <a:pt x="54" y="392"/>
                    <a:pt x="49" y="410"/>
                  </a:cubicBezTo>
                  <a:cubicBezTo>
                    <a:pt x="45" y="423"/>
                    <a:pt x="45" y="435"/>
                    <a:pt x="36" y="446"/>
                  </a:cubicBezTo>
                  <a:cubicBezTo>
                    <a:pt x="27" y="456"/>
                    <a:pt x="10" y="469"/>
                    <a:pt x="0" y="478"/>
                  </a:cubicBezTo>
                  <a:cubicBezTo>
                    <a:pt x="7" y="486"/>
                    <a:pt x="15" y="495"/>
                    <a:pt x="23" y="504"/>
                  </a:cubicBezTo>
                  <a:cubicBezTo>
                    <a:pt x="33" y="516"/>
                    <a:pt x="85" y="575"/>
                    <a:pt x="95" y="587"/>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grpSp>
      <p:sp>
        <p:nvSpPr>
          <p:cNvPr id="96" name="Freeform 95"/>
          <p:cNvSpPr/>
          <p:nvPr/>
        </p:nvSpPr>
        <p:spPr bwMode="auto">
          <a:xfrm flipH="1">
            <a:off x="9056605" y="1836272"/>
            <a:ext cx="182966" cy="1973728"/>
          </a:xfrm>
          <a:custGeom>
            <a:avLst/>
            <a:gdLst>
              <a:gd name="connsiteX0" fmla="*/ 38100 w 180975"/>
              <a:gd name="connsiteY0" fmla="*/ 0 h 1666875"/>
              <a:gd name="connsiteX1" fmla="*/ 180975 w 180975"/>
              <a:gd name="connsiteY1" fmla="*/ 0 h 1666875"/>
              <a:gd name="connsiteX2" fmla="*/ 180975 w 180975"/>
              <a:gd name="connsiteY2" fmla="*/ 1666875 h 1666875"/>
              <a:gd name="connsiteX3" fmla="*/ 0 w 180975"/>
              <a:gd name="connsiteY3" fmla="*/ 1666875 h 1666875"/>
            </a:gdLst>
            <a:ahLst/>
            <a:cxnLst>
              <a:cxn ang="0">
                <a:pos x="connsiteX0" y="connsiteY0"/>
              </a:cxn>
              <a:cxn ang="0">
                <a:pos x="connsiteX1" y="connsiteY1"/>
              </a:cxn>
              <a:cxn ang="0">
                <a:pos x="connsiteX2" y="connsiteY2"/>
              </a:cxn>
              <a:cxn ang="0">
                <a:pos x="connsiteX3" y="connsiteY3"/>
              </a:cxn>
            </a:cxnLst>
            <a:rect l="l" t="t" r="r" b="b"/>
            <a:pathLst>
              <a:path w="180975" h="1666875">
                <a:moveTo>
                  <a:pt x="38100" y="0"/>
                </a:moveTo>
                <a:lnTo>
                  <a:pt x="180975" y="0"/>
                </a:lnTo>
                <a:lnTo>
                  <a:pt x="180975" y="1666875"/>
                </a:lnTo>
                <a:lnTo>
                  <a:pt x="0" y="1666875"/>
                </a:lnTo>
              </a:path>
            </a:pathLst>
          </a:custGeom>
          <a:noFill/>
          <a:ln w="22225" cap="flat" cmpd="sng" algn="ctr">
            <a:solidFill>
              <a:srgbClr val="0072C6"/>
            </a:solidFill>
            <a:prstDash val="solid"/>
            <a:headEnd type="non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sp>
        <p:nvSpPr>
          <p:cNvPr id="97" name="Freeform 96"/>
          <p:cNvSpPr/>
          <p:nvPr/>
        </p:nvSpPr>
        <p:spPr bwMode="auto">
          <a:xfrm flipH="1" flipV="1">
            <a:off x="6645802" y="2222758"/>
            <a:ext cx="2277117" cy="83818"/>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sp>
        <p:nvSpPr>
          <p:cNvPr id="98" name="Freeform 97"/>
          <p:cNvSpPr/>
          <p:nvPr/>
        </p:nvSpPr>
        <p:spPr bwMode="auto">
          <a:xfrm flipH="1" flipV="1">
            <a:off x="6399212" y="2031619"/>
            <a:ext cx="2561889" cy="45719"/>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triangl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grpSp>
        <p:nvGrpSpPr>
          <p:cNvPr id="99" name="Group 98"/>
          <p:cNvGrpSpPr/>
          <p:nvPr/>
        </p:nvGrpSpPr>
        <p:grpSpPr>
          <a:xfrm>
            <a:off x="9335075" y="714240"/>
            <a:ext cx="2598472" cy="3896089"/>
            <a:chOff x="9174813" y="1235154"/>
            <a:chExt cx="2598472" cy="3896089"/>
          </a:xfrm>
        </p:grpSpPr>
        <p:sp>
          <p:nvSpPr>
            <p:cNvPr id="101" name="Freeform 100"/>
            <p:cNvSpPr>
              <a:spLocks noChangeAspect="1"/>
            </p:cNvSpPr>
            <p:nvPr/>
          </p:nvSpPr>
          <p:spPr bwMode="black">
            <a:xfrm>
              <a:off x="9174813" y="1235154"/>
              <a:ext cx="2598472" cy="143543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57150">
              <a:solidFill>
                <a:schemeClr val="bg2">
                  <a:lumMod val="90000"/>
                </a:schemeClr>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p:txBody>
        </p:sp>
        <p:sp>
          <p:nvSpPr>
            <p:cNvPr id="103" name="TextBox 66"/>
            <p:cNvSpPr txBox="1"/>
            <p:nvPr/>
          </p:nvSpPr>
          <p:spPr>
            <a:xfrm>
              <a:off x="9407750" y="2702551"/>
              <a:ext cx="1885342" cy="193899"/>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SaaS</a:t>
              </a:r>
            </a:p>
          </p:txBody>
        </p:sp>
        <p:sp>
          <p:nvSpPr>
            <p:cNvPr id="104" name="TextBox 70"/>
            <p:cNvSpPr txBox="1"/>
            <p:nvPr/>
          </p:nvSpPr>
          <p:spPr>
            <a:xfrm>
              <a:off x="9296955" y="4743445"/>
              <a:ext cx="2106932" cy="387798"/>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Azure </a:t>
              </a:r>
              <a:r>
                <a:rPr kumimoji="0" lang="en-US" sz="1400" b="0" i="0" u="none" strike="noStrike" kern="1200" cap="none" spc="-50" normalizeH="0" baseline="0" noProof="0">
                  <a:ln>
                    <a:noFill/>
                  </a:ln>
                  <a:solidFill>
                    <a:srgbClr val="002060"/>
                  </a:solidFill>
                  <a:effectLst/>
                  <a:uLnTx/>
                  <a:uFillTx/>
                  <a:latin typeface="+mn-lt"/>
                  <a:ea typeface="+mn-ea"/>
                  <a:cs typeface="+mn-cs"/>
                </a:rPr>
                <a:t>App Service and </a:t>
              </a:r>
              <a:r>
                <a:rPr kumimoji="0" lang="en-US" sz="1400" b="0" i="0" u="none" strike="noStrike" kern="1200" cap="none" spc="-50" normalizeH="0" baseline="0" noProof="0" dirty="0">
                  <a:ln>
                    <a:noFill/>
                  </a:ln>
                  <a:solidFill>
                    <a:srgbClr val="002060"/>
                  </a:solidFill>
                  <a:effectLst/>
                  <a:uLnTx/>
                  <a:uFillTx/>
                  <a:latin typeface="+mn-lt"/>
                  <a:ea typeface="+mn-ea"/>
                  <a:cs typeface="+mn-cs"/>
                </a:rPr>
                <a:t>Non-MS cloud-based apps</a:t>
              </a:r>
            </a:p>
          </p:txBody>
        </p:sp>
        <p:sp>
          <p:nvSpPr>
            <p:cNvPr id="105" name="Freeform 104"/>
            <p:cNvSpPr>
              <a:spLocks noChangeAspect="1"/>
            </p:cNvSpPr>
            <p:nvPr/>
          </p:nvSpPr>
          <p:spPr bwMode="black">
            <a:xfrm>
              <a:off x="9174813" y="3178567"/>
              <a:ext cx="2598472" cy="143543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57150">
              <a:solidFill>
                <a:schemeClr val="bg2">
                  <a:lumMod val="90000"/>
                </a:schemeClr>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p:txBody>
        </p:sp>
        <p:sp>
          <p:nvSpPr>
            <p:cNvPr id="106" name="TextBox 146"/>
            <p:cNvSpPr txBox="1"/>
            <p:nvPr/>
          </p:nvSpPr>
          <p:spPr>
            <a:xfrm>
              <a:off x="9450055" y="4223198"/>
              <a:ext cx="1195386" cy="258532"/>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243038" rtl="0" eaLnBrk="1" fontAlgn="auto" latinLnBrk="0" hangingPunct="1">
                <a:lnSpc>
                  <a:spcPct val="80000"/>
                </a:lnSpc>
                <a:spcBef>
                  <a:spcPts val="0"/>
                </a:spcBef>
                <a:spcAft>
                  <a:spcPts val="0"/>
                </a:spcAft>
                <a:buClrTx/>
                <a:buSzPct val="80000"/>
                <a:buFontTx/>
                <a:buNone/>
                <a:tabLst/>
                <a:defRPr/>
              </a:pPr>
              <a: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t>Custom </a:t>
              </a:r>
              <a:b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br>
              <a: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t>LOB apps</a:t>
              </a:r>
            </a:p>
          </p:txBody>
        </p:sp>
        <p:sp>
          <p:nvSpPr>
            <p:cNvPr id="107" name="Rectangle 106"/>
            <p:cNvSpPr/>
            <p:nvPr/>
          </p:nvSpPr>
          <p:spPr bwMode="auto">
            <a:xfrm>
              <a:off x="9601293" y="3888550"/>
              <a:ext cx="845289" cy="629457"/>
            </a:xfrm>
            <a:prstGeom prst="rect">
              <a:avLst/>
            </a:prstGeom>
            <a:noFill/>
            <a:ln w="2857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pic>
          <p:nvPicPr>
            <p:cNvPr id="124" name="Picture 123"/>
            <p:cNvPicPr>
              <a:picLocks noChangeAspect="1"/>
            </p:cNvPicPr>
            <p:nvPr/>
          </p:nvPicPr>
          <p:blipFill>
            <a:blip r:embed="rId4">
              <a:duotone>
                <a:srgbClr val="0072C6">
                  <a:shade val="45000"/>
                  <a:satMod val="135000"/>
                </a:srgbClr>
                <a:prstClr val="white"/>
              </a:duotone>
              <a:extLst>
                <a:ext uri="{28A0092B-C50C-407E-A947-70E740481C1C}">
                  <a14:useLocalDpi xmlns:a14="http://schemas.microsoft.com/office/drawing/2010/main" val="0"/>
                </a:ext>
              </a:extLst>
            </a:blip>
            <a:stretch>
              <a:fillRect/>
            </a:stretch>
          </p:blipFill>
          <p:spPr>
            <a:xfrm>
              <a:off x="9814295" y="1562589"/>
              <a:ext cx="1110009" cy="384504"/>
            </a:xfrm>
            <a:prstGeom prst="rect">
              <a:avLst/>
            </a:prstGeom>
            <a:ln>
              <a:noFill/>
            </a:ln>
          </p:spPr>
        </p:pic>
        <p:grpSp>
          <p:nvGrpSpPr>
            <p:cNvPr id="109" name="Group 108"/>
            <p:cNvGrpSpPr/>
            <p:nvPr/>
          </p:nvGrpSpPr>
          <p:grpSpPr>
            <a:xfrm>
              <a:off x="9666829" y="3928967"/>
              <a:ext cx="717510" cy="308948"/>
              <a:chOff x="3096005" y="909698"/>
              <a:chExt cx="6564589" cy="2826597"/>
            </a:xfrm>
          </p:grpSpPr>
          <p:pic>
            <p:nvPicPr>
              <p:cNvPr id="118" name="Picture 117"/>
              <p:cNvPicPr>
                <a:picLocks noChangeAspect="1"/>
              </p:cNvPicPr>
              <p:nvPr/>
            </p:nvPicPr>
            <p:blipFill rotWithShape="1">
              <a:blip r:embed="rId5">
                <a:extLst>
                  <a:ext uri="{28A0092B-C50C-407E-A947-70E740481C1C}">
                    <a14:useLocalDpi xmlns:a14="http://schemas.microsoft.com/office/drawing/2010/main" val="0"/>
                  </a:ext>
                </a:extLst>
              </a:blip>
              <a:srcRect t="1475" b="67991"/>
              <a:stretch/>
            </p:blipFill>
            <p:spPr>
              <a:xfrm>
                <a:off x="3096005" y="975535"/>
                <a:ext cx="3972212" cy="1212861"/>
              </a:xfrm>
              <a:prstGeom prst="rect">
                <a:avLst/>
              </a:prstGeom>
              <a:ln>
                <a:solidFill>
                  <a:schemeClr val="bg2">
                    <a:lumMod val="90000"/>
                  </a:schemeClr>
                </a:solidFill>
              </a:ln>
            </p:spPr>
          </p:pic>
          <p:pic>
            <p:nvPicPr>
              <p:cNvPr id="119" name="Picture 118"/>
              <p:cNvPicPr>
                <a:picLocks noChangeAspect="1"/>
              </p:cNvPicPr>
              <p:nvPr/>
            </p:nvPicPr>
            <p:blipFill rotWithShape="1">
              <a:blip r:embed="rId5">
                <a:extLst>
                  <a:ext uri="{28A0092B-C50C-407E-A947-70E740481C1C}">
                    <a14:useLocalDpi xmlns:a14="http://schemas.microsoft.com/office/drawing/2010/main" val="0"/>
                  </a:ext>
                </a:extLst>
              </a:blip>
              <a:srcRect t="67186" b="1715"/>
              <a:stretch/>
            </p:blipFill>
            <p:spPr>
              <a:xfrm>
                <a:off x="3096005" y="2181010"/>
                <a:ext cx="3972212" cy="1235323"/>
              </a:xfrm>
              <a:prstGeom prst="rect">
                <a:avLst/>
              </a:prstGeom>
              <a:ln>
                <a:solidFill>
                  <a:schemeClr val="bg2">
                    <a:lumMod val="90000"/>
                  </a:schemeClr>
                </a:solidFill>
              </a:ln>
            </p:spPr>
          </p:pic>
          <p:pic>
            <p:nvPicPr>
              <p:cNvPr id="120" name="Picture 119"/>
              <p:cNvPicPr>
                <a:picLocks noChangeAspect="1"/>
              </p:cNvPicPr>
              <p:nvPr/>
            </p:nvPicPr>
            <p:blipFill rotWithShape="1">
              <a:blip r:embed="rId5">
                <a:extLst>
                  <a:ext uri="{28A0092B-C50C-407E-A947-70E740481C1C}">
                    <a14:useLocalDpi xmlns:a14="http://schemas.microsoft.com/office/drawing/2010/main" val="0"/>
                  </a:ext>
                </a:extLst>
              </a:blip>
              <a:srcRect l="66903" t="32009" b="32814"/>
              <a:stretch/>
            </p:blipFill>
            <p:spPr>
              <a:xfrm>
                <a:off x="7068217" y="909698"/>
                <a:ext cx="2592377" cy="2826597"/>
              </a:xfrm>
              <a:prstGeom prst="rect">
                <a:avLst/>
              </a:prstGeom>
              <a:ln>
                <a:solidFill>
                  <a:schemeClr val="bg2">
                    <a:lumMod val="90000"/>
                  </a:schemeClr>
                </a:solidFill>
              </a:ln>
            </p:spPr>
          </p:pic>
          <p:sp>
            <p:nvSpPr>
              <p:cNvPr id="121" name="Rectangle 120"/>
              <p:cNvSpPr/>
              <p:nvPr/>
            </p:nvSpPr>
            <p:spPr bwMode="auto">
              <a:xfrm>
                <a:off x="7564694" y="1703145"/>
                <a:ext cx="2041371" cy="1677772"/>
              </a:xfrm>
              <a:prstGeom prst="rect">
                <a:avLst/>
              </a:prstGeom>
              <a:solidFill>
                <a:srgbClr val="FFFFFF"/>
              </a:solidFill>
              <a:ln w="1079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sp>
            <p:nvSpPr>
              <p:cNvPr id="122" name="Freeform 121"/>
              <p:cNvSpPr>
                <a:spLocks noEditPoints="1"/>
              </p:cNvSpPr>
              <p:nvPr/>
            </p:nvSpPr>
            <p:spPr bwMode="auto">
              <a:xfrm>
                <a:off x="7710110" y="1628351"/>
                <a:ext cx="1389295" cy="1389291"/>
              </a:xfrm>
              <a:custGeom>
                <a:avLst/>
                <a:gdLst>
                  <a:gd name="T0" fmla="*/ 306 w 865"/>
                  <a:gd name="T1" fmla="*/ 521 h 865"/>
                  <a:gd name="T2" fmla="*/ 269 w 865"/>
                  <a:gd name="T3" fmla="*/ 550 h 865"/>
                  <a:gd name="T4" fmla="*/ 90 w 865"/>
                  <a:gd name="T5" fmla="*/ 689 h 865"/>
                  <a:gd name="T6" fmla="*/ 82 w 865"/>
                  <a:gd name="T7" fmla="*/ 690 h 865"/>
                  <a:gd name="T8" fmla="*/ 4 w 865"/>
                  <a:gd name="T9" fmla="*/ 651 h 865"/>
                  <a:gd name="T10" fmla="*/ 0 w 865"/>
                  <a:gd name="T11" fmla="*/ 644 h 865"/>
                  <a:gd name="T12" fmla="*/ 0 w 865"/>
                  <a:gd name="T13" fmla="*/ 221 h 865"/>
                  <a:gd name="T14" fmla="*/ 4 w 865"/>
                  <a:gd name="T15" fmla="*/ 214 h 865"/>
                  <a:gd name="T16" fmla="*/ 82 w 865"/>
                  <a:gd name="T17" fmla="*/ 175 h 865"/>
                  <a:gd name="T18" fmla="*/ 90 w 865"/>
                  <a:gd name="T19" fmla="*/ 176 h 865"/>
                  <a:gd name="T20" fmla="*/ 302 w 865"/>
                  <a:gd name="T21" fmla="*/ 340 h 865"/>
                  <a:gd name="T22" fmla="*/ 306 w 865"/>
                  <a:gd name="T23" fmla="*/ 343 h 865"/>
                  <a:gd name="T24" fmla="*/ 310 w 865"/>
                  <a:gd name="T25" fmla="*/ 339 h 865"/>
                  <a:gd name="T26" fmla="*/ 644 w 865"/>
                  <a:gd name="T27" fmla="*/ 4 h 865"/>
                  <a:gd name="T28" fmla="*/ 653 w 865"/>
                  <a:gd name="T29" fmla="*/ 2 h 865"/>
                  <a:gd name="T30" fmla="*/ 861 w 865"/>
                  <a:gd name="T31" fmla="*/ 85 h 865"/>
                  <a:gd name="T32" fmla="*/ 865 w 865"/>
                  <a:gd name="T33" fmla="*/ 91 h 865"/>
                  <a:gd name="T34" fmla="*/ 865 w 865"/>
                  <a:gd name="T35" fmla="*/ 774 h 865"/>
                  <a:gd name="T36" fmla="*/ 861 w 865"/>
                  <a:gd name="T37" fmla="*/ 780 h 865"/>
                  <a:gd name="T38" fmla="*/ 652 w 865"/>
                  <a:gd name="T39" fmla="*/ 864 h 865"/>
                  <a:gd name="T40" fmla="*/ 644 w 865"/>
                  <a:gd name="T41" fmla="*/ 861 h 865"/>
                  <a:gd name="T42" fmla="*/ 310 w 865"/>
                  <a:gd name="T43" fmla="*/ 526 h 865"/>
                  <a:gd name="T44" fmla="*/ 306 w 865"/>
                  <a:gd name="T45" fmla="*/ 521 h 865"/>
                  <a:gd name="T46" fmla="*/ 420 w 865"/>
                  <a:gd name="T47" fmla="*/ 432 h 865"/>
                  <a:gd name="T48" fmla="*/ 648 w 865"/>
                  <a:gd name="T49" fmla="*/ 610 h 865"/>
                  <a:gd name="T50" fmla="*/ 648 w 865"/>
                  <a:gd name="T51" fmla="*/ 255 h 865"/>
                  <a:gd name="T52" fmla="*/ 420 w 865"/>
                  <a:gd name="T53" fmla="*/ 432 h 865"/>
                  <a:gd name="T54" fmla="*/ 87 w 865"/>
                  <a:gd name="T55" fmla="*/ 560 h 865"/>
                  <a:gd name="T56" fmla="*/ 214 w 865"/>
                  <a:gd name="T57" fmla="*/ 432 h 865"/>
                  <a:gd name="T58" fmla="*/ 87 w 865"/>
                  <a:gd name="T59" fmla="*/ 305 h 865"/>
                  <a:gd name="T60" fmla="*/ 87 w 865"/>
                  <a:gd name="T61" fmla="*/ 56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65" h="865">
                    <a:moveTo>
                      <a:pt x="306" y="521"/>
                    </a:moveTo>
                    <a:cubicBezTo>
                      <a:pt x="293" y="531"/>
                      <a:pt x="281" y="540"/>
                      <a:pt x="269" y="550"/>
                    </a:cubicBezTo>
                    <a:cubicBezTo>
                      <a:pt x="210" y="596"/>
                      <a:pt x="150" y="642"/>
                      <a:pt x="90" y="689"/>
                    </a:cubicBezTo>
                    <a:cubicBezTo>
                      <a:pt x="87" y="691"/>
                      <a:pt x="85" y="692"/>
                      <a:pt x="82" y="690"/>
                    </a:cubicBezTo>
                    <a:cubicBezTo>
                      <a:pt x="56" y="677"/>
                      <a:pt x="30" y="664"/>
                      <a:pt x="4" y="651"/>
                    </a:cubicBezTo>
                    <a:cubicBezTo>
                      <a:pt x="1" y="649"/>
                      <a:pt x="0" y="647"/>
                      <a:pt x="0" y="644"/>
                    </a:cubicBezTo>
                    <a:cubicBezTo>
                      <a:pt x="0" y="503"/>
                      <a:pt x="0" y="362"/>
                      <a:pt x="0" y="221"/>
                    </a:cubicBezTo>
                    <a:cubicBezTo>
                      <a:pt x="0" y="217"/>
                      <a:pt x="1" y="216"/>
                      <a:pt x="4" y="214"/>
                    </a:cubicBezTo>
                    <a:cubicBezTo>
                      <a:pt x="30" y="201"/>
                      <a:pt x="56" y="188"/>
                      <a:pt x="82" y="175"/>
                    </a:cubicBezTo>
                    <a:cubicBezTo>
                      <a:pt x="85" y="173"/>
                      <a:pt x="88" y="174"/>
                      <a:pt x="90" y="176"/>
                    </a:cubicBezTo>
                    <a:cubicBezTo>
                      <a:pt x="161" y="231"/>
                      <a:pt x="231" y="286"/>
                      <a:pt x="302" y="340"/>
                    </a:cubicBezTo>
                    <a:cubicBezTo>
                      <a:pt x="303" y="341"/>
                      <a:pt x="304" y="342"/>
                      <a:pt x="306" y="343"/>
                    </a:cubicBezTo>
                    <a:cubicBezTo>
                      <a:pt x="307" y="342"/>
                      <a:pt x="308" y="340"/>
                      <a:pt x="310" y="339"/>
                    </a:cubicBezTo>
                    <a:cubicBezTo>
                      <a:pt x="421" y="227"/>
                      <a:pt x="533" y="115"/>
                      <a:pt x="644" y="4"/>
                    </a:cubicBezTo>
                    <a:cubicBezTo>
                      <a:pt x="647" y="1"/>
                      <a:pt x="650" y="0"/>
                      <a:pt x="653" y="2"/>
                    </a:cubicBezTo>
                    <a:cubicBezTo>
                      <a:pt x="722" y="30"/>
                      <a:pt x="792" y="57"/>
                      <a:pt x="861" y="85"/>
                    </a:cubicBezTo>
                    <a:cubicBezTo>
                      <a:pt x="864" y="86"/>
                      <a:pt x="865" y="88"/>
                      <a:pt x="865" y="91"/>
                    </a:cubicBezTo>
                    <a:cubicBezTo>
                      <a:pt x="864" y="319"/>
                      <a:pt x="864" y="546"/>
                      <a:pt x="865" y="774"/>
                    </a:cubicBezTo>
                    <a:cubicBezTo>
                      <a:pt x="865" y="778"/>
                      <a:pt x="864" y="779"/>
                      <a:pt x="861" y="780"/>
                    </a:cubicBezTo>
                    <a:cubicBezTo>
                      <a:pt x="791" y="808"/>
                      <a:pt x="721" y="836"/>
                      <a:pt x="652" y="864"/>
                    </a:cubicBezTo>
                    <a:cubicBezTo>
                      <a:pt x="648" y="865"/>
                      <a:pt x="647" y="863"/>
                      <a:pt x="644" y="861"/>
                    </a:cubicBezTo>
                    <a:cubicBezTo>
                      <a:pt x="533" y="750"/>
                      <a:pt x="421" y="638"/>
                      <a:pt x="310" y="526"/>
                    </a:cubicBezTo>
                    <a:cubicBezTo>
                      <a:pt x="308" y="525"/>
                      <a:pt x="307" y="523"/>
                      <a:pt x="306" y="521"/>
                    </a:cubicBezTo>
                    <a:close/>
                    <a:moveTo>
                      <a:pt x="420" y="432"/>
                    </a:moveTo>
                    <a:cubicBezTo>
                      <a:pt x="496" y="492"/>
                      <a:pt x="572" y="551"/>
                      <a:pt x="648" y="610"/>
                    </a:cubicBezTo>
                    <a:cubicBezTo>
                      <a:pt x="648" y="491"/>
                      <a:pt x="648" y="374"/>
                      <a:pt x="648" y="255"/>
                    </a:cubicBezTo>
                    <a:cubicBezTo>
                      <a:pt x="572" y="314"/>
                      <a:pt x="496" y="373"/>
                      <a:pt x="420" y="432"/>
                    </a:cubicBezTo>
                    <a:close/>
                    <a:moveTo>
                      <a:pt x="87" y="560"/>
                    </a:moveTo>
                    <a:cubicBezTo>
                      <a:pt x="130" y="517"/>
                      <a:pt x="172" y="474"/>
                      <a:pt x="214" y="432"/>
                    </a:cubicBezTo>
                    <a:cubicBezTo>
                      <a:pt x="172" y="390"/>
                      <a:pt x="129" y="348"/>
                      <a:pt x="87" y="305"/>
                    </a:cubicBezTo>
                    <a:cubicBezTo>
                      <a:pt x="87" y="390"/>
                      <a:pt x="87" y="475"/>
                      <a:pt x="87" y="560"/>
                    </a:cubicBezTo>
                    <a:close/>
                  </a:path>
                </a:pathLst>
              </a:custGeom>
              <a:solidFill>
                <a:srgbClr val="2C9AC7"/>
              </a:solidFill>
              <a:ln>
                <a:solidFill>
                  <a:schemeClr val="bg2">
                    <a:lumMod val="9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grpSp>
        <p:sp>
          <p:nvSpPr>
            <p:cNvPr id="110" name="TextBox 71"/>
            <p:cNvSpPr txBox="1"/>
            <p:nvPr/>
          </p:nvSpPr>
          <p:spPr>
            <a:xfrm>
              <a:off x="10350422" y="4223198"/>
              <a:ext cx="1195386" cy="258532"/>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243038" rtl="0" eaLnBrk="1" fontAlgn="auto" latinLnBrk="0" hangingPunct="1">
                <a:lnSpc>
                  <a:spcPct val="80000"/>
                </a:lnSpc>
                <a:spcBef>
                  <a:spcPts val="0"/>
                </a:spcBef>
                <a:spcAft>
                  <a:spcPts val="0"/>
                </a:spcAft>
                <a:buClrTx/>
                <a:buSzPct val="80000"/>
                <a:buFontTx/>
                <a:buNone/>
                <a:tabLst/>
                <a:defRPr/>
              </a:pPr>
              <a: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t>ISV/CSV</a:t>
              </a:r>
              <a:b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br>
              <a: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t>apps</a:t>
              </a:r>
            </a:p>
          </p:txBody>
        </p:sp>
        <p:sp>
          <p:nvSpPr>
            <p:cNvPr id="111" name="Rectangle 110"/>
            <p:cNvSpPr/>
            <p:nvPr/>
          </p:nvSpPr>
          <p:spPr bwMode="auto">
            <a:xfrm>
              <a:off x="10501660" y="3888550"/>
              <a:ext cx="845289" cy="629457"/>
            </a:xfrm>
            <a:prstGeom prst="rect">
              <a:avLst/>
            </a:prstGeom>
            <a:noFill/>
            <a:ln w="2857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grpSp>
          <p:nvGrpSpPr>
            <p:cNvPr id="112" name="Group 111"/>
            <p:cNvGrpSpPr/>
            <p:nvPr/>
          </p:nvGrpSpPr>
          <p:grpSpPr>
            <a:xfrm>
              <a:off x="10567196" y="3913360"/>
              <a:ext cx="712748" cy="299972"/>
              <a:chOff x="3096005" y="766908"/>
              <a:chExt cx="6521021" cy="2744475"/>
            </a:xfrm>
          </p:grpSpPr>
          <p:pic>
            <p:nvPicPr>
              <p:cNvPr id="113" name="Picture 112"/>
              <p:cNvPicPr>
                <a:picLocks noChangeAspect="1"/>
              </p:cNvPicPr>
              <p:nvPr/>
            </p:nvPicPr>
            <p:blipFill rotWithShape="1">
              <a:blip r:embed="rId5">
                <a:extLst>
                  <a:ext uri="{28A0092B-C50C-407E-A947-70E740481C1C}">
                    <a14:useLocalDpi xmlns:a14="http://schemas.microsoft.com/office/drawing/2010/main" val="0"/>
                  </a:ext>
                </a:extLst>
              </a:blip>
              <a:srcRect t="1475" b="67991"/>
              <a:stretch/>
            </p:blipFill>
            <p:spPr>
              <a:xfrm>
                <a:off x="3096005" y="975535"/>
                <a:ext cx="3972212" cy="1212861"/>
              </a:xfrm>
              <a:prstGeom prst="rect">
                <a:avLst/>
              </a:prstGeom>
              <a:ln>
                <a:solidFill>
                  <a:schemeClr val="bg2">
                    <a:lumMod val="90000"/>
                  </a:schemeClr>
                </a:solidFill>
              </a:ln>
            </p:spPr>
          </p:pic>
          <p:pic>
            <p:nvPicPr>
              <p:cNvPr id="114" name="Picture 113"/>
              <p:cNvPicPr>
                <a:picLocks noChangeAspect="1"/>
              </p:cNvPicPr>
              <p:nvPr/>
            </p:nvPicPr>
            <p:blipFill rotWithShape="1">
              <a:blip r:embed="rId5">
                <a:extLst>
                  <a:ext uri="{28A0092B-C50C-407E-A947-70E740481C1C}">
                    <a14:useLocalDpi xmlns:a14="http://schemas.microsoft.com/office/drawing/2010/main" val="0"/>
                  </a:ext>
                </a:extLst>
              </a:blip>
              <a:srcRect t="67186" b="1715"/>
              <a:stretch/>
            </p:blipFill>
            <p:spPr>
              <a:xfrm>
                <a:off x="3096005" y="2181010"/>
                <a:ext cx="3972212" cy="1235323"/>
              </a:xfrm>
              <a:prstGeom prst="rect">
                <a:avLst/>
              </a:prstGeom>
              <a:ln>
                <a:solidFill>
                  <a:schemeClr val="bg2">
                    <a:lumMod val="90000"/>
                  </a:schemeClr>
                </a:solidFill>
              </a:ln>
            </p:spPr>
          </p:pic>
          <p:pic>
            <p:nvPicPr>
              <p:cNvPr id="115" name="Picture 114"/>
              <p:cNvPicPr>
                <a:picLocks noChangeAspect="1"/>
              </p:cNvPicPr>
              <p:nvPr/>
            </p:nvPicPr>
            <p:blipFill rotWithShape="1">
              <a:blip r:embed="rId5">
                <a:extLst>
                  <a:ext uri="{28A0092B-C50C-407E-A947-70E740481C1C}">
                    <a14:useLocalDpi xmlns:a14="http://schemas.microsoft.com/office/drawing/2010/main" val="0"/>
                  </a:ext>
                </a:extLst>
              </a:blip>
              <a:srcRect l="66903" t="32009" b="32814"/>
              <a:stretch/>
            </p:blipFill>
            <p:spPr>
              <a:xfrm>
                <a:off x="7099964" y="766908"/>
                <a:ext cx="2517062" cy="2744475"/>
              </a:xfrm>
              <a:prstGeom prst="rect">
                <a:avLst/>
              </a:prstGeom>
              <a:ln>
                <a:solidFill>
                  <a:schemeClr val="bg2">
                    <a:lumMod val="90000"/>
                  </a:schemeClr>
                </a:solidFill>
              </a:ln>
            </p:spPr>
          </p:pic>
          <p:sp>
            <p:nvSpPr>
              <p:cNvPr id="116" name="Rectangle 115"/>
              <p:cNvSpPr/>
              <p:nvPr/>
            </p:nvSpPr>
            <p:spPr bwMode="auto">
              <a:xfrm>
                <a:off x="7572142" y="1488626"/>
                <a:ext cx="1747483" cy="1671651"/>
              </a:xfrm>
              <a:prstGeom prst="rect">
                <a:avLst/>
              </a:prstGeom>
              <a:solidFill>
                <a:srgbClr val="FFFFFF"/>
              </a:solidFill>
              <a:ln w="1079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sp>
            <p:nvSpPr>
              <p:cNvPr id="117" name="Freeform 116"/>
              <p:cNvSpPr>
                <a:spLocks noEditPoints="1"/>
              </p:cNvSpPr>
              <p:nvPr/>
            </p:nvSpPr>
            <p:spPr bwMode="auto">
              <a:xfrm>
                <a:off x="7667814" y="1606137"/>
                <a:ext cx="1372177" cy="1372173"/>
              </a:xfrm>
              <a:custGeom>
                <a:avLst/>
                <a:gdLst>
                  <a:gd name="T0" fmla="*/ 306 w 865"/>
                  <a:gd name="T1" fmla="*/ 521 h 865"/>
                  <a:gd name="T2" fmla="*/ 269 w 865"/>
                  <a:gd name="T3" fmla="*/ 550 h 865"/>
                  <a:gd name="T4" fmla="*/ 90 w 865"/>
                  <a:gd name="T5" fmla="*/ 689 h 865"/>
                  <a:gd name="T6" fmla="*/ 82 w 865"/>
                  <a:gd name="T7" fmla="*/ 690 h 865"/>
                  <a:gd name="T8" fmla="*/ 4 w 865"/>
                  <a:gd name="T9" fmla="*/ 651 h 865"/>
                  <a:gd name="T10" fmla="*/ 0 w 865"/>
                  <a:gd name="T11" fmla="*/ 644 h 865"/>
                  <a:gd name="T12" fmla="*/ 0 w 865"/>
                  <a:gd name="T13" fmla="*/ 221 h 865"/>
                  <a:gd name="T14" fmla="*/ 4 w 865"/>
                  <a:gd name="T15" fmla="*/ 214 h 865"/>
                  <a:gd name="T16" fmla="*/ 82 w 865"/>
                  <a:gd name="T17" fmla="*/ 175 h 865"/>
                  <a:gd name="T18" fmla="*/ 90 w 865"/>
                  <a:gd name="T19" fmla="*/ 176 h 865"/>
                  <a:gd name="T20" fmla="*/ 302 w 865"/>
                  <a:gd name="T21" fmla="*/ 340 h 865"/>
                  <a:gd name="T22" fmla="*/ 306 w 865"/>
                  <a:gd name="T23" fmla="*/ 343 h 865"/>
                  <a:gd name="T24" fmla="*/ 310 w 865"/>
                  <a:gd name="T25" fmla="*/ 339 h 865"/>
                  <a:gd name="T26" fmla="*/ 644 w 865"/>
                  <a:gd name="T27" fmla="*/ 4 h 865"/>
                  <a:gd name="T28" fmla="*/ 653 w 865"/>
                  <a:gd name="T29" fmla="*/ 2 h 865"/>
                  <a:gd name="T30" fmla="*/ 861 w 865"/>
                  <a:gd name="T31" fmla="*/ 85 h 865"/>
                  <a:gd name="T32" fmla="*/ 865 w 865"/>
                  <a:gd name="T33" fmla="*/ 91 h 865"/>
                  <a:gd name="T34" fmla="*/ 865 w 865"/>
                  <a:gd name="T35" fmla="*/ 774 h 865"/>
                  <a:gd name="T36" fmla="*/ 861 w 865"/>
                  <a:gd name="T37" fmla="*/ 780 h 865"/>
                  <a:gd name="T38" fmla="*/ 652 w 865"/>
                  <a:gd name="T39" fmla="*/ 864 h 865"/>
                  <a:gd name="T40" fmla="*/ 644 w 865"/>
                  <a:gd name="T41" fmla="*/ 861 h 865"/>
                  <a:gd name="T42" fmla="*/ 310 w 865"/>
                  <a:gd name="T43" fmla="*/ 526 h 865"/>
                  <a:gd name="T44" fmla="*/ 306 w 865"/>
                  <a:gd name="T45" fmla="*/ 521 h 865"/>
                  <a:gd name="T46" fmla="*/ 420 w 865"/>
                  <a:gd name="T47" fmla="*/ 432 h 865"/>
                  <a:gd name="T48" fmla="*/ 648 w 865"/>
                  <a:gd name="T49" fmla="*/ 610 h 865"/>
                  <a:gd name="T50" fmla="*/ 648 w 865"/>
                  <a:gd name="T51" fmla="*/ 255 h 865"/>
                  <a:gd name="T52" fmla="*/ 420 w 865"/>
                  <a:gd name="T53" fmla="*/ 432 h 865"/>
                  <a:gd name="T54" fmla="*/ 87 w 865"/>
                  <a:gd name="T55" fmla="*/ 560 h 865"/>
                  <a:gd name="T56" fmla="*/ 214 w 865"/>
                  <a:gd name="T57" fmla="*/ 432 h 865"/>
                  <a:gd name="T58" fmla="*/ 87 w 865"/>
                  <a:gd name="T59" fmla="*/ 305 h 865"/>
                  <a:gd name="T60" fmla="*/ 87 w 865"/>
                  <a:gd name="T61" fmla="*/ 56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65" h="865">
                    <a:moveTo>
                      <a:pt x="306" y="521"/>
                    </a:moveTo>
                    <a:cubicBezTo>
                      <a:pt x="293" y="531"/>
                      <a:pt x="281" y="540"/>
                      <a:pt x="269" y="550"/>
                    </a:cubicBezTo>
                    <a:cubicBezTo>
                      <a:pt x="210" y="596"/>
                      <a:pt x="150" y="642"/>
                      <a:pt x="90" y="689"/>
                    </a:cubicBezTo>
                    <a:cubicBezTo>
                      <a:pt x="87" y="691"/>
                      <a:pt x="85" y="692"/>
                      <a:pt x="82" y="690"/>
                    </a:cubicBezTo>
                    <a:cubicBezTo>
                      <a:pt x="56" y="677"/>
                      <a:pt x="30" y="664"/>
                      <a:pt x="4" y="651"/>
                    </a:cubicBezTo>
                    <a:cubicBezTo>
                      <a:pt x="1" y="649"/>
                      <a:pt x="0" y="647"/>
                      <a:pt x="0" y="644"/>
                    </a:cubicBezTo>
                    <a:cubicBezTo>
                      <a:pt x="0" y="503"/>
                      <a:pt x="0" y="362"/>
                      <a:pt x="0" y="221"/>
                    </a:cubicBezTo>
                    <a:cubicBezTo>
                      <a:pt x="0" y="217"/>
                      <a:pt x="1" y="216"/>
                      <a:pt x="4" y="214"/>
                    </a:cubicBezTo>
                    <a:cubicBezTo>
                      <a:pt x="30" y="201"/>
                      <a:pt x="56" y="188"/>
                      <a:pt x="82" y="175"/>
                    </a:cubicBezTo>
                    <a:cubicBezTo>
                      <a:pt x="85" y="173"/>
                      <a:pt x="88" y="174"/>
                      <a:pt x="90" y="176"/>
                    </a:cubicBezTo>
                    <a:cubicBezTo>
                      <a:pt x="161" y="231"/>
                      <a:pt x="231" y="286"/>
                      <a:pt x="302" y="340"/>
                    </a:cubicBezTo>
                    <a:cubicBezTo>
                      <a:pt x="303" y="341"/>
                      <a:pt x="304" y="342"/>
                      <a:pt x="306" y="343"/>
                    </a:cubicBezTo>
                    <a:cubicBezTo>
                      <a:pt x="307" y="342"/>
                      <a:pt x="308" y="340"/>
                      <a:pt x="310" y="339"/>
                    </a:cubicBezTo>
                    <a:cubicBezTo>
                      <a:pt x="421" y="227"/>
                      <a:pt x="533" y="115"/>
                      <a:pt x="644" y="4"/>
                    </a:cubicBezTo>
                    <a:cubicBezTo>
                      <a:pt x="647" y="1"/>
                      <a:pt x="650" y="0"/>
                      <a:pt x="653" y="2"/>
                    </a:cubicBezTo>
                    <a:cubicBezTo>
                      <a:pt x="722" y="30"/>
                      <a:pt x="792" y="57"/>
                      <a:pt x="861" y="85"/>
                    </a:cubicBezTo>
                    <a:cubicBezTo>
                      <a:pt x="864" y="86"/>
                      <a:pt x="865" y="88"/>
                      <a:pt x="865" y="91"/>
                    </a:cubicBezTo>
                    <a:cubicBezTo>
                      <a:pt x="864" y="319"/>
                      <a:pt x="864" y="546"/>
                      <a:pt x="865" y="774"/>
                    </a:cubicBezTo>
                    <a:cubicBezTo>
                      <a:pt x="865" y="778"/>
                      <a:pt x="864" y="779"/>
                      <a:pt x="861" y="780"/>
                    </a:cubicBezTo>
                    <a:cubicBezTo>
                      <a:pt x="791" y="808"/>
                      <a:pt x="721" y="836"/>
                      <a:pt x="652" y="864"/>
                    </a:cubicBezTo>
                    <a:cubicBezTo>
                      <a:pt x="648" y="865"/>
                      <a:pt x="647" y="863"/>
                      <a:pt x="644" y="861"/>
                    </a:cubicBezTo>
                    <a:cubicBezTo>
                      <a:pt x="533" y="750"/>
                      <a:pt x="421" y="638"/>
                      <a:pt x="310" y="526"/>
                    </a:cubicBezTo>
                    <a:cubicBezTo>
                      <a:pt x="308" y="525"/>
                      <a:pt x="307" y="523"/>
                      <a:pt x="306" y="521"/>
                    </a:cubicBezTo>
                    <a:close/>
                    <a:moveTo>
                      <a:pt x="420" y="432"/>
                    </a:moveTo>
                    <a:cubicBezTo>
                      <a:pt x="496" y="492"/>
                      <a:pt x="572" y="551"/>
                      <a:pt x="648" y="610"/>
                    </a:cubicBezTo>
                    <a:cubicBezTo>
                      <a:pt x="648" y="491"/>
                      <a:pt x="648" y="374"/>
                      <a:pt x="648" y="255"/>
                    </a:cubicBezTo>
                    <a:cubicBezTo>
                      <a:pt x="572" y="314"/>
                      <a:pt x="496" y="373"/>
                      <a:pt x="420" y="432"/>
                    </a:cubicBezTo>
                    <a:close/>
                    <a:moveTo>
                      <a:pt x="87" y="560"/>
                    </a:moveTo>
                    <a:cubicBezTo>
                      <a:pt x="130" y="517"/>
                      <a:pt x="172" y="474"/>
                      <a:pt x="214" y="432"/>
                    </a:cubicBezTo>
                    <a:cubicBezTo>
                      <a:pt x="172" y="390"/>
                      <a:pt x="129" y="348"/>
                      <a:pt x="87" y="305"/>
                    </a:cubicBezTo>
                    <a:cubicBezTo>
                      <a:pt x="87" y="390"/>
                      <a:pt x="87" y="475"/>
                      <a:pt x="87" y="560"/>
                    </a:cubicBezTo>
                    <a:close/>
                  </a:path>
                </a:pathLst>
              </a:custGeom>
              <a:solidFill>
                <a:srgbClr val="2C9AC7"/>
              </a:solidFill>
              <a:ln>
                <a:solidFill>
                  <a:schemeClr val="bg2">
                    <a:lumMod val="9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grpSp>
      </p:grpSp>
      <p:grpSp>
        <p:nvGrpSpPr>
          <p:cNvPr id="126" name="Group 125"/>
          <p:cNvGrpSpPr/>
          <p:nvPr/>
        </p:nvGrpSpPr>
        <p:grpSpPr>
          <a:xfrm>
            <a:off x="5155864" y="1520073"/>
            <a:ext cx="1742644" cy="1638834"/>
            <a:chOff x="4872551" y="2534458"/>
            <a:chExt cx="1742644" cy="1638834"/>
          </a:xfrm>
        </p:grpSpPr>
        <p:sp>
          <p:nvSpPr>
            <p:cNvPr id="127" name="Rectangle 126"/>
            <p:cNvSpPr/>
            <p:nvPr/>
          </p:nvSpPr>
          <p:spPr>
            <a:xfrm>
              <a:off x="4872551" y="3927071"/>
              <a:ext cx="1436292" cy="246221"/>
            </a:xfrm>
            <a:prstGeom prst="rect">
              <a:avLst/>
            </a:prstGeom>
            <a:ln>
              <a:noFill/>
            </a:ln>
          </p:spPr>
          <p:txBody>
            <a:bodyPr wrap="non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118538"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solidFill>
                      <a:srgbClr val="FFFFFF">
                        <a:alpha val="0"/>
                      </a:srgbClr>
                    </a:solidFill>
                  </a:ln>
                  <a:solidFill>
                    <a:srgbClr val="000000"/>
                  </a:solidFill>
                  <a:effectLst/>
                  <a:uLnTx/>
                  <a:uFillTx/>
                  <a:latin typeface="Segoe"/>
                  <a:ea typeface="+mn-ea"/>
                  <a:cs typeface="+mn-cs"/>
                </a:rPr>
                <a:t>Active Directory</a:t>
              </a:r>
            </a:p>
          </p:txBody>
        </p:sp>
        <p:grpSp>
          <p:nvGrpSpPr>
            <p:cNvPr id="128" name="Group 127"/>
            <p:cNvGrpSpPr/>
            <p:nvPr/>
          </p:nvGrpSpPr>
          <p:grpSpPr>
            <a:xfrm>
              <a:off x="5085223" y="2534458"/>
              <a:ext cx="1350118" cy="1163895"/>
              <a:chOff x="5148777" y="2688135"/>
              <a:chExt cx="1350118" cy="1163895"/>
            </a:xfrm>
          </p:grpSpPr>
          <p:sp>
            <p:nvSpPr>
              <p:cNvPr id="130" name="Isosceles Triangle 129"/>
              <p:cNvSpPr/>
              <p:nvPr/>
            </p:nvSpPr>
            <p:spPr bwMode="auto">
              <a:xfrm>
                <a:off x="5148777" y="2688135"/>
                <a:ext cx="1350118" cy="1163895"/>
              </a:xfrm>
              <a:prstGeom prst="triangle">
                <a:avLst/>
              </a:prstGeom>
              <a:solidFill>
                <a:srgbClr val="0072C6"/>
              </a:solidFill>
              <a:ln w="1079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pic>
            <p:nvPicPr>
              <p:cNvPr id="131" name="Picture 130" descr="Windows Azure Active Directory"/>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5396115" y="2977056"/>
                <a:ext cx="863508" cy="863508"/>
              </a:xfrm>
              <a:prstGeom prst="rect">
                <a:avLst/>
              </a:prstGeom>
              <a:noFill/>
              <a:ln>
                <a:noFill/>
              </a:ln>
            </p:spPr>
          </p:pic>
        </p:grpSp>
        <p:sp>
          <p:nvSpPr>
            <p:cNvPr id="129" name="Freeform 128"/>
            <p:cNvSpPr>
              <a:spLocks noEditPoints="1"/>
            </p:cNvSpPr>
            <p:nvPr/>
          </p:nvSpPr>
          <p:spPr bwMode="auto">
            <a:xfrm>
              <a:off x="4889638" y="3717056"/>
              <a:ext cx="1725557" cy="224596"/>
            </a:xfrm>
            <a:custGeom>
              <a:avLst/>
              <a:gdLst>
                <a:gd name="T0" fmla="*/ 0 w 1840"/>
                <a:gd name="T1" fmla="*/ 20 h 237"/>
                <a:gd name="T2" fmla="*/ 103 w 1840"/>
                <a:gd name="T3" fmla="*/ 183 h 237"/>
                <a:gd name="T4" fmla="*/ 179 w 1840"/>
                <a:gd name="T5" fmla="*/ 19 h 237"/>
                <a:gd name="T6" fmla="*/ 182 w 1840"/>
                <a:gd name="T7" fmla="*/ 54 h 237"/>
                <a:gd name="T8" fmla="*/ 95 w 1840"/>
                <a:gd name="T9" fmla="*/ 218 h 237"/>
                <a:gd name="T10" fmla="*/ 1088 w 1840"/>
                <a:gd name="T11" fmla="*/ 77 h 237"/>
                <a:gd name="T12" fmla="*/ 1029 w 1840"/>
                <a:gd name="T13" fmla="*/ 46 h 237"/>
                <a:gd name="T14" fmla="*/ 973 w 1840"/>
                <a:gd name="T15" fmla="*/ 41 h 237"/>
                <a:gd name="T16" fmla="*/ 1007 w 1840"/>
                <a:gd name="T17" fmla="*/ 7 h 237"/>
                <a:gd name="T18" fmla="*/ 923 w 1840"/>
                <a:gd name="T19" fmla="*/ 77 h 237"/>
                <a:gd name="T20" fmla="*/ 971 w 1840"/>
                <a:gd name="T21" fmla="*/ 221 h 237"/>
                <a:gd name="T22" fmla="*/ 1029 w 1840"/>
                <a:gd name="T23" fmla="*/ 189 h 237"/>
                <a:gd name="T24" fmla="*/ 1088 w 1840"/>
                <a:gd name="T25" fmla="*/ 200 h 237"/>
                <a:gd name="T26" fmla="*/ 1052 w 1840"/>
                <a:gd name="T27" fmla="*/ 97 h 237"/>
                <a:gd name="T28" fmla="*/ 1479 w 1840"/>
                <a:gd name="T29" fmla="*/ 183 h 237"/>
                <a:gd name="T30" fmla="*/ 1574 w 1840"/>
                <a:gd name="T31" fmla="*/ 221 h 237"/>
                <a:gd name="T32" fmla="*/ 1574 w 1840"/>
                <a:gd name="T33" fmla="*/ 83 h 237"/>
                <a:gd name="T34" fmla="*/ 1501 w 1840"/>
                <a:gd name="T35" fmla="*/ 162 h 237"/>
                <a:gd name="T36" fmla="*/ 1478 w 1840"/>
                <a:gd name="T37" fmla="*/ 81 h 237"/>
                <a:gd name="T38" fmla="*/ 1458 w 1840"/>
                <a:gd name="T39" fmla="*/ 221 h 237"/>
                <a:gd name="T40" fmla="*/ 1457 w 1840"/>
                <a:gd name="T41" fmla="*/ 88 h 237"/>
                <a:gd name="T42" fmla="*/ 1425 w 1840"/>
                <a:gd name="T43" fmla="*/ 97 h 237"/>
                <a:gd name="T44" fmla="*/ 692 w 1840"/>
                <a:gd name="T45" fmla="*/ 81 h 237"/>
                <a:gd name="T46" fmla="*/ 735 w 1840"/>
                <a:gd name="T47" fmla="*/ 190 h 237"/>
                <a:gd name="T48" fmla="*/ 671 w 1840"/>
                <a:gd name="T49" fmla="*/ 214 h 237"/>
                <a:gd name="T50" fmla="*/ 742 w 1840"/>
                <a:gd name="T51" fmla="*/ 151 h 237"/>
                <a:gd name="T52" fmla="*/ 716 w 1840"/>
                <a:gd name="T53" fmla="*/ 94 h 237"/>
                <a:gd name="T54" fmla="*/ 403 w 1840"/>
                <a:gd name="T55" fmla="*/ 79 h 237"/>
                <a:gd name="T56" fmla="*/ 403 w 1840"/>
                <a:gd name="T57" fmla="*/ 217 h 237"/>
                <a:gd name="T58" fmla="*/ 326 w 1840"/>
                <a:gd name="T59" fmla="*/ 174 h 237"/>
                <a:gd name="T60" fmla="*/ 407 w 1840"/>
                <a:gd name="T61" fmla="*/ 85 h 237"/>
                <a:gd name="T62" fmla="*/ 457 w 1840"/>
                <a:gd name="T63" fmla="*/ 149 h 237"/>
                <a:gd name="T64" fmla="*/ 509 w 1840"/>
                <a:gd name="T65" fmla="*/ 80 h 237"/>
                <a:gd name="T66" fmla="*/ 457 w 1840"/>
                <a:gd name="T67" fmla="*/ 105 h 237"/>
                <a:gd name="T68" fmla="*/ 1712 w 1840"/>
                <a:gd name="T69" fmla="*/ 81 h 237"/>
                <a:gd name="T70" fmla="*/ 1659 w 1840"/>
                <a:gd name="T71" fmla="*/ 104 h 237"/>
                <a:gd name="T72" fmla="*/ 1660 w 1840"/>
                <a:gd name="T73" fmla="*/ 221 h 237"/>
                <a:gd name="T74" fmla="*/ 1692 w 1840"/>
                <a:gd name="T75" fmla="*/ 96 h 237"/>
                <a:gd name="T76" fmla="*/ 270 w 1840"/>
                <a:gd name="T77" fmla="*/ 221 h 237"/>
                <a:gd name="T78" fmla="*/ 260 w 1840"/>
                <a:gd name="T79" fmla="*/ 11 h 237"/>
                <a:gd name="T80" fmla="*/ 260 w 1840"/>
                <a:gd name="T81" fmla="*/ 11 h 237"/>
                <a:gd name="T82" fmla="*/ 1284 w 1840"/>
                <a:gd name="T83" fmla="*/ 169 h 237"/>
                <a:gd name="T84" fmla="*/ 1178 w 1840"/>
                <a:gd name="T85" fmla="*/ 217 h 237"/>
                <a:gd name="T86" fmla="*/ 1226 w 1840"/>
                <a:gd name="T87" fmla="*/ 24 h 237"/>
                <a:gd name="T88" fmla="*/ 1329 w 1840"/>
                <a:gd name="T89" fmla="*/ 218 h 237"/>
                <a:gd name="T90" fmla="*/ 1205 w 1840"/>
                <a:gd name="T91" fmla="*/ 143 h 237"/>
                <a:gd name="T92" fmla="*/ 1826 w 1840"/>
                <a:gd name="T93" fmla="*/ 213 h 237"/>
                <a:gd name="T94" fmla="*/ 1801 w 1840"/>
                <a:gd name="T95" fmla="*/ 77 h 237"/>
                <a:gd name="T96" fmla="*/ 1790 w 1840"/>
                <a:gd name="T97" fmla="*/ 205 h 237"/>
                <a:gd name="T98" fmla="*/ 1816 w 1840"/>
                <a:gd name="T99" fmla="*/ 135 h 237"/>
                <a:gd name="T100" fmla="*/ 653 w 1840"/>
                <a:gd name="T101" fmla="*/ 147 h 237"/>
                <a:gd name="T102" fmla="*/ 516 w 1840"/>
                <a:gd name="T103" fmla="*/ 119 h 237"/>
                <a:gd name="T104" fmla="*/ 653 w 1840"/>
                <a:gd name="T105" fmla="*/ 147 h 237"/>
                <a:gd name="T106" fmla="*/ 539 w 1840"/>
                <a:gd name="T107" fmla="*/ 126 h 237"/>
                <a:gd name="T108" fmla="*/ 630 w 1840"/>
                <a:gd name="T109" fmla="*/ 151 h 237"/>
                <a:gd name="T110" fmla="*/ 777 w 1840"/>
                <a:gd name="T111" fmla="*/ 173 h 237"/>
                <a:gd name="T112" fmla="*/ 916 w 1840"/>
                <a:gd name="T113" fmla="*/ 135 h 237"/>
                <a:gd name="T114" fmla="*/ 810 w 1840"/>
                <a:gd name="T115" fmla="*/ 110 h 237"/>
                <a:gd name="T116" fmla="*/ 889 w 1840"/>
                <a:gd name="T117" fmla="*/ 17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40" h="237">
                  <a:moveTo>
                    <a:pt x="22" y="51"/>
                  </a:moveTo>
                  <a:cubicBezTo>
                    <a:pt x="22" y="108"/>
                    <a:pt x="22" y="164"/>
                    <a:pt x="22" y="221"/>
                  </a:cubicBezTo>
                  <a:cubicBezTo>
                    <a:pt x="15" y="221"/>
                    <a:pt x="8" y="221"/>
                    <a:pt x="0" y="221"/>
                  </a:cubicBezTo>
                  <a:cubicBezTo>
                    <a:pt x="0" y="154"/>
                    <a:pt x="0" y="87"/>
                    <a:pt x="0" y="20"/>
                  </a:cubicBezTo>
                  <a:cubicBezTo>
                    <a:pt x="10" y="20"/>
                    <a:pt x="20" y="19"/>
                    <a:pt x="29" y="20"/>
                  </a:cubicBezTo>
                  <a:cubicBezTo>
                    <a:pt x="30" y="20"/>
                    <a:pt x="32" y="22"/>
                    <a:pt x="33" y="23"/>
                  </a:cubicBezTo>
                  <a:cubicBezTo>
                    <a:pt x="48" y="57"/>
                    <a:pt x="63" y="91"/>
                    <a:pt x="78" y="126"/>
                  </a:cubicBezTo>
                  <a:cubicBezTo>
                    <a:pt x="86" y="145"/>
                    <a:pt x="94" y="164"/>
                    <a:pt x="103" y="183"/>
                  </a:cubicBezTo>
                  <a:cubicBezTo>
                    <a:pt x="103" y="183"/>
                    <a:pt x="103" y="183"/>
                    <a:pt x="104" y="182"/>
                  </a:cubicBezTo>
                  <a:cubicBezTo>
                    <a:pt x="124" y="136"/>
                    <a:pt x="145" y="89"/>
                    <a:pt x="166" y="42"/>
                  </a:cubicBezTo>
                  <a:cubicBezTo>
                    <a:pt x="168" y="36"/>
                    <a:pt x="171" y="29"/>
                    <a:pt x="174" y="23"/>
                  </a:cubicBezTo>
                  <a:cubicBezTo>
                    <a:pt x="175" y="20"/>
                    <a:pt x="176" y="19"/>
                    <a:pt x="179" y="19"/>
                  </a:cubicBezTo>
                  <a:cubicBezTo>
                    <a:pt x="188" y="20"/>
                    <a:pt x="197" y="19"/>
                    <a:pt x="205" y="19"/>
                  </a:cubicBezTo>
                  <a:cubicBezTo>
                    <a:pt x="205" y="87"/>
                    <a:pt x="205" y="154"/>
                    <a:pt x="205" y="221"/>
                  </a:cubicBezTo>
                  <a:cubicBezTo>
                    <a:pt x="198" y="221"/>
                    <a:pt x="190" y="221"/>
                    <a:pt x="182" y="221"/>
                  </a:cubicBezTo>
                  <a:cubicBezTo>
                    <a:pt x="182" y="164"/>
                    <a:pt x="182" y="107"/>
                    <a:pt x="182" y="54"/>
                  </a:cubicBezTo>
                  <a:cubicBezTo>
                    <a:pt x="164" y="97"/>
                    <a:pt x="143" y="143"/>
                    <a:pt x="123" y="189"/>
                  </a:cubicBezTo>
                  <a:cubicBezTo>
                    <a:pt x="119" y="199"/>
                    <a:pt x="114" y="208"/>
                    <a:pt x="110" y="218"/>
                  </a:cubicBezTo>
                  <a:cubicBezTo>
                    <a:pt x="109" y="222"/>
                    <a:pt x="105" y="221"/>
                    <a:pt x="102" y="221"/>
                  </a:cubicBezTo>
                  <a:cubicBezTo>
                    <a:pt x="99" y="222"/>
                    <a:pt x="97" y="222"/>
                    <a:pt x="95" y="218"/>
                  </a:cubicBezTo>
                  <a:cubicBezTo>
                    <a:pt x="73" y="168"/>
                    <a:pt x="50" y="118"/>
                    <a:pt x="28" y="68"/>
                  </a:cubicBezTo>
                  <a:cubicBezTo>
                    <a:pt x="26" y="63"/>
                    <a:pt x="24" y="57"/>
                    <a:pt x="22" y="51"/>
                  </a:cubicBezTo>
                  <a:close/>
                  <a:moveTo>
                    <a:pt x="1088" y="97"/>
                  </a:moveTo>
                  <a:cubicBezTo>
                    <a:pt x="1088" y="90"/>
                    <a:pt x="1088" y="84"/>
                    <a:pt x="1088" y="77"/>
                  </a:cubicBezTo>
                  <a:cubicBezTo>
                    <a:pt x="1076" y="77"/>
                    <a:pt x="1064" y="77"/>
                    <a:pt x="1052" y="77"/>
                  </a:cubicBezTo>
                  <a:cubicBezTo>
                    <a:pt x="1052" y="63"/>
                    <a:pt x="1052" y="49"/>
                    <a:pt x="1052" y="35"/>
                  </a:cubicBezTo>
                  <a:cubicBezTo>
                    <a:pt x="1045" y="37"/>
                    <a:pt x="1039" y="39"/>
                    <a:pt x="1032" y="41"/>
                  </a:cubicBezTo>
                  <a:cubicBezTo>
                    <a:pt x="1029" y="42"/>
                    <a:pt x="1029" y="43"/>
                    <a:pt x="1029" y="46"/>
                  </a:cubicBezTo>
                  <a:cubicBezTo>
                    <a:pt x="1029" y="52"/>
                    <a:pt x="1029" y="59"/>
                    <a:pt x="1029" y="65"/>
                  </a:cubicBezTo>
                  <a:cubicBezTo>
                    <a:pt x="1029" y="69"/>
                    <a:pt x="1029" y="73"/>
                    <a:pt x="1029" y="77"/>
                  </a:cubicBezTo>
                  <a:cubicBezTo>
                    <a:pt x="1009" y="77"/>
                    <a:pt x="990" y="77"/>
                    <a:pt x="970" y="77"/>
                  </a:cubicBezTo>
                  <a:cubicBezTo>
                    <a:pt x="971" y="65"/>
                    <a:pt x="971" y="53"/>
                    <a:pt x="973" y="41"/>
                  </a:cubicBezTo>
                  <a:cubicBezTo>
                    <a:pt x="975" y="30"/>
                    <a:pt x="983" y="25"/>
                    <a:pt x="994" y="25"/>
                  </a:cubicBezTo>
                  <a:cubicBezTo>
                    <a:pt x="999" y="25"/>
                    <a:pt x="1005" y="26"/>
                    <a:pt x="1010" y="27"/>
                  </a:cubicBezTo>
                  <a:cubicBezTo>
                    <a:pt x="1010" y="22"/>
                    <a:pt x="1010" y="15"/>
                    <a:pt x="1010" y="9"/>
                  </a:cubicBezTo>
                  <a:cubicBezTo>
                    <a:pt x="1010" y="8"/>
                    <a:pt x="1009" y="7"/>
                    <a:pt x="1007" y="7"/>
                  </a:cubicBezTo>
                  <a:cubicBezTo>
                    <a:pt x="982" y="0"/>
                    <a:pt x="957" y="11"/>
                    <a:pt x="950" y="38"/>
                  </a:cubicBezTo>
                  <a:cubicBezTo>
                    <a:pt x="948" y="46"/>
                    <a:pt x="948" y="54"/>
                    <a:pt x="948" y="62"/>
                  </a:cubicBezTo>
                  <a:cubicBezTo>
                    <a:pt x="947" y="67"/>
                    <a:pt x="947" y="72"/>
                    <a:pt x="947" y="77"/>
                  </a:cubicBezTo>
                  <a:cubicBezTo>
                    <a:pt x="939" y="77"/>
                    <a:pt x="931" y="77"/>
                    <a:pt x="923" y="77"/>
                  </a:cubicBezTo>
                  <a:cubicBezTo>
                    <a:pt x="923" y="84"/>
                    <a:pt x="923" y="90"/>
                    <a:pt x="923" y="97"/>
                  </a:cubicBezTo>
                  <a:cubicBezTo>
                    <a:pt x="932" y="97"/>
                    <a:pt x="939" y="97"/>
                    <a:pt x="948" y="97"/>
                  </a:cubicBezTo>
                  <a:cubicBezTo>
                    <a:pt x="948" y="139"/>
                    <a:pt x="948" y="180"/>
                    <a:pt x="948" y="221"/>
                  </a:cubicBezTo>
                  <a:cubicBezTo>
                    <a:pt x="956" y="221"/>
                    <a:pt x="963" y="221"/>
                    <a:pt x="971" y="221"/>
                  </a:cubicBezTo>
                  <a:cubicBezTo>
                    <a:pt x="971" y="180"/>
                    <a:pt x="971" y="139"/>
                    <a:pt x="971" y="97"/>
                  </a:cubicBezTo>
                  <a:cubicBezTo>
                    <a:pt x="990" y="97"/>
                    <a:pt x="1009" y="97"/>
                    <a:pt x="1029" y="97"/>
                  </a:cubicBezTo>
                  <a:cubicBezTo>
                    <a:pt x="1029" y="99"/>
                    <a:pt x="1029" y="101"/>
                    <a:pt x="1029" y="103"/>
                  </a:cubicBezTo>
                  <a:cubicBezTo>
                    <a:pt x="1029" y="132"/>
                    <a:pt x="1029" y="160"/>
                    <a:pt x="1029" y="189"/>
                  </a:cubicBezTo>
                  <a:cubicBezTo>
                    <a:pt x="1029" y="198"/>
                    <a:pt x="1032" y="207"/>
                    <a:pt x="1039" y="214"/>
                  </a:cubicBezTo>
                  <a:cubicBezTo>
                    <a:pt x="1048" y="225"/>
                    <a:pt x="1074" y="228"/>
                    <a:pt x="1086" y="221"/>
                  </a:cubicBezTo>
                  <a:cubicBezTo>
                    <a:pt x="1087" y="220"/>
                    <a:pt x="1088" y="219"/>
                    <a:pt x="1088" y="218"/>
                  </a:cubicBezTo>
                  <a:cubicBezTo>
                    <a:pt x="1089" y="212"/>
                    <a:pt x="1088" y="207"/>
                    <a:pt x="1088" y="200"/>
                  </a:cubicBezTo>
                  <a:cubicBezTo>
                    <a:pt x="1087" y="201"/>
                    <a:pt x="1086" y="202"/>
                    <a:pt x="1085" y="202"/>
                  </a:cubicBezTo>
                  <a:cubicBezTo>
                    <a:pt x="1068" y="210"/>
                    <a:pt x="1054" y="202"/>
                    <a:pt x="1052" y="185"/>
                  </a:cubicBezTo>
                  <a:cubicBezTo>
                    <a:pt x="1052" y="180"/>
                    <a:pt x="1052" y="175"/>
                    <a:pt x="1052" y="170"/>
                  </a:cubicBezTo>
                  <a:cubicBezTo>
                    <a:pt x="1052" y="146"/>
                    <a:pt x="1052" y="122"/>
                    <a:pt x="1052" y="97"/>
                  </a:cubicBezTo>
                  <a:cubicBezTo>
                    <a:pt x="1064" y="97"/>
                    <a:pt x="1076" y="97"/>
                    <a:pt x="1088" y="97"/>
                  </a:cubicBezTo>
                  <a:close/>
                  <a:moveTo>
                    <a:pt x="1478" y="81"/>
                  </a:moveTo>
                  <a:cubicBezTo>
                    <a:pt x="1478" y="108"/>
                    <a:pt x="1477" y="135"/>
                    <a:pt x="1478" y="162"/>
                  </a:cubicBezTo>
                  <a:cubicBezTo>
                    <a:pt x="1478" y="169"/>
                    <a:pt x="1478" y="176"/>
                    <a:pt x="1479" y="183"/>
                  </a:cubicBezTo>
                  <a:cubicBezTo>
                    <a:pt x="1483" y="202"/>
                    <a:pt x="1491" y="217"/>
                    <a:pt x="1510" y="222"/>
                  </a:cubicBezTo>
                  <a:cubicBezTo>
                    <a:pt x="1530" y="228"/>
                    <a:pt x="1550" y="227"/>
                    <a:pt x="1566" y="210"/>
                  </a:cubicBezTo>
                  <a:cubicBezTo>
                    <a:pt x="1569" y="207"/>
                    <a:pt x="1571" y="204"/>
                    <a:pt x="1574" y="199"/>
                  </a:cubicBezTo>
                  <a:cubicBezTo>
                    <a:pt x="1574" y="207"/>
                    <a:pt x="1574" y="214"/>
                    <a:pt x="1574" y="221"/>
                  </a:cubicBezTo>
                  <a:cubicBezTo>
                    <a:pt x="1582" y="221"/>
                    <a:pt x="1590" y="221"/>
                    <a:pt x="1597" y="221"/>
                  </a:cubicBezTo>
                  <a:cubicBezTo>
                    <a:pt x="1597" y="173"/>
                    <a:pt x="1597" y="125"/>
                    <a:pt x="1597" y="77"/>
                  </a:cubicBezTo>
                  <a:cubicBezTo>
                    <a:pt x="1589" y="77"/>
                    <a:pt x="1582" y="77"/>
                    <a:pt x="1574" y="77"/>
                  </a:cubicBezTo>
                  <a:cubicBezTo>
                    <a:pt x="1574" y="80"/>
                    <a:pt x="1574" y="81"/>
                    <a:pt x="1574" y="83"/>
                  </a:cubicBezTo>
                  <a:cubicBezTo>
                    <a:pt x="1574" y="109"/>
                    <a:pt x="1574" y="136"/>
                    <a:pt x="1574" y="162"/>
                  </a:cubicBezTo>
                  <a:cubicBezTo>
                    <a:pt x="1574" y="175"/>
                    <a:pt x="1570" y="187"/>
                    <a:pt x="1560" y="196"/>
                  </a:cubicBezTo>
                  <a:cubicBezTo>
                    <a:pt x="1541" y="214"/>
                    <a:pt x="1510" y="205"/>
                    <a:pt x="1504" y="180"/>
                  </a:cubicBezTo>
                  <a:cubicBezTo>
                    <a:pt x="1502" y="174"/>
                    <a:pt x="1501" y="168"/>
                    <a:pt x="1501" y="162"/>
                  </a:cubicBezTo>
                  <a:cubicBezTo>
                    <a:pt x="1501" y="136"/>
                    <a:pt x="1501" y="109"/>
                    <a:pt x="1501" y="83"/>
                  </a:cubicBezTo>
                  <a:cubicBezTo>
                    <a:pt x="1501" y="81"/>
                    <a:pt x="1501" y="79"/>
                    <a:pt x="1501" y="77"/>
                  </a:cubicBezTo>
                  <a:cubicBezTo>
                    <a:pt x="1493" y="77"/>
                    <a:pt x="1486" y="77"/>
                    <a:pt x="1478" y="77"/>
                  </a:cubicBezTo>
                  <a:cubicBezTo>
                    <a:pt x="1478" y="79"/>
                    <a:pt x="1478" y="80"/>
                    <a:pt x="1478" y="81"/>
                  </a:cubicBezTo>
                  <a:close/>
                  <a:moveTo>
                    <a:pt x="1421" y="103"/>
                  </a:moveTo>
                  <a:cubicBezTo>
                    <a:pt x="1395" y="139"/>
                    <a:pt x="1369" y="174"/>
                    <a:pt x="1343" y="210"/>
                  </a:cubicBezTo>
                  <a:cubicBezTo>
                    <a:pt x="1340" y="214"/>
                    <a:pt x="1339" y="217"/>
                    <a:pt x="1340" y="221"/>
                  </a:cubicBezTo>
                  <a:cubicBezTo>
                    <a:pt x="1380" y="221"/>
                    <a:pt x="1419" y="221"/>
                    <a:pt x="1458" y="221"/>
                  </a:cubicBezTo>
                  <a:cubicBezTo>
                    <a:pt x="1458" y="214"/>
                    <a:pt x="1458" y="208"/>
                    <a:pt x="1458" y="201"/>
                  </a:cubicBezTo>
                  <a:cubicBezTo>
                    <a:pt x="1430" y="201"/>
                    <a:pt x="1403" y="201"/>
                    <a:pt x="1375" y="201"/>
                  </a:cubicBezTo>
                  <a:cubicBezTo>
                    <a:pt x="1376" y="199"/>
                    <a:pt x="1377" y="198"/>
                    <a:pt x="1378" y="196"/>
                  </a:cubicBezTo>
                  <a:cubicBezTo>
                    <a:pt x="1404" y="160"/>
                    <a:pt x="1430" y="124"/>
                    <a:pt x="1457" y="88"/>
                  </a:cubicBezTo>
                  <a:cubicBezTo>
                    <a:pt x="1459" y="85"/>
                    <a:pt x="1460" y="81"/>
                    <a:pt x="1459" y="77"/>
                  </a:cubicBezTo>
                  <a:cubicBezTo>
                    <a:pt x="1422" y="77"/>
                    <a:pt x="1385" y="77"/>
                    <a:pt x="1348" y="77"/>
                  </a:cubicBezTo>
                  <a:cubicBezTo>
                    <a:pt x="1348" y="84"/>
                    <a:pt x="1348" y="90"/>
                    <a:pt x="1348" y="97"/>
                  </a:cubicBezTo>
                  <a:cubicBezTo>
                    <a:pt x="1374" y="97"/>
                    <a:pt x="1399" y="97"/>
                    <a:pt x="1425" y="97"/>
                  </a:cubicBezTo>
                  <a:cubicBezTo>
                    <a:pt x="1423" y="100"/>
                    <a:pt x="1422" y="101"/>
                    <a:pt x="1421" y="103"/>
                  </a:cubicBezTo>
                  <a:close/>
                  <a:moveTo>
                    <a:pt x="753" y="83"/>
                  </a:moveTo>
                  <a:cubicBezTo>
                    <a:pt x="753" y="81"/>
                    <a:pt x="752" y="80"/>
                    <a:pt x="750" y="79"/>
                  </a:cubicBezTo>
                  <a:cubicBezTo>
                    <a:pt x="731" y="72"/>
                    <a:pt x="711" y="71"/>
                    <a:pt x="692" y="81"/>
                  </a:cubicBezTo>
                  <a:cubicBezTo>
                    <a:pt x="665" y="96"/>
                    <a:pt x="664" y="136"/>
                    <a:pt x="691" y="150"/>
                  </a:cubicBezTo>
                  <a:cubicBezTo>
                    <a:pt x="696" y="153"/>
                    <a:pt x="701" y="155"/>
                    <a:pt x="706" y="158"/>
                  </a:cubicBezTo>
                  <a:cubicBezTo>
                    <a:pt x="714" y="162"/>
                    <a:pt x="721" y="166"/>
                    <a:pt x="728" y="170"/>
                  </a:cubicBezTo>
                  <a:cubicBezTo>
                    <a:pt x="735" y="174"/>
                    <a:pt x="737" y="181"/>
                    <a:pt x="735" y="190"/>
                  </a:cubicBezTo>
                  <a:cubicBezTo>
                    <a:pt x="734" y="197"/>
                    <a:pt x="729" y="202"/>
                    <a:pt x="722" y="203"/>
                  </a:cubicBezTo>
                  <a:cubicBezTo>
                    <a:pt x="705" y="207"/>
                    <a:pt x="690" y="204"/>
                    <a:pt x="677" y="195"/>
                  </a:cubicBezTo>
                  <a:cubicBezTo>
                    <a:pt x="675" y="194"/>
                    <a:pt x="673" y="193"/>
                    <a:pt x="671" y="191"/>
                  </a:cubicBezTo>
                  <a:cubicBezTo>
                    <a:pt x="671" y="199"/>
                    <a:pt x="671" y="207"/>
                    <a:pt x="671" y="214"/>
                  </a:cubicBezTo>
                  <a:cubicBezTo>
                    <a:pt x="671" y="215"/>
                    <a:pt x="673" y="217"/>
                    <a:pt x="674" y="218"/>
                  </a:cubicBezTo>
                  <a:cubicBezTo>
                    <a:pt x="683" y="222"/>
                    <a:pt x="692" y="224"/>
                    <a:pt x="702" y="225"/>
                  </a:cubicBezTo>
                  <a:cubicBezTo>
                    <a:pt x="715" y="225"/>
                    <a:pt x="728" y="224"/>
                    <a:pt x="740" y="217"/>
                  </a:cubicBezTo>
                  <a:cubicBezTo>
                    <a:pt x="765" y="203"/>
                    <a:pt x="767" y="166"/>
                    <a:pt x="742" y="151"/>
                  </a:cubicBezTo>
                  <a:cubicBezTo>
                    <a:pt x="736" y="147"/>
                    <a:pt x="729" y="144"/>
                    <a:pt x="722" y="140"/>
                  </a:cubicBezTo>
                  <a:cubicBezTo>
                    <a:pt x="716" y="137"/>
                    <a:pt x="710" y="135"/>
                    <a:pt x="704" y="131"/>
                  </a:cubicBezTo>
                  <a:cubicBezTo>
                    <a:pt x="697" y="126"/>
                    <a:pt x="694" y="118"/>
                    <a:pt x="696" y="109"/>
                  </a:cubicBezTo>
                  <a:cubicBezTo>
                    <a:pt x="698" y="101"/>
                    <a:pt x="706" y="95"/>
                    <a:pt x="716" y="94"/>
                  </a:cubicBezTo>
                  <a:cubicBezTo>
                    <a:pt x="729" y="93"/>
                    <a:pt x="741" y="96"/>
                    <a:pt x="753" y="104"/>
                  </a:cubicBezTo>
                  <a:cubicBezTo>
                    <a:pt x="753" y="96"/>
                    <a:pt x="753" y="89"/>
                    <a:pt x="753" y="83"/>
                  </a:cubicBezTo>
                  <a:close/>
                  <a:moveTo>
                    <a:pt x="407" y="85"/>
                  </a:moveTo>
                  <a:cubicBezTo>
                    <a:pt x="407" y="82"/>
                    <a:pt x="406" y="80"/>
                    <a:pt x="403" y="79"/>
                  </a:cubicBezTo>
                  <a:cubicBezTo>
                    <a:pt x="392" y="75"/>
                    <a:pt x="381" y="73"/>
                    <a:pt x="369" y="74"/>
                  </a:cubicBezTo>
                  <a:cubicBezTo>
                    <a:pt x="342" y="75"/>
                    <a:pt x="320" y="87"/>
                    <a:pt x="307" y="112"/>
                  </a:cubicBezTo>
                  <a:cubicBezTo>
                    <a:pt x="300" y="126"/>
                    <a:pt x="298" y="141"/>
                    <a:pt x="299" y="157"/>
                  </a:cubicBezTo>
                  <a:cubicBezTo>
                    <a:pt x="302" y="221"/>
                    <a:pt x="362" y="237"/>
                    <a:pt x="403" y="217"/>
                  </a:cubicBezTo>
                  <a:cubicBezTo>
                    <a:pt x="405" y="216"/>
                    <a:pt x="406" y="215"/>
                    <a:pt x="406" y="214"/>
                  </a:cubicBezTo>
                  <a:cubicBezTo>
                    <a:pt x="407" y="207"/>
                    <a:pt x="406" y="200"/>
                    <a:pt x="406" y="193"/>
                  </a:cubicBezTo>
                  <a:cubicBezTo>
                    <a:pt x="401" y="196"/>
                    <a:pt x="397" y="199"/>
                    <a:pt x="392" y="201"/>
                  </a:cubicBezTo>
                  <a:cubicBezTo>
                    <a:pt x="364" y="212"/>
                    <a:pt x="335" y="200"/>
                    <a:pt x="326" y="174"/>
                  </a:cubicBezTo>
                  <a:cubicBezTo>
                    <a:pt x="321" y="161"/>
                    <a:pt x="321" y="148"/>
                    <a:pt x="324" y="136"/>
                  </a:cubicBezTo>
                  <a:cubicBezTo>
                    <a:pt x="329" y="106"/>
                    <a:pt x="355" y="89"/>
                    <a:pt x="384" y="95"/>
                  </a:cubicBezTo>
                  <a:cubicBezTo>
                    <a:pt x="392" y="97"/>
                    <a:pt x="399" y="101"/>
                    <a:pt x="407" y="104"/>
                  </a:cubicBezTo>
                  <a:cubicBezTo>
                    <a:pt x="407" y="98"/>
                    <a:pt x="407" y="91"/>
                    <a:pt x="407" y="85"/>
                  </a:cubicBezTo>
                  <a:close/>
                  <a:moveTo>
                    <a:pt x="434" y="221"/>
                  </a:moveTo>
                  <a:cubicBezTo>
                    <a:pt x="441" y="221"/>
                    <a:pt x="449" y="221"/>
                    <a:pt x="457" y="221"/>
                  </a:cubicBezTo>
                  <a:cubicBezTo>
                    <a:pt x="457" y="219"/>
                    <a:pt x="457" y="217"/>
                    <a:pt x="457" y="216"/>
                  </a:cubicBezTo>
                  <a:cubicBezTo>
                    <a:pt x="457" y="194"/>
                    <a:pt x="457" y="171"/>
                    <a:pt x="457" y="149"/>
                  </a:cubicBezTo>
                  <a:cubicBezTo>
                    <a:pt x="457" y="135"/>
                    <a:pt x="459" y="122"/>
                    <a:pt x="467" y="110"/>
                  </a:cubicBezTo>
                  <a:cubicBezTo>
                    <a:pt x="473" y="101"/>
                    <a:pt x="480" y="96"/>
                    <a:pt x="491" y="96"/>
                  </a:cubicBezTo>
                  <a:cubicBezTo>
                    <a:pt x="497" y="96"/>
                    <a:pt x="503" y="98"/>
                    <a:pt x="509" y="99"/>
                  </a:cubicBezTo>
                  <a:cubicBezTo>
                    <a:pt x="509" y="93"/>
                    <a:pt x="509" y="87"/>
                    <a:pt x="509" y="80"/>
                  </a:cubicBezTo>
                  <a:cubicBezTo>
                    <a:pt x="509" y="77"/>
                    <a:pt x="508" y="76"/>
                    <a:pt x="505" y="75"/>
                  </a:cubicBezTo>
                  <a:cubicBezTo>
                    <a:pt x="486" y="72"/>
                    <a:pt x="470" y="80"/>
                    <a:pt x="461" y="97"/>
                  </a:cubicBezTo>
                  <a:cubicBezTo>
                    <a:pt x="460" y="100"/>
                    <a:pt x="459" y="102"/>
                    <a:pt x="457" y="105"/>
                  </a:cubicBezTo>
                  <a:cubicBezTo>
                    <a:pt x="457" y="105"/>
                    <a:pt x="457" y="105"/>
                    <a:pt x="457" y="105"/>
                  </a:cubicBezTo>
                  <a:cubicBezTo>
                    <a:pt x="457" y="96"/>
                    <a:pt x="457" y="87"/>
                    <a:pt x="457" y="77"/>
                  </a:cubicBezTo>
                  <a:cubicBezTo>
                    <a:pt x="449" y="77"/>
                    <a:pt x="442" y="77"/>
                    <a:pt x="434" y="77"/>
                  </a:cubicBezTo>
                  <a:cubicBezTo>
                    <a:pt x="434" y="125"/>
                    <a:pt x="434" y="173"/>
                    <a:pt x="434" y="221"/>
                  </a:cubicBezTo>
                  <a:close/>
                  <a:moveTo>
                    <a:pt x="1712" y="81"/>
                  </a:moveTo>
                  <a:cubicBezTo>
                    <a:pt x="1712" y="77"/>
                    <a:pt x="1711" y="76"/>
                    <a:pt x="1707" y="75"/>
                  </a:cubicBezTo>
                  <a:cubicBezTo>
                    <a:pt x="1688" y="72"/>
                    <a:pt x="1671" y="81"/>
                    <a:pt x="1663" y="100"/>
                  </a:cubicBezTo>
                  <a:cubicBezTo>
                    <a:pt x="1662" y="101"/>
                    <a:pt x="1661" y="103"/>
                    <a:pt x="1660" y="104"/>
                  </a:cubicBezTo>
                  <a:cubicBezTo>
                    <a:pt x="1660" y="104"/>
                    <a:pt x="1660" y="104"/>
                    <a:pt x="1659" y="104"/>
                  </a:cubicBezTo>
                  <a:cubicBezTo>
                    <a:pt x="1659" y="95"/>
                    <a:pt x="1659" y="86"/>
                    <a:pt x="1659" y="77"/>
                  </a:cubicBezTo>
                  <a:cubicBezTo>
                    <a:pt x="1652" y="77"/>
                    <a:pt x="1644" y="77"/>
                    <a:pt x="1637" y="77"/>
                  </a:cubicBezTo>
                  <a:cubicBezTo>
                    <a:pt x="1637" y="125"/>
                    <a:pt x="1637" y="173"/>
                    <a:pt x="1637" y="221"/>
                  </a:cubicBezTo>
                  <a:cubicBezTo>
                    <a:pt x="1644" y="221"/>
                    <a:pt x="1652" y="221"/>
                    <a:pt x="1660" y="221"/>
                  </a:cubicBezTo>
                  <a:cubicBezTo>
                    <a:pt x="1660" y="219"/>
                    <a:pt x="1660" y="217"/>
                    <a:pt x="1660" y="216"/>
                  </a:cubicBezTo>
                  <a:cubicBezTo>
                    <a:pt x="1660" y="192"/>
                    <a:pt x="1660" y="169"/>
                    <a:pt x="1660" y="146"/>
                  </a:cubicBezTo>
                  <a:cubicBezTo>
                    <a:pt x="1660" y="136"/>
                    <a:pt x="1661" y="126"/>
                    <a:pt x="1666" y="117"/>
                  </a:cubicBezTo>
                  <a:cubicBezTo>
                    <a:pt x="1671" y="105"/>
                    <a:pt x="1679" y="97"/>
                    <a:pt x="1692" y="96"/>
                  </a:cubicBezTo>
                  <a:cubicBezTo>
                    <a:pt x="1699" y="96"/>
                    <a:pt x="1705" y="98"/>
                    <a:pt x="1712" y="99"/>
                  </a:cubicBezTo>
                  <a:cubicBezTo>
                    <a:pt x="1712" y="94"/>
                    <a:pt x="1711" y="87"/>
                    <a:pt x="1712" y="81"/>
                  </a:cubicBezTo>
                  <a:close/>
                  <a:moveTo>
                    <a:pt x="248" y="221"/>
                  </a:moveTo>
                  <a:cubicBezTo>
                    <a:pt x="255" y="221"/>
                    <a:pt x="263" y="221"/>
                    <a:pt x="270" y="221"/>
                  </a:cubicBezTo>
                  <a:cubicBezTo>
                    <a:pt x="270" y="173"/>
                    <a:pt x="270" y="125"/>
                    <a:pt x="270" y="77"/>
                  </a:cubicBezTo>
                  <a:cubicBezTo>
                    <a:pt x="263" y="77"/>
                    <a:pt x="255" y="77"/>
                    <a:pt x="248" y="77"/>
                  </a:cubicBezTo>
                  <a:cubicBezTo>
                    <a:pt x="248" y="125"/>
                    <a:pt x="248" y="173"/>
                    <a:pt x="248" y="221"/>
                  </a:cubicBezTo>
                  <a:close/>
                  <a:moveTo>
                    <a:pt x="260" y="11"/>
                  </a:moveTo>
                  <a:cubicBezTo>
                    <a:pt x="251" y="10"/>
                    <a:pt x="244" y="17"/>
                    <a:pt x="244" y="26"/>
                  </a:cubicBezTo>
                  <a:cubicBezTo>
                    <a:pt x="244" y="34"/>
                    <a:pt x="250" y="41"/>
                    <a:pt x="259" y="41"/>
                  </a:cubicBezTo>
                  <a:cubicBezTo>
                    <a:pt x="268" y="41"/>
                    <a:pt x="274" y="34"/>
                    <a:pt x="275" y="26"/>
                  </a:cubicBezTo>
                  <a:cubicBezTo>
                    <a:pt x="275" y="17"/>
                    <a:pt x="268" y="11"/>
                    <a:pt x="260" y="11"/>
                  </a:cubicBezTo>
                  <a:close/>
                  <a:moveTo>
                    <a:pt x="1330" y="221"/>
                  </a:moveTo>
                  <a:cubicBezTo>
                    <a:pt x="1321" y="221"/>
                    <a:pt x="1313" y="222"/>
                    <a:pt x="1305" y="221"/>
                  </a:cubicBezTo>
                  <a:cubicBezTo>
                    <a:pt x="1304" y="221"/>
                    <a:pt x="1303" y="219"/>
                    <a:pt x="1302" y="217"/>
                  </a:cubicBezTo>
                  <a:cubicBezTo>
                    <a:pt x="1296" y="201"/>
                    <a:pt x="1290" y="185"/>
                    <a:pt x="1284" y="169"/>
                  </a:cubicBezTo>
                  <a:cubicBezTo>
                    <a:pt x="1283" y="166"/>
                    <a:pt x="1281" y="165"/>
                    <a:pt x="1278" y="165"/>
                  </a:cubicBezTo>
                  <a:cubicBezTo>
                    <a:pt x="1252" y="165"/>
                    <a:pt x="1227" y="165"/>
                    <a:pt x="1201" y="165"/>
                  </a:cubicBezTo>
                  <a:cubicBezTo>
                    <a:pt x="1198" y="165"/>
                    <a:pt x="1196" y="166"/>
                    <a:pt x="1195" y="169"/>
                  </a:cubicBezTo>
                  <a:cubicBezTo>
                    <a:pt x="1190" y="185"/>
                    <a:pt x="1184" y="201"/>
                    <a:pt x="1178" y="217"/>
                  </a:cubicBezTo>
                  <a:cubicBezTo>
                    <a:pt x="1177" y="220"/>
                    <a:pt x="1176" y="222"/>
                    <a:pt x="1173" y="221"/>
                  </a:cubicBezTo>
                  <a:cubicBezTo>
                    <a:pt x="1165" y="221"/>
                    <a:pt x="1158" y="221"/>
                    <a:pt x="1151" y="221"/>
                  </a:cubicBezTo>
                  <a:cubicBezTo>
                    <a:pt x="1151" y="219"/>
                    <a:pt x="1152" y="218"/>
                    <a:pt x="1152" y="216"/>
                  </a:cubicBezTo>
                  <a:cubicBezTo>
                    <a:pt x="1177" y="152"/>
                    <a:pt x="1201" y="88"/>
                    <a:pt x="1226" y="24"/>
                  </a:cubicBezTo>
                  <a:cubicBezTo>
                    <a:pt x="1227" y="21"/>
                    <a:pt x="1228" y="19"/>
                    <a:pt x="1232" y="19"/>
                  </a:cubicBezTo>
                  <a:cubicBezTo>
                    <a:pt x="1237" y="20"/>
                    <a:pt x="1243" y="20"/>
                    <a:pt x="1249" y="19"/>
                  </a:cubicBezTo>
                  <a:cubicBezTo>
                    <a:pt x="1251" y="19"/>
                    <a:pt x="1253" y="20"/>
                    <a:pt x="1254" y="23"/>
                  </a:cubicBezTo>
                  <a:cubicBezTo>
                    <a:pt x="1279" y="88"/>
                    <a:pt x="1304" y="153"/>
                    <a:pt x="1329" y="218"/>
                  </a:cubicBezTo>
                  <a:cubicBezTo>
                    <a:pt x="1329" y="219"/>
                    <a:pt x="1329" y="220"/>
                    <a:pt x="1330" y="221"/>
                  </a:cubicBezTo>
                  <a:close/>
                  <a:moveTo>
                    <a:pt x="1274" y="143"/>
                  </a:moveTo>
                  <a:cubicBezTo>
                    <a:pt x="1262" y="111"/>
                    <a:pt x="1251" y="79"/>
                    <a:pt x="1239" y="48"/>
                  </a:cubicBezTo>
                  <a:cubicBezTo>
                    <a:pt x="1228" y="79"/>
                    <a:pt x="1217" y="111"/>
                    <a:pt x="1205" y="143"/>
                  </a:cubicBezTo>
                  <a:cubicBezTo>
                    <a:pt x="1228" y="143"/>
                    <a:pt x="1251" y="143"/>
                    <a:pt x="1274" y="143"/>
                  </a:cubicBezTo>
                  <a:close/>
                  <a:moveTo>
                    <a:pt x="1830" y="190"/>
                  </a:moveTo>
                  <a:cubicBezTo>
                    <a:pt x="1830" y="196"/>
                    <a:pt x="1830" y="203"/>
                    <a:pt x="1830" y="209"/>
                  </a:cubicBezTo>
                  <a:cubicBezTo>
                    <a:pt x="1829" y="211"/>
                    <a:pt x="1828" y="212"/>
                    <a:pt x="1826" y="213"/>
                  </a:cubicBezTo>
                  <a:cubicBezTo>
                    <a:pt x="1810" y="223"/>
                    <a:pt x="1793" y="226"/>
                    <a:pt x="1774" y="225"/>
                  </a:cubicBezTo>
                  <a:cubicBezTo>
                    <a:pt x="1739" y="223"/>
                    <a:pt x="1718" y="199"/>
                    <a:pt x="1715" y="164"/>
                  </a:cubicBezTo>
                  <a:cubicBezTo>
                    <a:pt x="1713" y="144"/>
                    <a:pt x="1715" y="124"/>
                    <a:pt x="1725" y="106"/>
                  </a:cubicBezTo>
                  <a:cubicBezTo>
                    <a:pt x="1740" y="79"/>
                    <a:pt x="1771" y="67"/>
                    <a:pt x="1801" y="77"/>
                  </a:cubicBezTo>
                  <a:cubicBezTo>
                    <a:pt x="1824" y="84"/>
                    <a:pt x="1834" y="102"/>
                    <a:pt x="1838" y="124"/>
                  </a:cubicBezTo>
                  <a:cubicBezTo>
                    <a:pt x="1840" y="134"/>
                    <a:pt x="1840" y="144"/>
                    <a:pt x="1840" y="155"/>
                  </a:cubicBezTo>
                  <a:cubicBezTo>
                    <a:pt x="1806" y="155"/>
                    <a:pt x="1772" y="155"/>
                    <a:pt x="1739" y="155"/>
                  </a:cubicBezTo>
                  <a:cubicBezTo>
                    <a:pt x="1738" y="183"/>
                    <a:pt x="1754" y="208"/>
                    <a:pt x="1790" y="205"/>
                  </a:cubicBezTo>
                  <a:cubicBezTo>
                    <a:pt x="1797" y="204"/>
                    <a:pt x="1804" y="202"/>
                    <a:pt x="1811" y="200"/>
                  </a:cubicBezTo>
                  <a:cubicBezTo>
                    <a:pt x="1817" y="198"/>
                    <a:pt x="1823" y="194"/>
                    <a:pt x="1830" y="190"/>
                  </a:cubicBezTo>
                  <a:close/>
                  <a:moveTo>
                    <a:pt x="1739" y="135"/>
                  </a:moveTo>
                  <a:cubicBezTo>
                    <a:pt x="1764" y="135"/>
                    <a:pt x="1790" y="135"/>
                    <a:pt x="1816" y="135"/>
                  </a:cubicBezTo>
                  <a:cubicBezTo>
                    <a:pt x="1816" y="132"/>
                    <a:pt x="1816" y="129"/>
                    <a:pt x="1815" y="127"/>
                  </a:cubicBezTo>
                  <a:cubicBezTo>
                    <a:pt x="1814" y="111"/>
                    <a:pt x="1804" y="98"/>
                    <a:pt x="1791" y="95"/>
                  </a:cubicBezTo>
                  <a:cubicBezTo>
                    <a:pt x="1766" y="88"/>
                    <a:pt x="1739" y="109"/>
                    <a:pt x="1739" y="135"/>
                  </a:cubicBezTo>
                  <a:close/>
                  <a:moveTo>
                    <a:pt x="653" y="147"/>
                  </a:moveTo>
                  <a:cubicBezTo>
                    <a:pt x="653" y="167"/>
                    <a:pt x="649" y="185"/>
                    <a:pt x="637" y="200"/>
                  </a:cubicBezTo>
                  <a:cubicBezTo>
                    <a:pt x="621" y="220"/>
                    <a:pt x="600" y="226"/>
                    <a:pt x="576" y="225"/>
                  </a:cubicBezTo>
                  <a:cubicBezTo>
                    <a:pt x="537" y="223"/>
                    <a:pt x="513" y="193"/>
                    <a:pt x="511" y="158"/>
                  </a:cubicBezTo>
                  <a:cubicBezTo>
                    <a:pt x="511" y="145"/>
                    <a:pt x="512" y="132"/>
                    <a:pt x="516" y="119"/>
                  </a:cubicBezTo>
                  <a:cubicBezTo>
                    <a:pt x="525" y="91"/>
                    <a:pt x="549" y="75"/>
                    <a:pt x="580" y="74"/>
                  </a:cubicBezTo>
                  <a:cubicBezTo>
                    <a:pt x="598" y="73"/>
                    <a:pt x="615" y="76"/>
                    <a:pt x="629" y="88"/>
                  </a:cubicBezTo>
                  <a:cubicBezTo>
                    <a:pt x="644" y="101"/>
                    <a:pt x="651" y="118"/>
                    <a:pt x="653" y="138"/>
                  </a:cubicBezTo>
                  <a:cubicBezTo>
                    <a:pt x="653" y="141"/>
                    <a:pt x="653" y="145"/>
                    <a:pt x="653" y="147"/>
                  </a:cubicBezTo>
                  <a:close/>
                  <a:moveTo>
                    <a:pt x="630" y="151"/>
                  </a:moveTo>
                  <a:cubicBezTo>
                    <a:pt x="629" y="144"/>
                    <a:pt x="629" y="138"/>
                    <a:pt x="628" y="132"/>
                  </a:cubicBezTo>
                  <a:cubicBezTo>
                    <a:pt x="624" y="110"/>
                    <a:pt x="609" y="95"/>
                    <a:pt x="589" y="94"/>
                  </a:cubicBezTo>
                  <a:cubicBezTo>
                    <a:pt x="563" y="92"/>
                    <a:pt x="546" y="103"/>
                    <a:pt x="539" y="126"/>
                  </a:cubicBezTo>
                  <a:cubicBezTo>
                    <a:pt x="535" y="137"/>
                    <a:pt x="534" y="149"/>
                    <a:pt x="536" y="162"/>
                  </a:cubicBezTo>
                  <a:cubicBezTo>
                    <a:pt x="539" y="186"/>
                    <a:pt x="554" y="202"/>
                    <a:pt x="578" y="205"/>
                  </a:cubicBezTo>
                  <a:cubicBezTo>
                    <a:pt x="602" y="207"/>
                    <a:pt x="620" y="196"/>
                    <a:pt x="626" y="173"/>
                  </a:cubicBezTo>
                  <a:cubicBezTo>
                    <a:pt x="628" y="166"/>
                    <a:pt x="629" y="158"/>
                    <a:pt x="630" y="151"/>
                  </a:cubicBezTo>
                  <a:close/>
                  <a:moveTo>
                    <a:pt x="917" y="146"/>
                  </a:moveTo>
                  <a:cubicBezTo>
                    <a:pt x="917" y="161"/>
                    <a:pt x="915" y="176"/>
                    <a:pt x="908" y="189"/>
                  </a:cubicBezTo>
                  <a:cubicBezTo>
                    <a:pt x="894" y="215"/>
                    <a:pt x="871" y="226"/>
                    <a:pt x="842" y="225"/>
                  </a:cubicBezTo>
                  <a:cubicBezTo>
                    <a:pt x="809" y="224"/>
                    <a:pt x="784" y="205"/>
                    <a:pt x="777" y="173"/>
                  </a:cubicBezTo>
                  <a:cubicBezTo>
                    <a:pt x="773" y="155"/>
                    <a:pt x="773" y="136"/>
                    <a:pt x="780" y="118"/>
                  </a:cubicBezTo>
                  <a:cubicBezTo>
                    <a:pt x="786" y="100"/>
                    <a:pt x="798" y="87"/>
                    <a:pt x="816" y="79"/>
                  </a:cubicBezTo>
                  <a:cubicBezTo>
                    <a:pt x="830" y="74"/>
                    <a:pt x="844" y="73"/>
                    <a:pt x="858" y="74"/>
                  </a:cubicBezTo>
                  <a:cubicBezTo>
                    <a:pt x="893" y="78"/>
                    <a:pt x="912" y="103"/>
                    <a:pt x="916" y="135"/>
                  </a:cubicBezTo>
                  <a:cubicBezTo>
                    <a:pt x="916" y="139"/>
                    <a:pt x="916" y="142"/>
                    <a:pt x="917" y="146"/>
                  </a:cubicBezTo>
                  <a:close/>
                  <a:moveTo>
                    <a:pt x="890" y="126"/>
                  </a:moveTo>
                  <a:cubicBezTo>
                    <a:pt x="885" y="110"/>
                    <a:pt x="875" y="98"/>
                    <a:pt x="858" y="95"/>
                  </a:cubicBezTo>
                  <a:cubicBezTo>
                    <a:pt x="839" y="91"/>
                    <a:pt x="822" y="94"/>
                    <a:pt x="810" y="110"/>
                  </a:cubicBezTo>
                  <a:cubicBezTo>
                    <a:pt x="801" y="122"/>
                    <a:pt x="798" y="135"/>
                    <a:pt x="799" y="150"/>
                  </a:cubicBezTo>
                  <a:cubicBezTo>
                    <a:pt x="799" y="153"/>
                    <a:pt x="799" y="156"/>
                    <a:pt x="799" y="158"/>
                  </a:cubicBezTo>
                  <a:cubicBezTo>
                    <a:pt x="800" y="185"/>
                    <a:pt x="816" y="202"/>
                    <a:pt x="842" y="205"/>
                  </a:cubicBezTo>
                  <a:cubicBezTo>
                    <a:pt x="865" y="207"/>
                    <a:pt x="883" y="197"/>
                    <a:pt x="889" y="174"/>
                  </a:cubicBezTo>
                  <a:cubicBezTo>
                    <a:pt x="894" y="158"/>
                    <a:pt x="894" y="142"/>
                    <a:pt x="890" y="126"/>
                  </a:cubicBezTo>
                  <a:close/>
                </a:path>
              </a:pathLst>
            </a:custGeom>
            <a:solidFill>
              <a:srgbClr val="0072C6"/>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grpSp>
      <p:sp>
        <p:nvSpPr>
          <p:cNvPr id="132" name="Freeform 131"/>
          <p:cNvSpPr/>
          <p:nvPr/>
        </p:nvSpPr>
        <p:spPr bwMode="auto">
          <a:xfrm>
            <a:off x="6170612" y="3392446"/>
            <a:ext cx="0" cy="800100"/>
          </a:xfrm>
          <a:custGeom>
            <a:avLst/>
            <a:gdLst>
              <a:gd name="connsiteX0" fmla="*/ 0 w 0"/>
              <a:gd name="connsiteY0" fmla="*/ 800100 h 800100"/>
              <a:gd name="connsiteX1" fmla="*/ 0 w 0"/>
              <a:gd name="connsiteY1" fmla="*/ 0 h 800100"/>
            </a:gdLst>
            <a:ahLst/>
            <a:cxnLst>
              <a:cxn ang="0">
                <a:pos x="connsiteX0" y="connsiteY0"/>
              </a:cxn>
              <a:cxn ang="0">
                <a:pos x="connsiteX1" y="connsiteY1"/>
              </a:cxn>
            </a:cxnLst>
            <a:rect l="l" t="t" r="r" b="b"/>
            <a:pathLst>
              <a:path h="800100">
                <a:moveTo>
                  <a:pt x="0" y="800100"/>
                </a:moveTo>
                <a:lnTo>
                  <a:pt x="0"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grpSp>
        <p:nvGrpSpPr>
          <p:cNvPr id="145" name="Group 144"/>
          <p:cNvGrpSpPr/>
          <p:nvPr/>
        </p:nvGrpSpPr>
        <p:grpSpPr>
          <a:xfrm>
            <a:off x="396056" y="1547244"/>
            <a:ext cx="2444879" cy="1720268"/>
            <a:chOff x="272314" y="1276938"/>
            <a:chExt cx="2444879" cy="1720268"/>
          </a:xfrm>
          <a:solidFill>
            <a:schemeClr val="bg1"/>
          </a:solidFill>
        </p:grpSpPr>
        <p:grpSp>
          <p:nvGrpSpPr>
            <p:cNvPr id="146" name="Group 145"/>
            <p:cNvGrpSpPr/>
            <p:nvPr/>
          </p:nvGrpSpPr>
          <p:grpSpPr>
            <a:xfrm>
              <a:off x="272314" y="1276938"/>
              <a:ext cx="2444879" cy="1720268"/>
              <a:chOff x="218065" y="2298702"/>
              <a:chExt cx="2444879" cy="1720268"/>
            </a:xfrm>
            <a:grpFill/>
          </p:grpSpPr>
          <p:sp>
            <p:nvSpPr>
              <p:cNvPr id="148" name="Rectangle 147"/>
              <p:cNvSpPr/>
              <p:nvPr/>
            </p:nvSpPr>
            <p:spPr bwMode="auto">
              <a:xfrm>
                <a:off x="218065" y="2298702"/>
                <a:ext cx="2444879" cy="1720268"/>
              </a:xfrm>
              <a:prstGeom prst="rect">
                <a:avLst/>
              </a:prstGeom>
              <a:grpFill/>
              <a:ln w="19050" cap="flat" cmpd="sng" algn="ctr">
                <a:solidFill>
                  <a:srgbClr val="008272"/>
                </a:solidFill>
                <a:prstDash val="dash"/>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grpSp>
            <p:nvGrpSpPr>
              <p:cNvPr id="149" name="Group 148"/>
              <p:cNvGrpSpPr/>
              <p:nvPr/>
            </p:nvGrpSpPr>
            <p:grpSpPr>
              <a:xfrm>
                <a:off x="591042" y="2587730"/>
                <a:ext cx="1698924" cy="1264672"/>
                <a:chOff x="888578" y="2805236"/>
                <a:chExt cx="1698924" cy="1264672"/>
              </a:xfrm>
              <a:grpFill/>
            </p:grpSpPr>
            <p:sp>
              <p:nvSpPr>
                <p:cNvPr id="150" name="Rectangle 149"/>
                <p:cNvSpPr/>
                <p:nvPr/>
              </p:nvSpPr>
              <p:spPr>
                <a:xfrm>
                  <a:off x="888578" y="3876009"/>
                  <a:ext cx="1698924" cy="193899"/>
                </a:xfrm>
                <a:prstGeom prst="rect">
                  <a:avLst/>
                </a:prstGeom>
                <a:grpFill/>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188F"/>
                      </a:solidFill>
                      <a:effectLst/>
                      <a:uLnTx/>
                      <a:uFillTx/>
                      <a:latin typeface="+mn-lt"/>
                      <a:ea typeface="+mn-ea"/>
                      <a:cs typeface="+mn-cs"/>
                    </a:rPr>
                    <a:t>Active Directory</a:t>
                  </a:r>
                </a:p>
              </p:txBody>
            </p:sp>
            <p:pic>
              <p:nvPicPr>
                <p:cNvPr id="151" name="Picture 1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9474" y="2805236"/>
                  <a:ext cx="1043885" cy="690730"/>
                </a:xfrm>
                <a:prstGeom prst="rect">
                  <a:avLst/>
                </a:prstGeom>
                <a:grpFill/>
              </p:spPr>
            </p:pic>
          </p:grpSp>
        </p:grpSp>
        <p:pic>
          <p:nvPicPr>
            <p:cNvPr id="147" name="Picture 1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311" y="2256696"/>
              <a:ext cx="1701437" cy="399929"/>
            </a:xfrm>
            <a:prstGeom prst="rect">
              <a:avLst/>
            </a:prstGeom>
            <a:grpFill/>
          </p:spPr>
        </p:pic>
      </p:grpSp>
      <p:pic>
        <p:nvPicPr>
          <p:cNvPr id="153" name="Picture 152" descr="C:\Users\Jaspal Mann\AppData\Roaming\Skype\My Skype Received Files\sl.png"/>
          <p:cNvPicPr>
            <a:picLocks noChangeAspect="1" noChangeArrowheads="1"/>
          </p:cNvPicPr>
          <p:nvPr/>
        </p:nvPicPr>
        <p:blipFill>
          <a:blip r:embed="rId9"/>
          <a:srcRect/>
          <a:stretch>
            <a:fillRect/>
          </a:stretch>
        </p:blipFill>
        <p:spPr bwMode="auto">
          <a:xfrm>
            <a:off x="9752087" y="1555070"/>
            <a:ext cx="463940" cy="320540"/>
          </a:xfrm>
          <a:prstGeom prst="rect">
            <a:avLst/>
          </a:prstGeom>
          <a:noFill/>
        </p:spPr>
      </p:pic>
      <p:pic>
        <p:nvPicPr>
          <p:cNvPr id="3078" name="Picture 6" descr="SA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38643" y="1583976"/>
            <a:ext cx="474477" cy="23723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0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91717" y="1522251"/>
            <a:ext cx="296977" cy="296977"/>
          </a:xfrm>
          <a:prstGeom prst="rect">
            <a:avLst/>
          </a:prstGeom>
        </p:spPr>
      </p:pic>
      <p:pic>
        <p:nvPicPr>
          <p:cNvPr id="1036" name="Picture 10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9500" y="2785145"/>
            <a:ext cx="482367" cy="482367"/>
          </a:xfrm>
          <a:prstGeom prst="rect">
            <a:avLst/>
          </a:prstGeom>
        </p:spPr>
      </p:pic>
      <p:sp>
        <p:nvSpPr>
          <p:cNvPr id="1038" name="TextBox 1037"/>
          <p:cNvSpPr txBox="1"/>
          <p:nvPr/>
        </p:nvSpPr>
        <p:spPr>
          <a:xfrm>
            <a:off x="1762963" y="3698859"/>
            <a:ext cx="2296463" cy="1280351"/>
          </a:xfrm>
          <a:prstGeom prst="rect">
            <a:avLst/>
          </a:prstGeom>
          <a:solidFill>
            <a:srgbClr val="0075CC"/>
          </a:solidFill>
          <a:ln>
            <a:noFill/>
          </a:ln>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FFFFFF"/>
                </a:solidFill>
                <a:effectLst/>
                <a:uLnTx/>
                <a:uFillTx/>
              </a:rPr>
              <a:t>Synchronize and </a:t>
            </a:r>
          </a:p>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FFFFFF"/>
                </a:solidFill>
                <a:effectLst/>
                <a:uLnTx/>
                <a:uFillTx/>
              </a:rPr>
              <a:t>consolidate </a:t>
            </a:r>
          </a:p>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FFFFFF"/>
                </a:solidFill>
                <a:effectLst/>
                <a:uLnTx/>
                <a:uFillTx/>
              </a:rPr>
              <a:t>identities</a:t>
            </a:r>
          </a:p>
        </p:txBody>
      </p:sp>
      <p:sp>
        <p:nvSpPr>
          <p:cNvPr id="164" name="Title 2"/>
          <p:cNvSpPr>
            <a:spLocks noGrp="1"/>
          </p:cNvSpPr>
          <p:nvPr>
            <p:ph type="title"/>
          </p:nvPr>
        </p:nvSpPr>
        <p:spPr>
          <a:xfrm>
            <a:off x="2517955" y="5576546"/>
            <a:ext cx="8066963" cy="917575"/>
          </a:xfrm>
        </p:spPr>
        <p:txBody>
          <a:bodyPr>
            <a:noAutofit/>
          </a:bodyPr>
          <a:lstStyle/>
          <a:p>
            <a:pPr algn="l"/>
            <a:r>
              <a:rPr lang="en-US" sz="4000" dirty="0">
                <a:solidFill>
                  <a:srgbClr val="92D050"/>
                </a:solidFill>
              </a:rPr>
              <a:t>Key Scenarios to get started with Microsoft Azure</a:t>
            </a:r>
          </a:p>
        </p:txBody>
      </p:sp>
      <p:sp>
        <p:nvSpPr>
          <p:cNvPr id="1040" name="TextBox 1039"/>
          <p:cNvSpPr txBox="1"/>
          <p:nvPr/>
        </p:nvSpPr>
        <p:spPr>
          <a:xfrm>
            <a:off x="274638" y="253988"/>
            <a:ext cx="4419351" cy="7940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rgbClr val="002060"/>
                </a:solidFill>
                <a:effectLst/>
                <a:uLnTx/>
                <a:uFillTx/>
              </a:rPr>
              <a:t>Identity as a Service</a:t>
            </a:r>
          </a:p>
        </p:txBody>
      </p:sp>
    </p:spTree>
    <p:extLst>
      <p:ext uri="{BB962C8B-B14F-4D97-AF65-F5344CB8AC3E}">
        <p14:creationId xmlns:p14="http://schemas.microsoft.com/office/powerpoint/2010/main" val="388334141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spect="1"/>
          </p:cNvSpPr>
          <p:nvPr/>
        </p:nvSpPr>
        <p:spPr bwMode="auto">
          <a:xfrm>
            <a:off x="296592" y="1468293"/>
            <a:ext cx="3533464" cy="2979738"/>
          </a:xfrm>
          <a:prstGeom prst="rect">
            <a:avLst/>
          </a:prstGeom>
          <a:noFill/>
          <a:ln w="254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4" name="TextBox 53"/>
          <p:cNvSpPr txBox="1"/>
          <p:nvPr/>
        </p:nvSpPr>
        <p:spPr>
          <a:xfrm>
            <a:off x="2741612" y="1644029"/>
            <a:ext cx="1853882" cy="954107"/>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Microsoft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     SQL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       Server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      </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793" y="1738469"/>
            <a:ext cx="780290" cy="780290"/>
          </a:xfrm>
          <a:prstGeom prst="rect">
            <a:avLst/>
          </a:prstGeom>
          <a:noFill/>
        </p:spPr>
      </p:pic>
      <p:grpSp>
        <p:nvGrpSpPr>
          <p:cNvPr id="21" name="Group 20"/>
          <p:cNvGrpSpPr/>
          <p:nvPr/>
        </p:nvGrpSpPr>
        <p:grpSpPr>
          <a:xfrm>
            <a:off x="2279668" y="1738469"/>
            <a:ext cx="780290" cy="897410"/>
            <a:chOff x="5693588" y="1828800"/>
            <a:chExt cx="780290" cy="89741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3588" y="1828800"/>
              <a:ext cx="780290" cy="780290"/>
            </a:xfrm>
            <a:prstGeom prst="rect">
              <a:avLst/>
            </a:prstGeom>
          </p:spPr>
        </p:pic>
        <p:pic>
          <p:nvPicPr>
            <p:cNvPr id="75" name="Picture 74"/>
            <p:cNvPicPr>
              <a:picLocks noChangeAspect="1"/>
            </p:cNvPicPr>
            <p:nvPr/>
          </p:nvPicPr>
          <p:blipFill>
            <a:blip r:embed="rId5">
              <a:biLevel thresh="50000"/>
            </a:blip>
            <a:stretch>
              <a:fillRect/>
            </a:stretch>
          </p:blipFill>
          <p:spPr>
            <a:xfrm>
              <a:off x="5978743" y="2084007"/>
              <a:ext cx="495135" cy="642203"/>
            </a:xfrm>
            <a:prstGeom prst="rect">
              <a:avLst/>
            </a:prstGeom>
            <a:noFill/>
            <a:ln w="63500">
              <a:noFill/>
            </a:ln>
            <a:effectLst>
              <a:outerShdw blurRad="330200" dist="38100" dir="10800000" algn="r" rotWithShape="0">
                <a:prstClr val="black">
                  <a:alpha val="38000"/>
                </a:prstClr>
              </a:outerShdw>
              <a:softEdge rad="0"/>
            </a:effectLst>
          </p:spPr>
        </p:pic>
      </p:grpSp>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746" y="3270718"/>
            <a:ext cx="780290" cy="780290"/>
          </a:xfrm>
          <a:prstGeom prst="rect">
            <a:avLst/>
          </a:prstGeom>
          <a:noFill/>
        </p:spPr>
      </p:pic>
      <p:grpSp>
        <p:nvGrpSpPr>
          <p:cNvPr id="20" name="Group 19"/>
          <p:cNvGrpSpPr/>
          <p:nvPr/>
        </p:nvGrpSpPr>
        <p:grpSpPr>
          <a:xfrm>
            <a:off x="2359468" y="3270718"/>
            <a:ext cx="763586" cy="903418"/>
            <a:chOff x="5818506" y="3111412"/>
            <a:chExt cx="763586" cy="903418"/>
          </a:xfrm>
        </p:grpSpPr>
        <p:sp>
          <p:nvSpPr>
            <p:cNvPr id="76" name="Freeform 75"/>
            <p:cNvSpPr>
              <a:spLocks noChangeAspect="1" noEditPoints="1"/>
            </p:cNvSpPr>
            <p:nvPr/>
          </p:nvSpPr>
          <p:spPr bwMode="auto">
            <a:xfrm>
              <a:off x="5818506" y="3111412"/>
              <a:ext cx="413317" cy="791564"/>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tx1">
                <a:lumMod val="40000"/>
                <a:lumOff val="60000"/>
              </a:schemeClr>
            </a:solidFill>
            <a:ln w="12700" cap="flat" cmpd="sng">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mn-lt"/>
                <a:ea typeface="+mn-ea"/>
                <a:cs typeface="+mn-cs"/>
              </a:endParaRPr>
            </a:p>
          </p:txBody>
        </p:sp>
        <p:sp>
          <p:nvSpPr>
            <p:cNvPr id="18" name="Rectangle 17"/>
            <p:cNvSpPr/>
            <p:nvPr/>
          </p:nvSpPr>
          <p:spPr bwMode="auto">
            <a:xfrm>
              <a:off x="6025164" y="3581400"/>
              <a:ext cx="448714" cy="304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9" name="Oval 18"/>
            <p:cNvSpPr/>
            <p:nvPr/>
          </p:nvSpPr>
          <p:spPr bwMode="auto">
            <a:xfrm>
              <a:off x="6083733" y="3374750"/>
              <a:ext cx="390145" cy="15755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79" name="Pictur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2012" y="3374750"/>
              <a:ext cx="640080" cy="640080"/>
            </a:xfrm>
            <a:prstGeom prst="rect">
              <a:avLst/>
            </a:prstGeom>
            <a:noFill/>
            <a:effectLst>
              <a:outerShdw blurRad="50800" dist="38100" dir="2700000" algn="tl" rotWithShape="0">
                <a:prstClr val="black">
                  <a:alpha val="40000"/>
                </a:prstClr>
              </a:outerShdw>
            </a:effectLst>
          </p:spPr>
        </p:pic>
      </p:grpSp>
      <p:pic>
        <p:nvPicPr>
          <p:cNvPr id="80" name="Picture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589" y="3709640"/>
            <a:ext cx="293869" cy="352642"/>
          </a:xfrm>
          <a:prstGeom prst="rect">
            <a:avLst/>
          </a:prstGeom>
        </p:spPr>
      </p:pic>
      <p:grpSp>
        <p:nvGrpSpPr>
          <p:cNvPr id="22" name="Group 21"/>
          <p:cNvGrpSpPr>
            <a:grpSpLocks noChangeAspect="1"/>
          </p:cNvGrpSpPr>
          <p:nvPr/>
        </p:nvGrpSpPr>
        <p:grpSpPr>
          <a:xfrm>
            <a:off x="736164" y="2120064"/>
            <a:ext cx="372582" cy="404332"/>
            <a:chOff x="4590951" y="2814172"/>
            <a:chExt cx="646432" cy="604516"/>
          </a:xfrm>
        </p:grpSpPr>
        <p:sp>
          <p:nvSpPr>
            <p:cNvPr id="81" name="Freeform 80"/>
            <p:cNvSpPr>
              <a:spLocks/>
            </p:cNvSpPr>
            <p:nvPr/>
          </p:nvSpPr>
          <p:spPr bwMode="auto">
            <a:xfrm>
              <a:off x="4877552" y="2814172"/>
              <a:ext cx="359831" cy="297240"/>
            </a:xfrm>
            <a:custGeom>
              <a:avLst/>
              <a:gdLst>
                <a:gd name="T0" fmla="*/ 0 w 1140"/>
                <a:gd name="T1" fmla="*/ 1007 h 1007"/>
                <a:gd name="T2" fmla="*/ 1140 w 1140"/>
                <a:gd name="T3" fmla="*/ 1007 h 1007"/>
                <a:gd name="T4" fmla="*/ 1140 w 1140"/>
                <a:gd name="T5" fmla="*/ 0 h 1007"/>
                <a:gd name="T6" fmla="*/ 0 w 1140"/>
                <a:gd name="T7" fmla="*/ 161 h 1007"/>
                <a:gd name="T8" fmla="*/ 0 w 1140"/>
                <a:gd name="T9" fmla="*/ 1007 h 1007"/>
              </a:gdLst>
              <a:ahLst/>
              <a:cxnLst>
                <a:cxn ang="0">
                  <a:pos x="T0" y="T1"/>
                </a:cxn>
                <a:cxn ang="0">
                  <a:pos x="T2" y="T3"/>
                </a:cxn>
                <a:cxn ang="0">
                  <a:pos x="T4" y="T5"/>
                </a:cxn>
                <a:cxn ang="0">
                  <a:pos x="T6" y="T7"/>
                </a:cxn>
                <a:cxn ang="0">
                  <a:pos x="T8" y="T9"/>
                </a:cxn>
              </a:cxnLst>
              <a:rect l="0" t="0" r="r" b="b"/>
              <a:pathLst>
                <a:path w="1140" h="1007">
                  <a:moveTo>
                    <a:pt x="0" y="1007"/>
                  </a:moveTo>
                  <a:lnTo>
                    <a:pt x="1140" y="1007"/>
                  </a:lnTo>
                  <a:lnTo>
                    <a:pt x="1140" y="0"/>
                  </a:lnTo>
                  <a:lnTo>
                    <a:pt x="0" y="161"/>
                  </a:lnTo>
                  <a:lnTo>
                    <a:pt x="0" y="1007"/>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859"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mn-lt"/>
                <a:ea typeface="+mn-ea"/>
                <a:cs typeface="+mn-cs"/>
              </a:endParaRPr>
            </a:p>
          </p:txBody>
        </p:sp>
        <p:sp>
          <p:nvSpPr>
            <p:cNvPr id="82" name="Freeform 81"/>
            <p:cNvSpPr>
              <a:spLocks/>
            </p:cNvSpPr>
            <p:nvPr/>
          </p:nvSpPr>
          <p:spPr bwMode="auto">
            <a:xfrm>
              <a:off x="4590951" y="2863171"/>
              <a:ext cx="275239" cy="248242"/>
            </a:xfrm>
            <a:custGeom>
              <a:avLst/>
              <a:gdLst>
                <a:gd name="T0" fmla="*/ 872 w 872"/>
                <a:gd name="T1" fmla="*/ 841 h 841"/>
                <a:gd name="T2" fmla="*/ 872 w 872"/>
                <a:gd name="T3" fmla="*/ 0 h 841"/>
                <a:gd name="T4" fmla="*/ 0 w 872"/>
                <a:gd name="T5" fmla="*/ 121 h 841"/>
                <a:gd name="T6" fmla="*/ 0 w 872"/>
                <a:gd name="T7" fmla="*/ 841 h 841"/>
                <a:gd name="T8" fmla="*/ 872 w 872"/>
                <a:gd name="T9" fmla="*/ 841 h 841"/>
              </a:gdLst>
              <a:ahLst/>
              <a:cxnLst>
                <a:cxn ang="0">
                  <a:pos x="T0" y="T1"/>
                </a:cxn>
                <a:cxn ang="0">
                  <a:pos x="T2" y="T3"/>
                </a:cxn>
                <a:cxn ang="0">
                  <a:pos x="T4" y="T5"/>
                </a:cxn>
                <a:cxn ang="0">
                  <a:pos x="T6" y="T7"/>
                </a:cxn>
                <a:cxn ang="0">
                  <a:pos x="T8" y="T9"/>
                </a:cxn>
              </a:cxnLst>
              <a:rect l="0" t="0" r="r" b="b"/>
              <a:pathLst>
                <a:path w="872" h="841">
                  <a:moveTo>
                    <a:pt x="872" y="841"/>
                  </a:moveTo>
                  <a:lnTo>
                    <a:pt x="872" y="0"/>
                  </a:lnTo>
                  <a:lnTo>
                    <a:pt x="0" y="121"/>
                  </a:lnTo>
                  <a:lnTo>
                    <a:pt x="0" y="841"/>
                  </a:lnTo>
                  <a:lnTo>
                    <a:pt x="872" y="841"/>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859"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mn-lt"/>
                <a:ea typeface="+mn-ea"/>
                <a:cs typeface="+mn-cs"/>
              </a:endParaRPr>
            </a:p>
          </p:txBody>
        </p:sp>
        <p:sp>
          <p:nvSpPr>
            <p:cNvPr id="83" name="Freeform 82"/>
            <p:cNvSpPr>
              <a:spLocks/>
            </p:cNvSpPr>
            <p:nvPr/>
          </p:nvSpPr>
          <p:spPr bwMode="auto">
            <a:xfrm>
              <a:off x="4877552" y="3122039"/>
              <a:ext cx="359831" cy="296649"/>
            </a:xfrm>
            <a:custGeom>
              <a:avLst/>
              <a:gdLst>
                <a:gd name="T0" fmla="*/ 0 w 1140"/>
                <a:gd name="T1" fmla="*/ 0 h 1005"/>
                <a:gd name="T2" fmla="*/ 0 w 1140"/>
                <a:gd name="T3" fmla="*/ 846 h 1005"/>
                <a:gd name="T4" fmla="*/ 1140 w 1140"/>
                <a:gd name="T5" fmla="*/ 1005 h 1005"/>
                <a:gd name="T6" fmla="*/ 1140 w 1140"/>
                <a:gd name="T7" fmla="*/ 0 h 1005"/>
                <a:gd name="T8" fmla="*/ 0 w 1140"/>
                <a:gd name="T9" fmla="*/ 0 h 1005"/>
              </a:gdLst>
              <a:ahLst/>
              <a:cxnLst>
                <a:cxn ang="0">
                  <a:pos x="T0" y="T1"/>
                </a:cxn>
                <a:cxn ang="0">
                  <a:pos x="T2" y="T3"/>
                </a:cxn>
                <a:cxn ang="0">
                  <a:pos x="T4" y="T5"/>
                </a:cxn>
                <a:cxn ang="0">
                  <a:pos x="T6" y="T7"/>
                </a:cxn>
                <a:cxn ang="0">
                  <a:pos x="T8" y="T9"/>
                </a:cxn>
              </a:cxnLst>
              <a:rect l="0" t="0" r="r" b="b"/>
              <a:pathLst>
                <a:path w="1140" h="1005">
                  <a:moveTo>
                    <a:pt x="0" y="0"/>
                  </a:moveTo>
                  <a:lnTo>
                    <a:pt x="0" y="846"/>
                  </a:lnTo>
                  <a:lnTo>
                    <a:pt x="1140" y="1005"/>
                  </a:lnTo>
                  <a:lnTo>
                    <a:pt x="1140" y="0"/>
                  </a:lnTo>
                  <a:lnTo>
                    <a:pt x="0" y="0"/>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859"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mn-lt"/>
                <a:ea typeface="+mn-ea"/>
                <a:cs typeface="+mn-cs"/>
              </a:endParaRPr>
            </a:p>
          </p:txBody>
        </p:sp>
        <p:sp>
          <p:nvSpPr>
            <p:cNvPr id="84" name="Freeform 83"/>
            <p:cNvSpPr>
              <a:spLocks/>
            </p:cNvSpPr>
            <p:nvPr/>
          </p:nvSpPr>
          <p:spPr bwMode="auto">
            <a:xfrm>
              <a:off x="4590951" y="3122039"/>
              <a:ext cx="275239" cy="248242"/>
            </a:xfrm>
            <a:custGeom>
              <a:avLst/>
              <a:gdLst>
                <a:gd name="T0" fmla="*/ 872 w 872"/>
                <a:gd name="T1" fmla="*/ 0 h 841"/>
                <a:gd name="T2" fmla="*/ 0 w 872"/>
                <a:gd name="T3" fmla="*/ 0 h 841"/>
                <a:gd name="T4" fmla="*/ 0 w 872"/>
                <a:gd name="T5" fmla="*/ 720 h 841"/>
                <a:gd name="T6" fmla="*/ 872 w 872"/>
                <a:gd name="T7" fmla="*/ 841 h 841"/>
                <a:gd name="T8" fmla="*/ 872 w 872"/>
                <a:gd name="T9" fmla="*/ 0 h 841"/>
              </a:gdLst>
              <a:ahLst/>
              <a:cxnLst>
                <a:cxn ang="0">
                  <a:pos x="T0" y="T1"/>
                </a:cxn>
                <a:cxn ang="0">
                  <a:pos x="T2" y="T3"/>
                </a:cxn>
                <a:cxn ang="0">
                  <a:pos x="T4" y="T5"/>
                </a:cxn>
                <a:cxn ang="0">
                  <a:pos x="T6" y="T7"/>
                </a:cxn>
                <a:cxn ang="0">
                  <a:pos x="T8" y="T9"/>
                </a:cxn>
              </a:cxnLst>
              <a:rect l="0" t="0" r="r" b="b"/>
              <a:pathLst>
                <a:path w="872" h="841">
                  <a:moveTo>
                    <a:pt x="872" y="0"/>
                  </a:moveTo>
                  <a:lnTo>
                    <a:pt x="0" y="0"/>
                  </a:lnTo>
                  <a:lnTo>
                    <a:pt x="0" y="720"/>
                  </a:lnTo>
                  <a:lnTo>
                    <a:pt x="872" y="841"/>
                  </a:lnTo>
                  <a:lnTo>
                    <a:pt x="872" y="0"/>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859"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mn-lt"/>
                <a:ea typeface="+mn-ea"/>
                <a:cs typeface="+mn-cs"/>
              </a:endParaRPr>
            </a:p>
          </p:txBody>
        </p:sp>
      </p:grpSp>
      <p:sp>
        <p:nvSpPr>
          <p:cNvPr id="85" name="TextBox 77"/>
          <p:cNvSpPr txBox="1"/>
          <p:nvPr/>
        </p:nvSpPr>
        <p:spPr>
          <a:xfrm>
            <a:off x="1127548" y="2548599"/>
            <a:ext cx="510540"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IIS</a:t>
            </a:r>
          </a:p>
        </p:txBody>
      </p:sp>
      <p:cxnSp>
        <p:nvCxnSpPr>
          <p:cNvPr id="25" name="Straight Connector 24"/>
          <p:cNvCxnSpPr/>
          <p:nvPr/>
        </p:nvCxnSpPr>
        <p:spPr>
          <a:xfrm>
            <a:off x="1629628" y="2011031"/>
            <a:ext cx="707794"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638088" y="3534056"/>
            <a:ext cx="707794"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718422" y="3190655"/>
            <a:ext cx="711275" cy="307777"/>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effectLst/>
                <a:uLnTx/>
                <a:uFillTx/>
              </a:rPr>
              <a:t>MySql</a:t>
            </a:r>
            <a:r>
              <a:rPr kumimoji="0" lang="en-US" sz="1400" b="0" i="0" u="none" strike="noStrike" kern="0" cap="none" spc="0" normalizeH="0" baseline="0" noProof="0" dirty="0">
                <a:ln>
                  <a:noFill/>
                </a:ln>
                <a:solidFill>
                  <a:srgbClr val="002060"/>
                </a:solidFill>
                <a:effectLst/>
                <a:uLnTx/>
                <a:uFillTx/>
              </a:rPr>
              <a:t> </a:t>
            </a:r>
          </a:p>
        </p:txBody>
      </p:sp>
      <p:grpSp>
        <p:nvGrpSpPr>
          <p:cNvPr id="34" name="Group 33"/>
          <p:cNvGrpSpPr>
            <a:grpSpLocks noChangeAspect="1"/>
          </p:cNvGrpSpPr>
          <p:nvPr/>
        </p:nvGrpSpPr>
        <p:grpSpPr>
          <a:xfrm>
            <a:off x="6180133" y="1267815"/>
            <a:ext cx="5705479" cy="3151785"/>
            <a:chOff x="4025599" y="575170"/>
            <a:chExt cx="6307439" cy="3484316"/>
          </a:xfrm>
        </p:grpSpPr>
        <p:sp>
          <p:nvSpPr>
            <p:cNvPr id="113" name="Freeform 112"/>
            <p:cNvSpPr>
              <a:spLocks noChangeAspect="1"/>
            </p:cNvSpPr>
            <p:nvPr/>
          </p:nvSpPr>
          <p:spPr bwMode="black">
            <a:xfrm>
              <a:off x="4025599" y="575170"/>
              <a:ext cx="6307439" cy="3484316"/>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38100">
              <a:solidFill>
                <a:schemeClr val="bg2"/>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mn-lt"/>
                <a:ea typeface="+mn-ea"/>
                <a:cs typeface="+mn-cs"/>
              </a:endParaRPr>
            </a:p>
          </p:txBody>
        </p:sp>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4186" y="1495009"/>
              <a:ext cx="723475" cy="723475"/>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7609" y="1504504"/>
              <a:ext cx="780290" cy="780290"/>
            </a:xfrm>
            <a:prstGeom prst="rect">
              <a:avLst/>
            </a:prstGeom>
            <a:effectLst>
              <a:outerShdw blurRad="50800" dist="38100" dir="2700000" algn="tl" rotWithShape="0">
                <a:prstClr val="black">
                  <a:alpha val="40000"/>
                </a:prstClr>
              </a:outerShdw>
            </a:effectLst>
          </p:spPr>
        </p:pic>
        <p:pic>
          <p:nvPicPr>
            <p:cNvPr id="1026" name="Picture 2" descr="C:\Users\Nazik\AppData\Local\Temp\SNAGHTML23f07d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37609" y="2952331"/>
              <a:ext cx="747209" cy="867449"/>
            </a:xfrm>
            <a:prstGeom prst="rect">
              <a:avLst/>
            </a:prstGeom>
            <a:noFill/>
            <a:effectLst>
              <a:glow rad="38100">
                <a:schemeClr val="accent5">
                  <a:satMod val="175000"/>
                  <a:alpha val="40000"/>
                </a:schemeClr>
              </a:glow>
              <a:outerShdw blurRad="50800" dist="38100" dir="2700000" algn="tl" rotWithShape="0">
                <a:prstClr val="black">
                  <a:alpha val="40000"/>
                </a:prstClr>
              </a:outerShdw>
              <a:softEdge rad="0"/>
            </a:effectLst>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6842802" y="1683028"/>
              <a:ext cx="280591" cy="280591"/>
              <a:chOff x="7973797" y="1856270"/>
              <a:chExt cx="280591" cy="280591"/>
            </a:xfrm>
          </p:grpSpPr>
          <p:sp>
            <p:nvSpPr>
              <p:cNvPr id="105" name="Rectangle 104"/>
              <p:cNvSpPr/>
              <p:nvPr/>
            </p:nvSpPr>
            <p:spPr>
              <a:xfrm>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FFFFFF"/>
                  </a:solidFill>
                  <a:effectLst/>
                  <a:uLnTx/>
                  <a:uFillTx/>
                </a:endParaRPr>
              </a:p>
            </p:txBody>
          </p:sp>
          <p:sp>
            <p:nvSpPr>
              <p:cNvPr id="106" name="Rectangle 105"/>
              <p:cNvSpPr/>
              <p:nvPr/>
            </p:nvSpPr>
            <p:spPr>
              <a:xfrm rot="5400000">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FFFFFF"/>
                  </a:solidFill>
                  <a:effectLst/>
                  <a:uLnTx/>
                  <a:uFillTx/>
                </a:endParaRPr>
              </a:p>
            </p:txBody>
          </p:sp>
        </p:grpSp>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5848" y="3057146"/>
              <a:ext cx="722376" cy="722376"/>
            </a:xfrm>
            <a:prstGeom prst="rect">
              <a:avLst/>
            </a:prstGeom>
          </p:spPr>
        </p:pic>
        <p:grpSp>
          <p:nvGrpSpPr>
            <p:cNvPr id="108" name="Group 107"/>
            <p:cNvGrpSpPr/>
            <p:nvPr/>
          </p:nvGrpSpPr>
          <p:grpSpPr>
            <a:xfrm>
              <a:off x="6858821" y="3245761"/>
              <a:ext cx="280591" cy="280591"/>
              <a:chOff x="7973797" y="1856270"/>
              <a:chExt cx="280591" cy="280591"/>
            </a:xfrm>
          </p:grpSpPr>
          <p:sp>
            <p:nvSpPr>
              <p:cNvPr id="109" name="Rectangle 108"/>
              <p:cNvSpPr/>
              <p:nvPr/>
            </p:nvSpPr>
            <p:spPr>
              <a:xfrm>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FFFFFF"/>
                  </a:solidFill>
                  <a:effectLst/>
                  <a:uLnTx/>
                  <a:uFillTx/>
                </a:endParaRPr>
              </a:p>
            </p:txBody>
          </p:sp>
          <p:sp>
            <p:nvSpPr>
              <p:cNvPr id="110" name="Rectangle 109"/>
              <p:cNvSpPr/>
              <p:nvPr/>
            </p:nvSpPr>
            <p:spPr>
              <a:xfrm rot="5400000">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FFFFFF"/>
                  </a:solidFill>
                  <a:effectLst/>
                  <a:uLnTx/>
                  <a:uFillTx/>
                </a:endParaRPr>
              </a:p>
            </p:txBody>
          </p:sp>
        </p:grpSp>
      </p:grpSp>
      <p:pic>
        <p:nvPicPr>
          <p:cNvPr id="1028" name="Picture 4" descr="C:\Users\Nazik\AppData\Local\Temp\SNAGHTML2677fbf.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352" y="3664112"/>
            <a:ext cx="356616" cy="443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Nazik\AppData\Local\Temp\SNAGHTML27c09f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812" y="478639"/>
            <a:ext cx="833438" cy="984973"/>
          </a:xfrm>
          <a:prstGeom prst="rect">
            <a:avLst/>
          </a:prstGeom>
          <a:noFill/>
          <a:extLst>
            <a:ext uri="{909E8E84-426E-40DD-AFC4-6F175D3DCCD1}">
              <a14:hiddenFill xmlns:a14="http://schemas.microsoft.com/office/drawing/2010/main">
                <a:solidFill>
                  <a:srgbClr val="FFFFFF"/>
                </a:solidFill>
              </a14:hiddenFill>
            </a:ext>
          </a:extLst>
        </p:spPr>
      </p:pic>
      <p:sp>
        <p:nvSpPr>
          <p:cNvPr id="217" name="TextBox 216"/>
          <p:cNvSpPr txBox="1"/>
          <p:nvPr/>
        </p:nvSpPr>
        <p:spPr>
          <a:xfrm>
            <a:off x="899101" y="770753"/>
            <a:ext cx="1619458" cy="523220"/>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On-premises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Hosting Services</a:t>
            </a:r>
          </a:p>
        </p:txBody>
      </p:sp>
      <p:sp>
        <p:nvSpPr>
          <p:cNvPr id="218" name="Circular Arrow 217"/>
          <p:cNvSpPr>
            <a:spLocks/>
          </p:cNvSpPr>
          <p:nvPr/>
        </p:nvSpPr>
        <p:spPr bwMode="auto">
          <a:xfrm>
            <a:off x="1301404" y="824219"/>
            <a:ext cx="7187739" cy="3926376"/>
          </a:xfrm>
          <a:prstGeom prst="circularArrow">
            <a:avLst>
              <a:gd name="adj1" fmla="val 1989"/>
              <a:gd name="adj2" fmla="val 416977"/>
              <a:gd name="adj3" fmla="val 20323603"/>
              <a:gd name="adj4" fmla="val 12075025"/>
              <a:gd name="adj5" fmla="val 5833"/>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20" name="TextBox 219"/>
          <p:cNvSpPr txBox="1"/>
          <p:nvPr/>
        </p:nvSpPr>
        <p:spPr>
          <a:xfrm>
            <a:off x="4310492" y="1120809"/>
            <a:ext cx="1989882" cy="523220"/>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IIS/SQL Server Based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Web Apps </a:t>
            </a:r>
          </a:p>
        </p:txBody>
      </p:sp>
      <p:sp>
        <p:nvSpPr>
          <p:cNvPr id="46" name="Rectangle 45"/>
          <p:cNvSpPr/>
          <p:nvPr/>
        </p:nvSpPr>
        <p:spPr>
          <a:xfrm>
            <a:off x="1715858" y="4750595"/>
            <a:ext cx="9042732"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Web Apps - </a:t>
            </a:r>
            <a:r>
              <a:rPr kumimoji="0" lang="en-US" sz="1800" b="0" i="0" u="none" strike="noStrike" kern="0" cap="none" spc="0" normalizeH="0" baseline="0" noProof="0" dirty="0">
                <a:ln>
                  <a:noFill/>
                </a:ln>
                <a:solidFill>
                  <a:sysClr val="windowText" lastClr="000000"/>
                </a:solidFill>
                <a:effectLst/>
                <a:uLnTx/>
                <a:uFillTx/>
              </a:rPr>
              <a:t>Take your web apps to the cloud using inexpensive App Service Web Apps</a:t>
            </a:r>
            <a:endParaRPr kumimoji="0" lang="en-US" sz="1800" b="1" i="0" u="none" strike="noStrike" kern="0" cap="none" spc="0" normalizeH="0" baseline="0" noProof="0" dirty="0">
              <a:ln>
                <a:noFill/>
              </a:ln>
              <a:solidFill>
                <a:sysClr val="windowText" lastClr="000000"/>
              </a:solidFill>
              <a:effectLst/>
              <a:uLnTx/>
              <a:uFillTx/>
            </a:endParaRPr>
          </a:p>
        </p:txBody>
      </p:sp>
      <p:sp>
        <p:nvSpPr>
          <p:cNvPr id="47" name="Rectangle 46"/>
          <p:cNvSpPr/>
          <p:nvPr/>
        </p:nvSpPr>
        <p:spPr>
          <a:xfrm>
            <a:off x="9674124" y="2772460"/>
            <a:ext cx="2522372" cy="937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dirty="0">
                <a:ln>
                  <a:noFill/>
                </a:ln>
                <a:gradFill>
                  <a:gsLst>
                    <a:gs pos="0">
                      <a:srgbClr val="0078D7"/>
                    </a:gs>
                    <a:gs pos="100000">
                      <a:srgbClr val="0078D7"/>
                    </a:gs>
                  </a:gsLst>
                  <a:lin ang="5400000" scaled="0"/>
                </a:gradFill>
                <a:effectLst/>
                <a:uLnTx/>
                <a:uFillTx/>
              </a:rPr>
              <a:t>Microsoft Azure</a:t>
            </a:r>
          </a:p>
        </p:txBody>
      </p:sp>
      <p:sp>
        <p:nvSpPr>
          <p:cNvPr id="48" name="Title 2"/>
          <p:cNvSpPr txBox="1">
            <a:spLocks/>
          </p:cNvSpPr>
          <p:nvPr/>
        </p:nvSpPr>
        <p:spPr>
          <a:xfrm>
            <a:off x="2718422" y="5435490"/>
            <a:ext cx="8066963" cy="917575"/>
          </a:xfrm>
          <a:prstGeom prst="rect">
            <a:avLst/>
          </a:prstGeom>
        </p:spPr>
        <p:txBody>
          <a:bodyPr>
            <a:noAutofit/>
          </a:bodyPr>
          <a:lstStyle>
            <a:lvl1pPr algn="l" defTabSz="914180" rtl="0" eaLnBrk="1" latinLnBrk="0" hangingPunct="1">
              <a:lnSpc>
                <a:spcPct val="90000"/>
              </a:lnSpc>
              <a:spcBef>
                <a:spcPct val="0"/>
              </a:spcBef>
              <a:buNone/>
              <a:defRPr lang="en-US" sz="5293" b="0" kern="1200" cap="none" spc="-100" baseline="0">
                <a:ln w="3175">
                  <a:noFill/>
                </a:ln>
                <a:solidFill>
                  <a:schemeClr val="bg1"/>
                </a:solidFill>
                <a:effectLst/>
                <a:latin typeface="+mj-lt"/>
                <a:ea typeface="+mn-ea"/>
                <a:cs typeface="Segoe UI" pitchFamily="34" charset="0"/>
              </a:defRPr>
            </a:lvl1pPr>
          </a:lstStyle>
          <a:p>
            <a:pPr marL="0" marR="0" lvl="0" indent="0" algn="l" defTabSz="91418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0" normalizeH="0" baseline="0" noProof="0" dirty="0">
                <a:ln w="3175">
                  <a:noFill/>
                </a:ln>
                <a:solidFill>
                  <a:schemeClr val="bg1"/>
                </a:solidFill>
                <a:effectLst/>
                <a:uLnTx/>
                <a:uFillTx/>
                <a:latin typeface="+mj-lt"/>
                <a:ea typeface="+mn-ea"/>
                <a:cs typeface="Segoe UI" pitchFamily="34" charset="0"/>
              </a:rPr>
              <a:t>Key Scenarios to get started with Microsoft Azure</a:t>
            </a:r>
          </a:p>
        </p:txBody>
      </p:sp>
      <p:sp>
        <p:nvSpPr>
          <p:cNvPr id="49" name="Circular Arrow 48"/>
          <p:cNvSpPr>
            <a:spLocks/>
          </p:cNvSpPr>
          <p:nvPr/>
        </p:nvSpPr>
        <p:spPr bwMode="auto">
          <a:xfrm>
            <a:off x="1316499" y="2283594"/>
            <a:ext cx="7187739" cy="3926376"/>
          </a:xfrm>
          <a:prstGeom prst="circularArrow">
            <a:avLst>
              <a:gd name="adj1" fmla="val 1989"/>
              <a:gd name="adj2" fmla="val 416977"/>
              <a:gd name="adj3" fmla="val 20323603"/>
              <a:gd name="adj4" fmla="val 12075025"/>
              <a:gd name="adj5" fmla="val 5833"/>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21" name="TextBox 220"/>
          <p:cNvSpPr txBox="1"/>
          <p:nvPr/>
        </p:nvSpPr>
        <p:spPr>
          <a:xfrm>
            <a:off x="4286950" y="2548561"/>
            <a:ext cx="1885636" cy="523220"/>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Non-IIS Open Source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Web Apps</a:t>
            </a:r>
          </a:p>
        </p:txBody>
      </p:sp>
    </p:spTree>
    <p:extLst>
      <p:ext uri="{BB962C8B-B14F-4D97-AF65-F5344CB8AC3E}">
        <p14:creationId xmlns:p14="http://schemas.microsoft.com/office/powerpoint/2010/main" val="316636361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a:t>
            </a:r>
          </a:p>
        </p:txBody>
      </p:sp>
      <p:sp>
        <p:nvSpPr>
          <p:cNvPr id="5" name="TextBox 4"/>
          <p:cNvSpPr txBox="1"/>
          <p:nvPr/>
        </p:nvSpPr>
        <p:spPr>
          <a:xfrm>
            <a:off x="1613504" y="6207163"/>
            <a:ext cx="7660407" cy="45969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4180"/>
            <a:r>
              <a:rPr lang="en-US" sz="2399" dirty="0">
                <a:solidFill>
                  <a:srgbClr val="505050"/>
                </a:solidFill>
              </a:rPr>
              <a:t>Email: </a:t>
            </a:r>
            <a:r>
              <a:rPr lang="en-US" sz="2399" dirty="0">
                <a:solidFill>
                  <a:srgbClr val="505050"/>
                </a:solidFill>
                <a:hlinkClick r:id="rId3"/>
              </a:rPr>
              <a:t>shchowd@microsoft.com</a:t>
            </a:r>
            <a:r>
              <a:rPr lang="en-US" sz="2399" dirty="0">
                <a:solidFill>
                  <a:srgbClr val="505050"/>
                </a:solidFill>
              </a:rPr>
              <a:t> </a:t>
            </a:r>
            <a:r>
              <a:rPr lang="en-US" sz="2399" dirty="0">
                <a:solidFill>
                  <a:srgbClr val="505050"/>
                </a:solidFill>
                <a:sym typeface="Wingdings" panose="05000000000000000000" pitchFamily="2" charset="2"/>
              </a:rPr>
              <a:t></a:t>
            </a:r>
            <a:r>
              <a:rPr lang="en-US" sz="2399" dirty="0">
                <a:solidFill>
                  <a:srgbClr val="505050"/>
                </a:solidFill>
              </a:rPr>
              <a:t> Twitter: </a:t>
            </a:r>
            <a:r>
              <a:rPr lang="en-US" sz="2399" dirty="0">
                <a:solidFill>
                  <a:srgbClr val="505050"/>
                </a:solidFill>
                <a:hlinkClick r:id="rId4"/>
              </a:rPr>
              <a:t>@shahedC</a:t>
            </a:r>
            <a:r>
              <a:rPr lang="en-US" sz="2399" dirty="0">
                <a:solidFill>
                  <a:srgbClr val="505050"/>
                </a:solidFill>
              </a:rPr>
              <a:t>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741" y="1157072"/>
            <a:ext cx="8603343" cy="45438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37379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14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884" y="894"/>
            <a:ext cx="12206708" cy="6690866"/>
            <a:chOff x="-17884" y="894"/>
            <a:chExt cx="12206708" cy="6690866"/>
          </a:xfrm>
        </p:grpSpPr>
        <p:sp>
          <p:nvSpPr>
            <p:cNvPr id="1238" name="Title 3"/>
            <p:cNvSpPr txBox="1">
              <a:spLocks/>
            </p:cNvSpPr>
            <p:nvPr/>
          </p:nvSpPr>
          <p:spPr>
            <a:xfrm>
              <a:off x="142251" y="2796231"/>
              <a:ext cx="3177592" cy="1755155"/>
            </a:xfrm>
            <a:prstGeom prst="rect">
              <a:avLst/>
            </a:prstGeom>
          </p:spPr>
          <p:txBody>
            <a:bodyPr vert="horz" wrap="square" lIns="146266" tIns="91416" rIns="146266" bIns="91416" rtlCol="0" anchor="ctr">
              <a:noAutofit/>
            </a:bodyPr>
            <a:lstStyle>
              <a:lvl1pPr algn="l" defTabSz="914180" rtl="0" eaLnBrk="1" latinLnBrk="0" hangingPunct="1">
                <a:lnSpc>
                  <a:spcPts val="6175"/>
                </a:lnSpc>
                <a:spcBef>
                  <a:spcPct val="0"/>
                </a:spcBef>
                <a:buNone/>
                <a:defRPr lang="en-US" sz="5293" b="0" kern="1200" cap="none" spc="-100" baseline="0">
                  <a:ln w="3175">
                    <a:noFill/>
                  </a:ln>
                  <a:solidFill>
                    <a:schemeClr val="bg1"/>
                  </a:solidFill>
                  <a:effectLst/>
                  <a:latin typeface="+mj-lt"/>
                  <a:ea typeface="+mn-ea"/>
                  <a:cs typeface="Segoe UI" pitchFamily="34" charset="0"/>
                </a:defRPr>
              </a:lvl1pPr>
            </a:lstStyle>
            <a:p>
              <a:pPr>
                <a:lnSpc>
                  <a:spcPct val="100000"/>
                </a:lnSpc>
              </a:pPr>
              <a:r>
                <a:rPr lang="en-US" altLang="ja-JP" sz="4798" dirty="0">
                  <a:latin typeface="Segoe UI Light" panose="020B0502040204020203" pitchFamily="34" charset="0"/>
                  <a:ea typeface="メイリオ" pitchFamily="50" charset="-128"/>
                  <a:cs typeface="Segoe UI Light" panose="020B0502040204020203" pitchFamily="34" charset="0"/>
                </a:rPr>
                <a:t>Azure</a:t>
              </a:r>
              <a:r>
                <a:rPr altLang="ja-JP" sz="4798" dirty="0">
                  <a:latin typeface="Segoe UI Light" panose="020B0502040204020203" pitchFamily="34" charset="0"/>
                  <a:ea typeface="メイリオ" pitchFamily="50" charset="-128"/>
                  <a:cs typeface="Segoe UI Light" panose="020B0502040204020203" pitchFamily="34" charset="0"/>
                </a:rPr>
                <a:t> footprint</a:t>
              </a:r>
              <a:endParaRPr sz="4798" dirty="0">
                <a:latin typeface="Segoe UI Light" panose="020B0502040204020203" pitchFamily="34" charset="0"/>
                <a:ea typeface="メイリオ" pitchFamily="50" charset="-128"/>
                <a:cs typeface="Segoe UI Light" panose="020B0502040204020203" pitchFamily="34" charset="0"/>
              </a:endParaRPr>
            </a:p>
          </p:txBody>
        </p:sp>
        <p:grpSp>
          <p:nvGrpSpPr>
            <p:cNvPr id="1239" name="Group 1238"/>
            <p:cNvGrpSpPr/>
            <p:nvPr/>
          </p:nvGrpSpPr>
          <p:grpSpPr>
            <a:xfrm>
              <a:off x="512553" y="478015"/>
              <a:ext cx="11145834" cy="6213745"/>
              <a:chOff x="395371" y="1139688"/>
              <a:chExt cx="8399866" cy="4651514"/>
            </a:xfrm>
            <a:solidFill>
              <a:srgbClr val="00B0F0"/>
            </a:solidFill>
          </p:grpSpPr>
          <p:sp>
            <p:nvSpPr>
              <p:cNvPr id="1240" name="Oval 9"/>
              <p:cNvSpPr>
                <a:spLocks noChangeAspect="1" noChangeArrowheads="1"/>
              </p:cNvSpPr>
              <p:nvPr/>
            </p:nvSpPr>
            <p:spPr bwMode="auto">
              <a:xfrm>
                <a:off x="2417310"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1" name="Oval 10"/>
              <p:cNvSpPr>
                <a:spLocks noChangeAspect="1" noChangeArrowheads="1"/>
              </p:cNvSpPr>
              <p:nvPr/>
            </p:nvSpPr>
            <p:spPr bwMode="auto">
              <a:xfrm>
                <a:off x="2528886"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2" name="Oval 11"/>
              <p:cNvSpPr>
                <a:spLocks noChangeAspect="1" noChangeArrowheads="1"/>
              </p:cNvSpPr>
              <p:nvPr/>
            </p:nvSpPr>
            <p:spPr bwMode="auto">
              <a:xfrm>
                <a:off x="264196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3" name="Oval 12"/>
              <p:cNvSpPr>
                <a:spLocks noChangeAspect="1" noChangeArrowheads="1"/>
              </p:cNvSpPr>
              <p:nvPr/>
            </p:nvSpPr>
            <p:spPr bwMode="auto">
              <a:xfrm>
                <a:off x="2753545"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4" name="Oval 13"/>
              <p:cNvSpPr>
                <a:spLocks noChangeAspect="1" noChangeArrowheads="1"/>
              </p:cNvSpPr>
              <p:nvPr/>
            </p:nvSpPr>
            <p:spPr bwMode="auto">
              <a:xfrm>
                <a:off x="309128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5" name="Oval 14"/>
              <p:cNvSpPr>
                <a:spLocks noChangeAspect="1" noChangeArrowheads="1"/>
              </p:cNvSpPr>
              <p:nvPr/>
            </p:nvSpPr>
            <p:spPr bwMode="auto">
              <a:xfrm>
                <a:off x="320437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6" name="Oval 15"/>
              <p:cNvSpPr>
                <a:spLocks noChangeAspect="1" noChangeArrowheads="1"/>
              </p:cNvSpPr>
              <p:nvPr/>
            </p:nvSpPr>
            <p:spPr bwMode="auto">
              <a:xfrm>
                <a:off x="331594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7" name="Oval 16"/>
              <p:cNvSpPr>
                <a:spLocks noChangeAspect="1" noChangeArrowheads="1"/>
              </p:cNvSpPr>
              <p:nvPr/>
            </p:nvSpPr>
            <p:spPr bwMode="auto">
              <a:xfrm>
                <a:off x="3429033"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8" name="Oval 17"/>
              <p:cNvSpPr>
                <a:spLocks noChangeAspect="1" noChangeArrowheads="1"/>
              </p:cNvSpPr>
              <p:nvPr/>
            </p:nvSpPr>
            <p:spPr bwMode="auto">
              <a:xfrm>
                <a:off x="354060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9" name="Oval 18"/>
              <p:cNvSpPr>
                <a:spLocks noChangeAspect="1" noChangeArrowheads="1"/>
              </p:cNvSpPr>
              <p:nvPr/>
            </p:nvSpPr>
            <p:spPr bwMode="auto">
              <a:xfrm>
                <a:off x="365369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0" name="Oval 19"/>
              <p:cNvSpPr>
                <a:spLocks noChangeAspect="1" noChangeArrowheads="1"/>
              </p:cNvSpPr>
              <p:nvPr/>
            </p:nvSpPr>
            <p:spPr bwMode="auto">
              <a:xfrm>
                <a:off x="376526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1" name="Oval 20"/>
              <p:cNvSpPr>
                <a:spLocks noChangeAspect="1" noChangeArrowheads="1"/>
              </p:cNvSpPr>
              <p:nvPr/>
            </p:nvSpPr>
            <p:spPr bwMode="auto">
              <a:xfrm>
                <a:off x="3878352"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2" name="Oval 21"/>
              <p:cNvSpPr>
                <a:spLocks noChangeAspect="1" noChangeArrowheads="1"/>
              </p:cNvSpPr>
              <p:nvPr/>
            </p:nvSpPr>
            <p:spPr bwMode="auto">
              <a:xfrm>
                <a:off x="3989928"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3" name="Oval 22"/>
              <p:cNvSpPr>
                <a:spLocks noChangeAspect="1" noChangeArrowheads="1"/>
              </p:cNvSpPr>
              <p:nvPr/>
            </p:nvSpPr>
            <p:spPr bwMode="auto">
              <a:xfrm>
                <a:off x="6574270"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4" name="Oval 23"/>
              <p:cNvSpPr>
                <a:spLocks noChangeAspect="1" noChangeArrowheads="1"/>
              </p:cNvSpPr>
              <p:nvPr/>
            </p:nvSpPr>
            <p:spPr bwMode="auto">
              <a:xfrm>
                <a:off x="219265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5" name="Oval 24"/>
              <p:cNvSpPr>
                <a:spLocks noChangeAspect="1" noChangeArrowheads="1"/>
              </p:cNvSpPr>
              <p:nvPr/>
            </p:nvSpPr>
            <p:spPr bwMode="auto">
              <a:xfrm>
                <a:off x="2304226"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6" name="Oval 25"/>
              <p:cNvSpPr>
                <a:spLocks noChangeAspect="1" noChangeArrowheads="1"/>
              </p:cNvSpPr>
              <p:nvPr/>
            </p:nvSpPr>
            <p:spPr bwMode="auto">
              <a:xfrm>
                <a:off x="241731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7" name="Oval 26"/>
              <p:cNvSpPr>
                <a:spLocks noChangeAspect="1" noChangeArrowheads="1"/>
              </p:cNvSpPr>
              <p:nvPr/>
            </p:nvSpPr>
            <p:spPr bwMode="auto">
              <a:xfrm>
                <a:off x="252888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8" name="Oval 27"/>
              <p:cNvSpPr>
                <a:spLocks noChangeAspect="1" noChangeArrowheads="1"/>
              </p:cNvSpPr>
              <p:nvPr/>
            </p:nvSpPr>
            <p:spPr bwMode="auto">
              <a:xfrm>
                <a:off x="264196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9" name="Oval 28"/>
              <p:cNvSpPr>
                <a:spLocks noChangeAspect="1" noChangeArrowheads="1"/>
              </p:cNvSpPr>
              <p:nvPr/>
            </p:nvSpPr>
            <p:spPr bwMode="auto">
              <a:xfrm>
                <a:off x="286663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0" name="Oval 29"/>
              <p:cNvSpPr>
                <a:spLocks noChangeAspect="1" noChangeArrowheads="1"/>
              </p:cNvSpPr>
              <p:nvPr/>
            </p:nvSpPr>
            <p:spPr bwMode="auto">
              <a:xfrm>
                <a:off x="297820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1" name="Oval 30"/>
              <p:cNvSpPr>
                <a:spLocks noChangeAspect="1" noChangeArrowheads="1"/>
              </p:cNvSpPr>
              <p:nvPr/>
            </p:nvSpPr>
            <p:spPr bwMode="auto">
              <a:xfrm>
                <a:off x="309128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2" name="Oval 31"/>
              <p:cNvSpPr>
                <a:spLocks noChangeAspect="1" noChangeArrowheads="1"/>
              </p:cNvSpPr>
              <p:nvPr/>
            </p:nvSpPr>
            <p:spPr bwMode="auto">
              <a:xfrm>
                <a:off x="320437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3" name="Oval 32"/>
              <p:cNvSpPr>
                <a:spLocks noChangeAspect="1" noChangeArrowheads="1"/>
              </p:cNvSpPr>
              <p:nvPr/>
            </p:nvSpPr>
            <p:spPr bwMode="auto">
              <a:xfrm>
                <a:off x="331594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4" name="Oval 33"/>
              <p:cNvSpPr>
                <a:spLocks noChangeAspect="1" noChangeArrowheads="1"/>
              </p:cNvSpPr>
              <p:nvPr/>
            </p:nvSpPr>
            <p:spPr bwMode="auto">
              <a:xfrm>
                <a:off x="3429033"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5" name="Oval 34"/>
              <p:cNvSpPr>
                <a:spLocks noChangeAspect="1" noChangeArrowheads="1"/>
              </p:cNvSpPr>
              <p:nvPr/>
            </p:nvSpPr>
            <p:spPr bwMode="auto">
              <a:xfrm>
                <a:off x="354060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6" name="Oval 35"/>
              <p:cNvSpPr>
                <a:spLocks noChangeAspect="1" noChangeArrowheads="1"/>
              </p:cNvSpPr>
              <p:nvPr/>
            </p:nvSpPr>
            <p:spPr bwMode="auto">
              <a:xfrm>
                <a:off x="365369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7" name="Oval 36"/>
              <p:cNvSpPr>
                <a:spLocks noChangeAspect="1" noChangeArrowheads="1"/>
              </p:cNvSpPr>
              <p:nvPr/>
            </p:nvSpPr>
            <p:spPr bwMode="auto">
              <a:xfrm>
                <a:off x="376526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8" name="Oval 37"/>
              <p:cNvSpPr>
                <a:spLocks noChangeAspect="1" noChangeArrowheads="1"/>
              </p:cNvSpPr>
              <p:nvPr/>
            </p:nvSpPr>
            <p:spPr bwMode="auto">
              <a:xfrm>
                <a:off x="387835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9" name="Oval 38"/>
              <p:cNvSpPr>
                <a:spLocks noChangeAspect="1" noChangeArrowheads="1"/>
              </p:cNvSpPr>
              <p:nvPr/>
            </p:nvSpPr>
            <p:spPr bwMode="auto">
              <a:xfrm>
                <a:off x="4663908"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0" name="Oval 39"/>
              <p:cNvSpPr>
                <a:spLocks noChangeAspect="1" noChangeArrowheads="1"/>
              </p:cNvSpPr>
              <p:nvPr/>
            </p:nvSpPr>
            <p:spPr bwMode="auto">
              <a:xfrm>
                <a:off x="477699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1" name="Oval 40"/>
              <p:cNvSpPr>
                <a:spLocks noChangeAspect="1" noChangeArrowheads="1"/>
              </p:cNvSpPr>
              <p:nvPr/>
            </p:nvSpPr>
            <p:spPr bwMode="auto">
              <a:xfrm>
                <a:off x="6462694"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2" name="Oval 41"/>
              <p:cNvSpPr>
                <a:spLocks noChangeAspect="1" noChangeArrowheads="1"/>
              </p:cNvSpPr>
              <p:nvPr/>
            </p:nvSpPr>
            <p:spPr bwMode="auto">
              <a:xfrm>
                <a:off x="657427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3" name="Oval 42"/>
              <p:cNvSpPr>
                <a:spLocks noChangeAspect="1" noChangeArrowheads="1"/>
              </p:cNvSpPr>
              <p:nvPr/>
            </p:nvSpPr>
            <p:spPr bwMode="auto">
              <a:xfrm>
                <a:off x="6687355"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4" name="Oval 43"/>
              <p:cNvSpPr>
                <a:spLocks noChangeAspect="1" noChangeArrowheads="1"/>
              </p:cNvSpPr>
              <p:nvPr/>
            </p:nvSpPr>
            <p:spPr bwMode="auto">
              <a:xfrm>
                <a:off x="151867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5" name="Oval 44"/>
              <p:cNvSpPr>
                <a:spLocks noChangeAspect="1" noChangeArrowheads="1"/>
              </p:cNvSpPr>
              <p:nvPr/>
            </p:nvSpPr>
            <p:spPr bwMode="auto">
              <a:xfrm>
                <a:off x="1630247"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6" name="Oval 45"/>
              <p:cNvSpPr>
                <a:spLocks noChangeAspect="1" noChangeArrowheads="1"/>
              </p:cNvSpPr>
              <p:nvPr/>
            </p:nvSpPr>
            <p:spPr bwMode="auto">
              <a:xfrm>
                <a:off x="174333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7" name="Oval 46"/>
              <p:cNvSpPr>
                <a:spLocks noChangeAspect="1" noChangeArrowheads="1"/>
              </p:cNvSpPr>
              <p:nvPr/>
            </p:nvSpPr>
            <p:spPr bwMode="auto">
              <a:xfrm>
                <a:off x="185490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8" name="Oval 47"/>
              <p:cNvSpPr>
                <a:spLocks noChangeAspect="1" noChangeArrowheads="1"/>
              </p:cNvSpPr>
              <p:nvPr/>
            </p:nvSpPr>
            <p:spPr bwMode="auto">
              <a:xfrm>
                <a:off x="196799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9" name="Oval 48"/>
              <p:cNvSpPr>
                <a:spLocks noChangeAspect="1" noChangeArrowheads="1"/>
              </p:cNvSpPr>
              <p:nvPr/>
            </p:nvSpPr>
            <p:spPr bwMode="auto">
              <a:xfrm>
                <a:off x="219265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0" name="Oval 49"/>
              <p:cNvSpPr>
                <a:spLocks noChangeAspect="1" noChangeArrowheads="1"/>
              </p:cNvSpPr>
              <p:nvPr/>
            </p:nvSpPr>
            <p:spPr bwMode="auto">
              <a:xfrm>
                <a:off x="230422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1" name="Oval 50"/>
              <p:cNvSpPr>
                <a:spLocks noChangeAspect="1" noChangeArrowheads="1"/>
              </p:cNvSpPr>
              <p:nvPr/>
            </p:nvSpPr>
            <p:spPr bwMode="auto">
              <a:xfrm>
                <a:off x="241731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2" name="Oval 51"/>
              <p:cNvSpPr>
                <a:spLocks noChangeAspect="1" noChangeArrowheads="1"/>
              </p:cNvSpPr>
              <p:nvPr/>
            </p:nvSpPr>
            <p:spPr bwMode="auto">
              <a:xfrm>
                <a:off x="252888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3" name="Oval 52"/>
              <p:cNvSpPr>
                <a:spLocks noChangeAspect="1" noChangeArrowheads="1"/>
              </p:cNvSpPr>
              <p:nvPr/>
            </p:nvSpPr>
            <p:spPr bwMode="auto">
              <a:xfrm>
                <a:off x="2753545"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4" name="Oval 53"/>
              <p:cNvSpPr>
                <a:spLocks noChangeAspect="1" noChangeArrowheads="1"/>
              </p:cNvSpPr>
              <p:nvPr/>
            </p:nvSpPr>
            <p:spPr bwMode="auto">
              <a:xfrm>
                <a:off x="286663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5" name="Oval 54"/>
              <p:cNvSpPr>
                <a:spLocks noChangeAspect="1" noChangeArrowheads="1"/>
              </p:cNvSpPr>
              <p:nvPr/>
            </p:nvSpPr>
            <p:spPr bwMode="auto">
              <a:xfrm>
                <a:off x="297820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6" name="Oval 55"/>
              <p:cNvSpPr>
                <a:spLocks noChangeAspect="1" noChangeArrowheads="1"/>
              </p:cNvSpPr>
              <p:nvPr/>
            </p:nvSpPr>
            <p:spPr bwMode="auto">
              <a:xfrm>
                <a:off x="309128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7" name="Oval 56"/>
              <p:cNvSpPr>
                <a:spLocks noChangeAspect="1" noChangeArrowheads="1"/>
              </p:cNvSpPr>
              <p:nvPr/>
            </p:nvSpPr>
            <p:spPr bwMode="auto">
              <a:xfrm>
                <a:off x="320437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8" name="Oval 57"/>
              <p:cNvSpPr>
                <a:spLocks noChangeAspect="1" noChangeArrowheads="1"/>
              </p:cNvSpPr>
              <p:nvPr/>
            </p:nvSpPr>
            <p:spPr bwMode="auto">
              <a:xfrm>
                <a:off x="331594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9" name="Oval 58"/>
              <p:cNvSpPr>
                <a:spLocks noChangeAspect="1" noChangeArrowheads="1"/>
              </p:cNvSpPr>
              <p:nvPr/>
            </p:nvSpPr>
            <p:spPr bwMode="auto">
              <a:xfrm>
                <a:off x="3429033"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0" name="Oval 59"/>
              <p:cNvSpPr>
                <a:spLocks noChangeAspect="1" noChangeArrowheads="1"/>
              </p:cNvSpPr>
              <p:nvPr/>
            </p:nvSpPr>
            <p:spPr bwMode="auto">
              <a:xfrm>
                <a:off x="354060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1" name="Oval 60"/>
              <p:cNvSpPr>
                <a:spLocks noChangeAspect="1" noChangeArrowheads="1"/>
              </p:cNvSpPr>
              <p:nvPr/>
            </p:nvSpPr>
            <p:spPr bwMode="auto">
              <a:xfrm>
                <a:off x="365369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2" name="Oval 61"/>
              <p:cNvSpPr>
                <a:spLocks noChangeAspect="1" noChangeArrowheads="1"/>
              </p:cNvSpPr>
              <p:nvPr/>
            </p:nvSpPr>
            <p:spPr bwMode="auto">
              <a:xfrm>
                <a:off x="376526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3" name="Oval 62"/>
              <p:cNvSpPr>
                <a:spLocks noChangeAspect="1" noChangeArrowheads="1"/>
              </p:cNvSpPr>
              <p:nvPr/>
            </p:nvSpPr>
            <p:spPr bwMode="auto">
              <a:xfrm>
                <a:off x="4663908"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4" name="Oval 63"/>
              <p:cNvSpPr>
                <a:spLocks noChangeAspect="1" noChangeArrowheads="1"/>
              </p:cNvSpPr>
              <p:nvPr/>
            </p:nvSpPr>
            <p:spPr bwMode="auto">
              <a:xfrm>
                <a:off x="6687355"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5" name="Oval 64"/>
              <p:cNvSpPr>
                <a:spLocks noChangeAspect="1" noChangeArrowheads="1"/>
              </p:cNvSpPr>
              <p:nvPr/>
            </p:nvSpPr>
            <p:spPr bwMode="auto">
              <a:xfrm>
                <a:off x="679893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6" name="Oval 65"/>
              <p:cNvSpPr>
                <a:spLocks noChangeAspect="1" noChangeArrowheads="1"/>
              </p:cNvSpPr>
              <p:nvPr/>
            </p:nvSpPr>
            <p:spPr bwMode="auto">
              <a:xfrm>
                <a:off x="140558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7" name="Oval 66"/>
              <p:cNvSpPr>
                <a:spLocks noChangeAspect="1" noChangeArrowheads="1"/>
              </p:cNvSpPr>
              <p:nvPr/>
            </p:nvSpPr>
            <p:spPr bwMode="auto">
              <a:xfrm>
                <a:off x="151867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8" name="Oval 67"/>
              <p:cNvSpPr>
                <a:spLocks noChangeAspect="1" noChangeArrowheads="1"/>
              </p:cNvSpPr>
              <p:nvPr/>
            </p:nvSpPr>
            <p:spPr bwMode="auto">
              <a:xfrm>
                <a:off x="1630247"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9" name="Oval 68"/>
              <p:cNvSpPr>
                <a:spLocks noChangeAspect="1" noChangeArrowheads="1"/>
              </p:cNvSpPr>
              <p:nvPr/>
            </p:nvSpPr>
            <p:spPr bwMode="auto">
              <a:xfrm>
                <a:off x="174333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0" name="Oval 69"/>
              <p:cNvSpPr>
                <a:spLocks noChangeAspect="1" noChangeArrowheads="1"/>
              </p:cNvSpPr>
              <p:nvPr/>
            </p:nvSpPr>
            <p:spPr bwMode="auto">
              <a:xfrm>
                <a:off x="185490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1" name="Oval 70"/>
              <p:cNvSpPr>
                <a:spLocks noChangeAspect="1" noChangeArrowheads="1"/>
              </p:cNvSpPr>
              <p:nvPr/>
            </p:nvSpPr>
            <p:spPr bwMode="auto">
              <a:xfrm>
                <a:off x="196799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2" name="Oval 71"/>
              <p:cNvSpPr>
                <a:spLocks noChangeAspect="1" noChangeArrowheads="1"/>
              </p:cNvSpPr>
              <p:nvPr/>
            </p:nvSpPr>
            <p:spPr bwMode="auto">
              <a:xfrm>
                <a:off x="207956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3" name="Oval 72"/>
              <p:cNvSpPr>
                <a:spLocks noChangeAspect="1" noChangeArrowheads="1"/>
              </p:cNvSpPr>
              <p:nvPr/>
            </p:nvSpPr>
            <p:spPr bwMode="auto">
              <a:xfrm>
                <a:off x="219265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4" name="Oval 73"/>
              <p:cNvSpPr>
                <a:spLocks noChangeAspect="1" noChangeArrowheads="1"/>
              </p:cNvSpPr>
              <p:nvPr/>
            </p:nvSpPr>
            <p:spPr bwMode="auto">
              <a:xfrm>
                <a:off x="230422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5" name="Oval 74"/>
              <p:cNvSpPr>
                <a:spLocks noChangeAspect="1" noChangeArrowheads="1"/>
              </p:cNvSpPr>
              <p:nvPr/>
            </p:nvSpPr>
            <p:spPr bwMode="auto">
              <a:xfrm>
                <a:off x="241731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6" name="Oval 75"/>
              <p:cNvSpPr>
                <a:spLocks noChangeAspect="1" noChangeArrowheads="1"/>
              </p:cNvSpPr>
              <p:nvPr/>
            </p:nvSpPr>
            <p:spPr bwMode="auto">
              <a:xfrm>
                <a:off x="2753545"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7" name="Oval 76"/>
              <p:cNvSpPr>
                <a:spLocks noChangeAspect="1" noChangeArrowheads="1"/>
              </p:cNvSpPr>
              <p:nvPr/>
            </p:nvSpPr>
            <p:spPr bwMode="auto">
              <a:xfrm>
                <a:off x="286663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8" name="Oval 77"/>
              <p:cNvSpPr>
                <a:spLocks noChangeAspect="1" noChangeArrowheads="1"/>
              </p:cNvSpPr>
              <p:nvPr/>
            </p:nvSpPr>
            <p:spPr bwMode="auto">
              <a:xfrm>
                <a:off x="297820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9" name="Oval 78"/>
              <p:cNvSpPr>
                <a:spLocks noChangeAspect="1" noChangeArrowheads="1"/>
              </p:cNvSpPr>
              <p:nvPr/>
            </p:nvSpPr>
            <p:spPr bwMode="auto">
              <a:xfrm>
                <a:off x="309128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0" name="Oval 79"/>
              <p:cNvSpPr>
                <a:spLocks noChangeAspect="1" noChangeArrowheads="1"/>
              </p:cNvSpPr>
              <p:nvPr/>
            </p:nvSpPr>
            <p:spPr bwMode="auto">
              <a:xfrm>
                <a:off x="320437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1" name="Oval 80"/>
              <p:cNvSpPr>
                <a:spLocks noChangeAspect="1" noChangeArrowheads="1"/>
              </p:cNvSpPr>
              <p:nvPr/>
            </p:nvSpPr>
            <p:spPr bwMode="auto">
              <a:xfrm>
                <a:off x="331594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2" name="Oval 81"/>
              <p:cNvSpPr>
                <a:spLocks noChangeAspect="1" noChangeArrowheads="1"/>
              </p:cNvSpPr>
              <p:nvPr/>
            </p:nvSpPr>
            <p:spPr bwMode="auto">
              <a:xfrm>
                <a:off x="342903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3" name="Oval 82"/>
              <p:cNvSpPr>
                <a:spLocks noChangeAspect="1" noChangeArrowheads="1"/>
              </p:cNvSpPr>
              <p:nvPr/>
            </p:nvSpPr>
            <p:spPr bwMode="auto">
              <a:xfrm>
                <a:off x="354060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4" name="Oval 83"/>
              <p:cNvSpPr>
                <a:spLocks noChangeAspect="1" noChangeArrowheads="1"/>
              </p:cNvSpPr>
              <p:nvPr/>
            </p:nvSpPr>
            <p:spPr bwMode="auto">
              <a:xfrm>
                <a:off x="365369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5" name="Oval 84"/>
              <p:cNvSpPr>
                <a:spLocks noChangeAspect="1" noChangeArrowheads="1"/>
              </p:cNvSpPr>
              <p:nvPr/>
            </p:nvSpPr>
            <p:spPr bwMode="auto">
              <a:xfrm>
                <a:off x="376526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6" name="Oval 85"/>
              <p:cNvSpPr>
                <a:spLocks noChangeAspect="1" noChangeArrowheads="1"/>
              </p:cNvSpPr>
              <p:nvPr/>
            </p:nvSpPr>
            <p:spPr bwMode="auto">
              <a:xfrm>
                <a:off x="5787207"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7" name="Oval 86"/>
              <p:cNvSpPr>
                <a:spLocks noChangeAspect="1" noChangeArrowheads="1"/>
              </p:cNvSpPr>
              <p:nvPr/>
            </p:nvSpPr>
            <p:spPr bwMode="auto">
              <a:xfrm>
                <a:off x="590029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8" name="Oval 87"/>
              <p:cNvSpPr>
                <a:spLocks noChangeAspect="1" noChangeArrowheads="1"/>
              </p:cNvSpPr>
              <p:nvPr/>
            </p:nvSpPr>
            <p:spPr bwMode="auto">
              <a:xfrm>
                <a:off x="657427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9" name="Oval 88"/>
              <p:cNvSpPr>
                <a:spLocks noChangeAspect="1" noChangeArrowheads="1"/>
              </p:cNvSpPr>
              <p:nvPr/>
            </p:nvSpPr>
            <p:spPr bwMode="auto">
              <a:xfrm>
                <a:off x="6687355"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0" name="Oval 89"/>
              <p:cNvSpPr>
                <a:spLocks noChangeAspect="1" noChangeArrowheads="1"/>
              </p:cNvSpPr>
              <p:nvPr/>
            </p:nvSpPr>
            <p:spPr bwMode="auto">
              <a:xfrm>
                <a:off x="679893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1" name="Oval 90"/>
              <p:cNvSpPr>
                <a:spLocks noChangeAspect="1" noChangeArrowheads="1"/>
              </p:cNvSpPr>
              <p:nvPr/>
            </p:nvSpPr>
            <p:spPr bwMode="auto">
              <a:xfrm>
                <a:off x="6912014"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2" name="Oval 91"/>
              <p:cNvSpPr>
                <a:spLocks noChangeAspect="1" noChangeArrowheads="1"/>
              </p:cNvSpPr>
              <p:nvPr/>
            </p:nvSpPr>
            <p:spPr bwMode="auto">
              <a:xfrm>
                <a:off x="7585994"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3" name="Oval 92"/>
              <p:cNvSpPr>
                <a:spLocks noChangeAspect="1" noChangeArrowheads="1"/>
              </p:cNvSpPr>
              <p:nvPr/>
            </p:nvSpPr>
            <p:spPr bwMode="auto">
              <a:xfrm>
                <a:off x="769757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4" name="Oval 93"/>
              <p:cNvSpPr>
                <a:spLocks noChangeAspect="1" noChangeArrowheads="1"/>
              </p:cNvSpPr>
              <p:nvPr/>
            </p:nvSpPr>
            <p:spPr bwMode="auto">
              <a:xfrm>
                <a:off x="781065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5" name="Oval 94"/>
              <p:cNvSpPr>
                <a:spLocks noChangeAspect="1" noChangeArrowheads="1"/>
              </p:cNvSpPr>
              <p:nvPr/>
            </p:nvSpPr>
            <p:spPr bwMode="auto">
              <a:xfrm>
                <a:off x="140558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6" name="Oval 95"/>
              <p:cNvSpPr>
                <a:spLocks noChangeAspect="1" noChangeArrowheads="1"/>
              </p:cNvSpPr>
              <p:nvPr/>
            </p:nvSpPr>
            <p:spPr bwMode="auto">
              <a:xfrm>
                <a:off x="151867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7" name="Oval 96"/>
              <p:cNvSpPr>
                <a:spLocks noChangeAspect="1" noChangeArrowheads="1"/>
              </p:cNvSpPr>
              <p:nvPr/>
            </p:nvSpPr>
            <p:spPr bwMode="auto">
              <a:xfrm>
                <a:off x="1630247"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8" name="Oval 97"/>
              <p:cNvSpPr>
                <a:spLocks noChangeAspect="1" noChangeArrowheads="1"/>
              </p:cNvSpPr>
              <p:nvPr/>
            </p:nvSpPr>
            <p:spPr bwMode="auto">
              <a:xfrm>
                <a:off x="174333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9" name="Oval 98"/>
              <p:cNvSpPr>
                <a:spLocks noChangeAspect="1" noChangeArrowheads="1"/>
              </p:cNvSpPr>
              <p:nvPr/>
            </p:nvSpPr>
            <p:spPr bwMode="auto">
              <a:xfrm>
                <a:off x="185490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0" name="Oval 99"/>
              <p:cNvSpPr>
                <a:spLocks noChangeAspect="1" noChangeArrowheads="1"/>
              </p:cNvSpPr>
              <p:nvPr/>
            </p:nvSpPr>
            <p:spPr bwMode="auto">
              <a:xfrm>
                <a:off x="196799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1" name="Oval 100"/>
              <p:cNvSpPr>
                <a:spLocks noChangeAspect="1" noChangeArrowheads="1"/>
              </p:cNvSpPr>
              <p:nvPr/>
            </p:nvSpPr>
            <p:spPr bwMode="auto">
              <a:xfrm>
                <a:off x="2079566"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2" name="Oval 101"/>
              <p:cNvSpPr>
                <a:spLocks noChangeAspect="1" noChangeArrowheads="1"/>
              </p:cNvSpPr>
              <p:nvPr/>
            </p:nvSpPr>
            <p:spPr bwMode="auto">
              <a:xfrm>
                <a:off x="219265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3" name="Oval 102"/>
              <p:cNvSpPr>
                <a:spLocks noChangeAspect="1" noChangeArrowheads="1"/>
              </p:cNvSpPr>
              <p:nvPr/>
            </p:nvSpPr>
            <p:spPr bwMode="auto">
              <a:xfrm>
                <a:off x="230422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4" name="Oval 103"/>
              <p:cNvSpPr>
                <a:spLocks noChangeAspect="1" noChangeArrowheads="1"/>
              </p:cNvSpPr>
              <p:nvPr/>
            </p:nvSpPr>
            <p:spPr bwMode="auto">
              <a:xfrm>
                <a:off x="241731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5" name="Oval 104"/>
              <p:cNvSpPr>
                <a:spLocks noChangeAspect="1" noChangeArrowheads="1"/>
              </p:cNvSpPr>
              <p:nvPr/>
            </p:nvSpPr>
            <p:spPr bwMode="auto">
              <a:xfrm>
                <a:off x="309128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6" name="Oval 105"/>
              <p:cNvSpPr>
                <a:spLocks noChangeAspect="1" noChangeArrowheads="1"/>
              </p:cNvSpPr>
              <p:nvPr/>
            </p:nvSpPr>
            <p:spPr bwMode="auto">
              <a:xfrm>
                <a:off x="320437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7" name="Oval 106"/>
              <p:cNvSpPr>
                <a:spLocks noChangeAspect="1" noChangeArrowheads="1"/>
              </p:cNvSpPr>
              <p:nvPr/>
            </p:nvSpPr>
            <p:spPr bwMode="auto">
              <a:xfrm>
                <a:off x="331594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8" name="Oval 107"/>
              <p:cNvSpPr>
                <a:spLocks noChangeAspect="1" noChangeArrowheads="1"/>
              </p:cNvSpPr>
              <p:nvPr/>
            </p:nvSpPr>
            <p:spPr bwMode="auto">
              <a:xfrm>
                <a:off x="3429033"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9" name="Oval 108"/>
              <p:cNvSpPr>
                <a:spLocks noChangeAspect="1" noChangeArrowheads="1"/>
              </p:cNvSpPr>
              <p:nvPr/>
            </p:nvSpPr>
            <p:spPr bwMode="auto">
              <a:xfrm>
                <a:off x="354060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0" name="Oval 109"/>
              <p:cNvSpPr>
                <a:spLocks noChangeAspect="1" noChangeArrowheads="1"/>
              </p:cNvSpPr>
              <p:nvPr/>
            </p:nvSpPr>
            <p:spPr bwMode="auto">
              <a:xfrm>
                <a:off x="365369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1" name="Oval 110"/>
              <p:cNvSpPr>
                <a:spLocks noChangeAspect="1" noChangeArrowheads="1"/>
              </p:cNvSpPr>
              <p:nvPr/>
            </p:nvSpPr>
            <p:spPr bwMode="auto">
              <a:xfrm>
                <a:off x="376526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2" name="Oval 111"/>
              <p:cNvSpPr>
                <a:spLocks noChangeAspect="1" noChangeArrowheads="1"/>
              </p:cNvSpPr>
              <p:nvPr/>
            </p:nvSpPr>
            <p:spPr bwMode="auto">
              <a:xfrm>
                <a:off x="5675631"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3" name="Oval 112"/>
              <p:cNvSpPr>
                <a:spLocks noChangeAspect="1" noChangeArrowheads="1"/>
              </p:cNvSpPr>
              <p:nvPr/>
            </p:nvSpPr>
            <p:spPr bwMode="auto">
              <a:xfrm>
                <a:off x="623803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4" name="Oval 113"/>
              <p:cNvSpPr>
                <a:spLocks noChangeAspect="1" noChangeArrowheads="1"/>
              </p:cNvSpPr>
              <p:nvPr/>
            </p:nvSpPr>
            <p:spPr bwMode="auto">
              <a:xfrm>
                <a:off x="634961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5" name="Oval 114"/>
              <p:cNvSpPr>
                <a:spLocks noChangeAspect="1" noChangeArrowheads="1"/>
              </p:cNvSpPr>
              <p:nvPr/>
            </p:nvSpPr>
            <p:spPr bwMode="auto">
              <a:xfrm>
                <a:off x="646269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6" name="Oval 115"/>
              <p:cNvSpPr>
                <a:spLocks noChangeAspect="1" noChangeArrowheads="1"/>
              </p:cNvSpPr>
              <p:nvPr/>
            </p:nvSpPr>
            <p:spPr bwMode="auto">
              <a:xfrm>
                <a:off x="657427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7" name="Oval 116"/>
              <p:cNvSpPr>
                <a:spLocks noChangeAspect="1" noChangeArrowheads="1"/>
              </p:cNvSpPr>
              <p:nvPr/>
            </p:nvSpPr>
            <p:spPr bwMode="auto">
              <a:xfrm>
                <a:off x="668735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8" name="Oval 117"/>
              <p:cNvSpPr>
                <a:spLocks noChangeAspect="1" noChangeArrowheads="1"/>
              </p:cNvSpPr>
              <p:nvPr/>
            </p:nvSpPr>
            <p:spPr bwMode="auto">
              <a:xfrm>
                <a:off x="679893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9" name="Oval 118"/>
              <p:cNvSpPr>
                <a:spLocks noChangeAspect="1" noChangeArrowheads="1"/>
              </p:cNvSpPr>
              <p:nvPr/>
            </p:nvSpPr>
            <p:spPr bwMode="auto">
              <a:xfrm>
                <a:off x="691201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0" name="Oval 119"/>
              <p:cNvSpPr>
                <a:spLocks noChangeAspect="1" noChangeArrowheads="1"/>
              </p:cNvSpPr>
              <p:nvPr/>
            </p:nvSpPr>
            <p:spPr bwMode="auto">
              <a:xfrm>
                <a:off x="702359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1" name="Oval 120"/>
              <p:cNvSpPr>
                <a:spLocks noChangeAspect="1" noChangeArrowheads="1"/>
              </p:cNvSpPr>
              <p:nvPr/>
            </p:nvSpPr>
            <p:spPr bwMode="auto">
              <a:xfrm>
                <a:off x="713667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2" name="Oval 121"/>
              <p:cNvSpPr>
                <a:spLocks noChangeAspect="1" noChangeArrowheads="1"/>
              </p:cNvSpPr>
              <p:nvPr/>
            </p:nvSpPr>
            <p:spPr bwMode="auto">
              <a:xfrm>
                <a:off x="724825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3" name="Oval 122"/>
              <p:cNvSpPr>
                <a:spLocks noChangeAspect="1" noChangeArrowheads="1"/>
              </p:cNvSpPr>
              <p:nvPr/>
            </p:nvSpPr>
            <p:spPr bwMode="auto">
              <a:xfrm>
                <a:off x="758599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4" name="Oval 123"/>
              <p:cNvSpPr>
                <a:spLocks noChangeAspect="1" noChangeArrowheads="1"/>
              </p:cNvSpPr>
              <p:nvPr/>
            </p:nvSpPr>
            <p:spPr bwMode="auto">
              <a:xfrm>
                <a:off x="140558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5" name="Oval 124"/>
              <p:cNvSpPr>
                <a:spLocks noChangeAspect="1" noChangeArrowheads="1"/>
              </p:cNvSpPr>
              <p:nvPr/>
            </p:nvSpPr>
            <p:spPr bwMode="auto">
              <a:xfrm>
                <a:off x="151867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6" name="Oval 125"/>
              <p:cNvSpPr>
                <a:spLocks noChangeAspect="1" noChangeArrowheads="1"/>
              </p:cNvSpPr>
              <p:nvPr/>
            </p:nvSpPr>
            <p:spPr bwMode="auto">
              <a:xfrm>
                <a:off x="1630247"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7" name="Oval 126"/>
              <p:cNvSpPr>
                <a:spLocks noChangeAspect="1" noChangeArrowheads="1"/>
              </p:cNvSpPr>
              <p:nvPr/>
            </p:nvSpPr>
            <p:spPr bwMode="auto">
              <a:xfrm>
                <a:off x="174333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8" name="Oval 127"/>
              <p:cNvSpPr>
                <a:spLocks noChangeAspect="1" noChangeArrowheads="1"/>
              </p:cNvSpPr>
              <p:nvPr/>
            </p:nvSpPr>
            <p:spPr bwMode="auto">
              <a:xfrm>
                <a:off x="185490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9" name="Oval 128"/>
              <p:cNvSpPr>
                <a:spLocks noChangeAspect="1" noChangeArrowheads="1"/>
              </p:cNvSpPr>
              <p:nvPr/>
            </p:nvSpPr>
            <p:spPr bwMode="auto">
              <a:xfrm>
                <a:off x="196799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0" name="Oval 129"/>
              <p:cNvSpPr>
                <a:spLocks noChangeAspect="1" noChangeArrowheads="1"/>
              </p:cNvSpPr>
              <p:nvPr/>
            </p:nvSpPr>
            <p:spPr bwMode="auto">
              <a:xfrm>
                <a:off x="207956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1" name="Oval 130"/>
              <p:cNvSpPr>
                <a:spLocks noChangeAspect="1" noChangeArrowheads="1"/>
              </p:cNvSpPr>
              <p:nvPr/>
            </p:nvSpPr>
            <p:spPr bwMode="auto">
              <a:xfrm>
                <a:off x="219265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2" name="Oval 131"/>
              <p:cNvSpPr>
                <a:spLocks noChangeAspect="1" noChangeArrowheads="1"/>
              </p:cNvSpPr>
              <p:nvPr/>
            </p:nvSpPr>
            <p:spPr bwMode="auto">
              <a:xfrm>
                <a:off x="230422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3" name="Oval 132"/>
              <p:cNvSpPr>
                <a:spLocks noChangeAspect="1" noChangeArrowheads="1"/>
              </p:cNvSpPr>
              <p:nvPr/>
            </p:nvSpPr>
            <p:spPr bwMode="auto">
              <a:xfrm>
                <a:off x="241731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4" name="Oval 133"/>
              <p:cNvSpPr>
                <a:spLocks noChangeAspect="1" noChangeArrowheads="1"/>
              </p:cNvSpPr>
              <p:nvPr/>
            </p:nvSpPr>
            <p:spPr bwMode="auto">
              <a:xfrm>
                <a:off x="252888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5" name="Oval 134"/>
              <p:cNvSpPr>
                <a:spLocks noChangeAspect="1" noChangeArrowheads="1"/>
              </p:cNvSpPr>
              <p:nvPr/>
            </p:nvSpPr>
            <p:spPr bwMode="auto">
              <a:xfrm>
                <a:off x="309128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6" name="Oval 135"/>
              <p:cNvSpPr>
                <a:spLocks noChangeAspect="1" noChangeArrowheads="1"/>
              </p:cNvSpPr>
              <p:nvPr/>
            </p:nvSpPr>
            <p:spPr bwMode="auto">
              <a:xfrm>
                <a:off x="320437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7" name="Oval 136"/>
              <p:cNvSpPr>
                <a:spLocks noChangeAspect="1" noChangeArrowheads="1"/>
              </p:cNvSpPr>
              <p:nvPr/>
            </p:nvSpPr>
            <p:spPr bwMode="auto">
              <a:xfrm>
                <a:off x="331594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8" name="Oval 137"/>
              <p:cNvSpPr>
                <a:spLocks noChangeAspect="1" noChangeArrowheads="1"/>
              </p:cNvSpPr>
              <p:nvPr/>
            </p:nvSpPr>
            <p:spPr bwMode="auto">
              <a:xfrm>
                <a:off x="342903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9" name="Oval 138"/>
              <p:cNvSpPr>
                <a:spLocks noChangeAspect="1" noChangeArrowheads="1"/>
              </p:cNvSpPr>
              <p:nvPr/>
            </p:nvSpPr>
            <p:spPr bwMode="auto">
              <a:xfrm>
                <a:off x="354060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0" name="Oval 139"/>
              <p:cNvSpPr>
                <a:spLocks noChangeAspect="1" noChangeArrowheads="1"/>
              </p:cNvSpPr>
              <p:nvPr/>
            </p:nvSpPr>
            <p:spPr bwMode="auto">
              <a:xfrm>
                <a:off x="365369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1" name="Oval 140"/>
              <p:cNvSpPr>
                <a:spLocks noChangeAspect="1" noChangeArrowheads="1"/>
              </p:cNvSpPr>
              <p:nvPr/>
            </p:nvSpPr>
            <p:spPr bwMode="auto">
              <a:xfrm>
                <a:off x="376526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2" name="Oval 141"/>
              <p:cNvSpPr>
                <a:spLocks noChangeAspect="1" noChangeArrowheads="1"/>
              </p:cNvSpPr>
              <p:nvPr/>
            </p:nvSpPr>
            <p:spPr bwMode="auto">
              <a:xfrm>
                <a:off x="4776992"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3" name="Oval 142"/>
              <p:cNvSpPr>
                <a:spLocks noChangeAspect="1" noChangeArrowheads="1"/>
              </p:cNvSpPr>
              <p:nvPr/>
            </p:nvSpPr>
            <p:spPr bwMode="auto">
              <a:xfrm>
                <a:off x="4888568"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4" name="Oval 143"/>
              <p:cNvSpPr>
                <a:spLocks noChangeAspect="1" noChangeArrowheads="1"/>
              </p:cNvSpPr>
              <p:nvPr/>
            </p:nvSpPr>
            <p:spPr bwMode="auto">
              <a:xfrm>
                <a:off x="5001652"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5" name="Oval 144"/>
              <p:cNvSpPr>
                <a:spLocks noChangeAspect="1" noChangeArrowheads="1"/>
              </p:cNvSpPr>
              <p:nvPr/>
            </p:nvSpPr>
            <p:spPr bwMode="auto">
              <a:xfrm>
                <a:off x="5562548"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6" name="Oval 145"/>
              <p:cNvSpPr>
                <a:spLocks noChangeAspect="1" noChangeArrowheads="1"/>
              </p:cNvSpPr>
              <p:nvPr/>
            </p:nvSpPr>
            <p:spPr bwMode="auto">
              <a:xfrm>
                <a:off x="6013375"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7" name="Oval 146"/>
              <p:cNvSpPr>
                <a:spLocks noChangeAspect="1" noChangeArrowheads="1"/>
              </p:cNvSpPr>
              <p:nvPr/>
            </p:nvSpPr>
            <p:spPr bwMode="auto">
              <a:xfrm>
                <a:off x="6124951"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8" name="Oval 147"/>
              <p:cNvSpPr>
                <a:spLocks noChangeAspect="1" noChangeArrowheads="1"/>
              </p:cNvSpPr>
              <p:nvPr/>
            </p:nvSpPr>
            <p:spPr bwMode="auto">
              <a:xfrm>
                <a:off x="623803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9" name="Oval 148"/>
              <p:cNvSpPr>
                <a:spLocks noChangeAspect="1" noChangeArrowheads="1"/>
              </p:cNvSpPr>
              <p:nvPr/>
            </p:nvSpPr>
            <p:spPr bwMode="auto">
              <a:xfrm>
                <a:off x="634961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0" name="Oval 149"/>
              <p:cNvSpPr>
                <a:spLocks noChangeAspect="1" noChangeArrowheads="1"/>
              </p:cNvSpPr>
              <p:nvPr/>
            </p:nvSpPr>
            <p:spPr bwMode="auto">
              <a:xfrm>
                <a:off x="646269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1" name="Oval 150"/>
              <p:cNvSpPr>
                <a:spLocks noChangeAspect="1" noChangeArrowheads="1"/>
              </p:cNvSpPr>
              <p:nvPr/>
            </p:nvSpPr>
            <p:spPr bwMode="auto">
              <a:xfrm>
                <a:off x="657427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2" name="Oval 151"/>
              <p:cNvSpPr>
                <a:spLocks noChangeAspect="1" noChangeArrowheads="1"/>
              </p:cNvSpPr>
              <p:nvPr/>
            </p:nvSpPr>
            <p:spPr bwMode="auto">
              <a:xfrm>
                <a:off x="668735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3" name="Oval 152"/>
              <p:cNvSpPr>
                <a:spLocks noChangeAspect="1" noChangeArrowheads="1"/>
              </p:cNvSpPr>
              <p:nvPr/>
            </p:nvSpPr>
            <p:spPr bwMode="auto">
              <a:xfrm>
                <a:off x="679893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4" name="Oval 153"/>
              <p:cNvSpPr>
                <a:spLocks noChangeAspect="1" noChangeArrowheads="1"/>
              </p:cNvSpPr>
              <p:nvPr/>
            </p:nvSpPr>
            <p:spPr bwMode="auto">
              <a:xfrm>
                <a:off x="691201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5" name="Oval 154"/>
              <p:cNvSpPr>
                <a:spLocks noChangeAspect="1" noChangeArrowheads="1"/>
              </p:cNvSpPr>
              <p:nvPr/>
            </p:nvSpPr>
            <p:spPr bwMode="auto">
              <a:xfrm>
                <a:off x="702359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6" name="Oval 155"/>
              <p:cNvSpPr>
                <a:spLocks noChangeAspect="1" noChangeArrowheads="1"/>
              </p:cNvSpPr>
              <p:nvPr/>
            </p:nvSpPr>
            <p:spPr bwMode="auto">
              <a:xfrm>
                <a:off x="713667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7" name="Oval 156"/>
              <p:cNvSpPr>
                <a:spLocks noChangeAspect="1" noChangeArrowheads="1"/>
              </p:cNvSpPr>
              <p:nvPr/>
            </p:nvSpPr>
            <p:spPr bwMode="auto">
              <a:xfrm>
                <a:off x="724825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8" name="Oval 157"/>
              <p:cNvSpPr>
                <a:spLocks noChangeAspect="1" noChangeArrowheads="1"/>
              </p:cNvSpPr>
              <p:nvPr/>
            </p:nvSpPr>
            <p:spPr bwMode="auto">
              <a:xfrm>
                <a:off x="736133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9" name="Oval 158"/>
              <p:cNvSpPr>
                <a:spLocks noChangeAspect="1" noChangeArrowheads="1"/>
              </p:cNvSpPr>
              <p:nvPr/>
            </p:nvSpPr>
            <p:spPr bwMode="auto">
              <a:xfrm>
                <a:off x="747291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0" name="Oval 159"/>
              <p:cNvSpPr>
                <a:spLocks noChangeAspect="1" noChangeArrowheads="1"/>
              </p:cNvSpPr>
              <p:nvPr/>
            </p:nvSpPr>
            <p:spPr bwMode="auto">
              <a:xfrm>
                <a:off x="758599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1" name="Oval 160"/>
              <p:cNvSpPr>
                <a:spLocks noChangeAspect="1" noChangeArrowheads="1"/>
              </p:cNvSpPr>
              <p:nvPr/>
            </p:nvSpPr>
            <p:spPr bwMode="auto">
              <a:xfrm>
                <a:off x="769757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2" name="Oval 161"/>
              <p:cNvSpPr>
                <a:spLocks noChangeAspect="1" noChangeArrowheads="1"/>
              </p:cNvSpPr>
              <p:nvPr/>
            </p:nvSpPr>
            <p:spPr bwMode="auto">
              <a:xfrm>
                <a:off x="781065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3" name="Oval 162"/>
              <p:cNvSpPr>
                <a:spLocks noChangeAspect="1" noChangeArrowheads="1"/>
              </p:cNvSpPr>
              <p:nvPr/>
            </p:nvSpPr>
            <p:spPr bwMode="auto">
              <a:xfrm>
                <a:off x="84469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4" name="Oval 163"/>
              <p:cNvSpPr>
                <a:spLocks noChangeAspect="1" noChangeArrowheads="1"/>
              </p:cNvSpPr>
              <p:nvPr/>
            </p:nvSpPr>
            <p:spPr bwMode="auto">
              <a:xfrm>
                <a:off x="95626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5" name="Oval 164"/>
              <p:cNvSpPr>
                <a:spLocks noChangeAspect="1" noChangeArrowheads="1"/>
              </p:cNvSpPr>
              <p:nvPr/>
            </p:nvSpPr>
            <p:spPr bwMode="auto">
              <a:xfrm>
                <a:off x="106935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6" name="Oval 165"/>
              <p:cNvSpPr>
                <a:spLocks noChangeAspect="1" noChangeArrowheads="1"/>
              </p:cNvSpPr>
              <p:nvPr/>
            </p:nvSpPr>
            <p:spPr bwMode="auto">
              <a:xfrm>
                <a:off x="118092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7" name="Oval 166"/>
              <p:cNvSpPr>
                <a:spLocks noChangeAspect="1" noChangeArrowheads="1"/>
              </p:cNvSpPr>
              <p:nvPr/>
            </p:nvSpPr>
            <p:spPr bwMode="auto">
              <a:xfrm>
                <a:off x="12940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8" name="Oval 167"/>
              <p:cNvSpPr>
                <a:spLocks noChangeAspect="1" noChangeArrowheads="1"/>
              </p:cNvSpPr>
              <p:nvPr/>
            </p:nvSpPr>
            <p:spPr bwMode="auto">
              <a:xfrm>
                <a:off x="140558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9" name="Oval 168"/>
              <p:cNvSpPr>
                <a:spLocks noChangeAspect="1" noChangeArrowheads="1"/>
              </p:cNvSpPr>
              <p:nvPr/>
            </p:nvSpPr>
            <p:spPr bwMode="auto">
              <a:xfrm>
                <a:off x="151867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0" name="Oval 169"/>
              <p:cNvSpPr>
                <a:spLocks noChangeAspect="1" noChangeArrowheads="1"/>
              </p:cNvSpPr>
              <p:nvPr/>
            </p:nvSpPr>
            <p:spPr bwMode="auto">
              <a:xfrm>
                <a:off x="163024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1" name="Oval 170"/>
              <p:cNvSpPr>
                <a:spLocks noChangeAspect="1" noChangeArrowheads="1"/>
              </p:cNvSpPr>
              <p:nvPr/>
            </p:nvSpPr>
            <p:spPr bwMode="auto">
              <a:xfrm>
                <a:off x="174333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2" name="Oval 171"/>
              <p:cNvSpPr>
                <a:spLocks noChangeAspect="1" noChangeArrowheads="1"/>
              </p:cNvSpPr>
              <p:nvPr/>
            </p:nvSpPr>
            <p:spPr bwMode="auto">
              <a:xfrm>
                <a:off x="185490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3" name="Oval 172"/>
              <p:cNvSpPr>
                <a:spLocks noChangeAspect="1" noChangeArrowheads="1"/>
              </p:cNvSpPr>
              <p:nvPr/>
            </p:nvSpPr>
            <p:spPr bwMode="auto">
              <a:xfrm>
                <a:off x="19679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4" name="Oval 173"/>
              <p:cNvSpPr>
                <a:spLocks noChangeAspect="1" noChangeArrowheads="1"/>
              </p:cNvSpPr>
              <p:nvPr/>
            </p:nvSpPr>
            <p:spPr bwMode="auto">
              <a:xfrm>
                <a:off x="207956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5" name="Oval 174"/>
              <p:cNvSpPr>
                <a:spLocks noChangeAspect="1" noChangeArrowheads="1"/>
              </p:cNvSpPr>
              <p:nvPr/>
            </p:nvSpPr>
            <p:spPr bwMode="auto">
              <a:xfrm>
                <a:off x="219265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6" name="Oval 175"/>
              <p:cNvSpPr>
                <a:spLocks noChangeAspect="1" noChangeArrowheads="1"/>
              </p:cNvSpPr>
              <p:nvPr/>
            </p:nvSpPr>
            <p:spPr bwMode="auto">
              <a:xfrm>
                <a:off x="230422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7" name="Oval 176"/>
              <p:cNvSpPr>
                <a:spLocks noChangeAspect="1" noChangeArrowheads="1"/>
              </p:cNvSpPr>
              <p:nvPr/>
            </p:nvSpPr>
            <p:spPr bwMode="auto">
              <a:xfrm>
                <a:off x="241731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8" name="Oval 177"/>
              <p:cNvSpPr>
                <a:spLocks noChangeAspect="1" noChangeArrowheads="1"/>
              </p:cNvSpPr>
              <p:nvPr/>
            </p:nvSpPr>
            <p:spPr bwMode="auto">
              <a:xfrm>
                <a:off x="252888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9" name="Oval 178"/>
              <p:cNvSpPr>
                <a:spLocks noChangeAspect="1" noChangeArrowheads="1"/>
              </p:cNvSpPr>
              <p:nvPr/>
            </p:nvSpPr>
            <p:spPr bwMode="auto">
              <a:xfrm>
                <a:off x="264196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0" name="Oval 179"/>
              <p:cNvSpPr>
                <a:spLocks noChangeAspect="1" noChangeArrowheads="1"/>
              </p:cNvSpPr>
              <p:nvPr/>
            </p:nvSpPr>
            <p:spPr bwMode="auto">
              <a:xfrm>
                <a:off x="275354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1" name="Oval 180"/>
              <p:cNvSpPr>
                <a:spLocks noChangeAspect="1" noChangeArrowheads="1"/>
              </p:cNvSpPr>
              <p:nvPr/>
            </p:nvSpPr>
            <p:spPr bwMode="auto">
              <a:xfrm>
                <a:off x="320437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2" name="Oval 181"/>
              <p:cNvSpPr>
                <a:spLocks noChangeAspect="1" noChangeArrowheads="1"/>
              </p:cNvSpPr>
              <p:nvPr/>
            </p:nvSpPr>
            <p:spPr bwMode="auto">
              <a:xfrm>
                <a:off x="331594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3" name="Oval 182"/>
              <p:cNvSpPr>
                <a:spLocks noChangeAspect="1" noChangeArrowheads="1"/>
              </p:cNvSpPr>
              <p:nvPr/>
            </p:nvSpPr>
            <p:spPr bwMode="auto">
              <a:xfrm>
                <a:off x="342903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4" name="Oval 183"/>
              <p:cNvSpPr>
                <a:spLocks noChangeAspect="1" noChangeArrowheads="1"/>
              </p:cNvSpPr>
              <p:nvPr/>
            </p:nvSpPr>
            <p:spPr bwMode="auto">
              <a:xfrm>
                <a:off x="354060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5" name="Oval 184"/>
              <p:cNvSpPr>
                <a:spLocks noChangeAspect="1" noChangeArrowheads="1"/>
              </p:cNvSpPr>
              <p:nvPr/>
            </p:nvSpPr>
            <p:spPr bwMode="auto">
              <a:xfrm>
                <a:off x="365369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6" name="Oval 185"/>
              <p:cNvSpPr>
                <a:spLocks noChangeAspect="1" noChangeArrowheads="1"/>
              </p:cNvSpPr>
              <p:nvPr/>
            </p:nvSpPr>
            <p:spPr bwMode="auto">
              <a:xfrm>
                <a:off x="466390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7" name="Oval 186"/>
              <p:cNvSpPr>
                <a:spLocks noChangeAspect="1" noChangeArrowheads="1"/>
              </p:cNvSpPr>
              <p:nvPr/>
            </p:nvSpPr>
            <p:spPr bwMode="auto">
              <a:xfrm>
                <a:off x="4776992"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8" name="Oval 187"/>
              <p:cNvSpPr>
                <a:spLocks noChangeAspect="1" noChangeArrowheads="1"/>
              </p:cNvSpPr>
              <p:nvPr/>
            </p:nvSpPr>
            <p:spPr bwMode="auto">
              <a:xfrm>
                <a:off x="4888568"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9" name="Oval 188"/>
              <p:cNvSpPr>
                <a:spLocks noChangeAspect="1" noChangeArrowheads="1"/>
              </p:cNvSpPr>
              <p:nvPr/>
            </p:nvSpPr>
            <p:spPr bwMode="auto">
              <a:xfrm>
                <a:off x="5001652"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0" name="Oval 189"/>
              <p:cNvSpPr>
                <a:spLocks noChangeAspect="1" noChangeArrowheads="1"/>
              </p:cNvSpPr>
              <p:nvPr/>
            </p:nvSpPr>
            <p:spPr bwMode="auto">
              <a:xfrm>
                <a:off x="511322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1" name="Oval 190"/>
              <p:cNvSpPr>
                <a:spLocks noChangeAspect="1" noChangeArrowheads="1"/>
              </p:cNvSpPr>
              <p:nvPr/>
            </p:nvSpPr>
            <p:spPr bwMode="auto">
              <a:xfrm>
                <a:off x="556254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2" name="Oval 191"/>
              <p:cNvSpPr>
                <a:spLocks noChangeAspect="1" noChangeArrowheads="1"/>
              </p:cNvSpPr>
              <p:nvPr/>
            </p:nvSpPr>
            <p:spPr bwMode="auto">
              <a:xfrm>
                <a:off x="567563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3" name="Oval 192"/>
              <p:cNvSpPr>
                <a:spLocks noChangeAspect="1" noChangeArrowheads="1"/>
              </p:cNvSpPr>
              <p:nvPr/>
            </p:nvSpPr>
            <p:spPr bwMode="auto">
              <a:xfrm>
                <a:off x="578720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4" name="Oval 193"/>
              <p:cNvSpPr>
                <a:spLocks noChangeAspect="1" noChangeArrowheads="1"/>
              </p:cNvSpPr>
              <p:nvPr/>
            </p:nvSpPr>
            <p:spPr bwMode="auto">
              <a:xfrm>
                <a:off x="590029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5" name="Oval 194"/>
              <p:cNvSpPr>
                <a:spLocks noChangeAspect="1" noChangeArrowheads="1"/>
              </p:cNvSpPr>
              <p:nvPr/>
            </p:nvSpPr>
            <p:spPr bwMode="auto">
              <a:xfrm>
                <a:off x="601337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6" name="Oval 195"/>
              <p:cNvSpPr>
                <a:spLocks noChangeAspect="1" noChangeArrowheads="1"/>
              </p:cNvSpPr>
              <p:nvPr/>
            </p:nvSpPr>
            <p:spPr bwMode="auto">
              <a:xfrm>
                <a:off x="612495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7" name="Oval 196"/>
              <p:cNvSpPr>
                <a:spLocks noChangeAspect="1" noChangeArrowheads="1"/>
              </p:cNvSpPr>
              <p:nvPr/>
            </p:nvSpPr>
            <p:spPr bwMode="auto">
              <a:xfrm>
                <a:off x="623803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8" name="Oval 197"/>
              <p:cNvSpPr>
                <a:spLocks noChangeAspect="1" noChangeArrowheads="1"/>
              </p:cNvSpPr>
              <p:nvPr/>
            </p:nvSpPr>
            <p:spPr bwMode="auto">
              <a:xfrm>
                <a:off x="634961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9" name="Oval 198"/>
              <p:cNvSpPr>
                <a:spLocks noChangeAspect="1" noChangeArrowheads="1"/>
              </p:cNvSpPr>
              <p:nvPr/>
            </p:nvSpPr>
            <p:spPr bwMode="auto">
              <a:xfrm>
                <a:off x="646269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0" name="Oval 199"/>
              <p:cNvSpPr>
                <a:spLocks noChangeAspect="1" noChangeArrowheads="1"/>
              </p:cNvSpPr>
              <p:nvPr/>
            </p:nvSpPr>
            <p:spPr bwMode="auto">
              <a:xfrm>
                <a:off x="657427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1" name="Oval 200"/>
              <p:cNvSpPr>
                <a:spLocks noChangeAspect="1" noChangeArrowheads="1"/>
              </p:cNvSpPr>
              <p:nvPr/>
            </p:nvSpPr>
            <p:spPr bwMode="auto">
              <a:xfrm>
                <a:off x="668735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2" name="Oval 201"/>
              <p:cNvSpPr>
                <a:spLocks noChangeAspect="1" noChangeArrowheads="1"/>
              </p:cNvSpPr>
              <p:nvPr/>
            </p:nvSpPr>
            <p:spPr bwMode="auto">
              <a:xfrm>
                <a:off x="67989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3" name="Oval 202"/>
              <p:cNvSpPr>
                <a:spLocks noChangeAspect="1" noChangeArrowheads="1"/>
              </p:cNvSpPr>
              <p:nvPr/>
            </p:nvSpPr>
            <p:spPr bwMode="auto">
              <a:xfrm>
                <a:off x="691201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4" name="Oval 203"/>
              <p:cNvSpPr>
                <a:spLocks noChangeAspect="1" noChangeArrowheads="1"/>
              </p:cNvSpPr>
              <p:nvPr/>
            </p:nvSpPr>
            <p:spPr bwMode="auto">
              <a:xfrm>
                <a:off x="702359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5" name="Oval 204"/>
              <p:cNvSpPr>
                <a:spLocks noChangeAspect="1" noChangeArrowheads="1"/>
              </p:cNvSpPr>
              <p:nvPr/>
            </p:nvSpPr>
            <p:spPr bwMode="auto">
              <a:xfrm>
                <a:off x="713667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6" name="Oval 205"/>
              <p:cNvSpPr>
                <a:spLocks noChangeAspect="1" noChangeArrowheads="1"/>
              </p:cNvSpPr>
              <p:nvPr/>
            </p:nvSpPr>
            <p:spPr bwMode="auto">
              <a:xfrm>
                <a:off x="724825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7" name="Oval 206"/>
              <p:cNvSpPr>
                <a:spLocks noChangeAspect="1" noChangeArrowheads="1"/>
              </p:cNvSpPr>
              <p:nvPr/>
            </p:nvSpPr>
            <p:spPr bwMode="auto">
              <a:xfrm>
                <a:off x="736133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8" name="Oval 207"/>
              <p:cNvSpPr>
                <a:spLocks noChangeAspect="1" noChangeArrowheads="1"/>
              </p:cNvSpPr>
              <p:nvPr/>
            </p:nvSpPr>
            <p:spPr bwMode="auto">
              <a:xfrm>
                <a:off x="74729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9" name="Oval 208"/>
              <p:cNvSpPr>
                <a:spLocks noChangeAspect="1" noChangeArrowheads="1"/>
              </p:cNvSpPr>
              <p:nvPr/>
            </p:nvSpPr>
            <p:spPr bwMode="auto">
              <a:xfrm>
                <a:off x="758599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0" name="Oval 209"/>
              <p:cNvSpPr>
                <a:spLocks noChangeAspect="1" noChangeArrowheads="1"/>
              </p:cNvSpPr>
              <p:nvPr/>
            </p:nvSpPr>
            <p:spPr bwMode="auto">
              <a:xfrm>
                <a:off x="769757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1" name="Oval 210"/>
              <p:cNvSpPr>
                <a:spLocks noChangeAspect="1" noChangeArrowheads="1"/>
              </p:cNvSpPr>
              <p:nvPr/>
            </p:nvSpPr>
            <p:spPr bwMode="auto">
              <a:xfrm>
                <a:off x="781065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2" name="Oval 211"/>
              <p:cNvSpPr>
                <a:spLocks noChangeAspect="1" noChangeArrowheads="1"/>
              </p:cNvSpPr>
              <p:nvPr/>
            </p:nvSpPr>
            <p:spPr bwMode="auto">
              <a:xfrm>
                <a:off x="792222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3" name="Oval 212"/>
              <p:cNvSpPr>
                <a:spLocks noChangeAspect="1" noChangeArrowheads="1"/>
              </p:cNvSpPr>
              <p:nvPr/>
            </p:nvSpPr>
            <p:spPr bwMode="auto">
              <a:xfrm>
                <a:off x="803531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4" name="Oval 213"/>
              <p:cNvSpPr>
                <a:spLocks noChangeAspect="1" noChangeArrowheads="1"/>
              </p:cNvSpPr>
              <p:nvPr/>
            </p:nvSpPr>
            <p:spPr bwMode="auto">
              <a:xfrm>
                <a:off x="81468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5" name="Oval 214"/>
              <p:cNvSpPr>
                <a:spLocks noChangeAspect="1" noChangeArrowheads="1"/>
              </p:cNvSpPr>
              <p:nvPr/>
            </p:nvSpPr>
            <p:spPr bwMode="auto">
              <a:xfrm>
                <a:off x="825997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6" name="Oval 215"/>
              <p:cNvSpPr>
                <a:spLocks noChangeAspect="1" noChangeArrowheads="1"/>
              </p:cNvSpPr>
              <p:nvPr/>
            </p:nvSpPr>
            <p:spPr bwMode="auto">
              <a:xfrm>
                <a:off x="837154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7" name="Oval 216"/>
              <p:cNvSpPr>
                <a:spLocks noChangeAspect="1" noChangeArrowheads="1"/>
              </p:cNvSpPr>
              <p:nvPr/>
            </p:nvSpPr>
            <p:spPr bwMode="auto">
              <a:xfrm>
                <a:off x="848463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8" name="Oval 217"/>
              <p:cNvSpPr>
                <a:spLocks noChangeAspect="1" noChangeArrowheads="1"/>
              </p:cNvSpPr>
              <p:nvPr/>
            </p:nvSpPr>
            <p:spPr bwMode="auto">
              <a:xfrm>
                <a:off x="859620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9" name="Oval 218"/>
              <p:cNvSpPr>
                <a:spLocks noChangeAspect="1" noChangeArrowheads="1"/>
              </p:cNvSpPr>
              <p:nvPr/>
            </p:nvSpPr>
            <p:spPr bwMode="auto">
              <a:xfrm>
                <a:off x="50694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0" name="Oval 219"/>
              <p:cNvSpPr>
                <a:spLocks noChangeAspect="1" noChangeArrowheads="1"/>
              </p:cNvSpPr>
              <p:nvPr/>
            </p:nvSpPr>
            <p:spPr bwMode="auto">
              <a:xfrm>
                <a:off x="6200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1" name="Oval 220"/>
              <p:cNvSpPr>
                <a:spLocks noChangeAspect="1" noChangeArrowheads="1"/>
              </p:cNvSpPr>
              <p:nvPr/>
            </p:nvSpPr>
            <p:spPr bwMode="auto">
              <a:xfrm>
                <a:off x="73160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2" name="Oval 221"/>
              <p:cNvSpPr>
                <a:spLocks noChangeAspect="1" noChangeArrowheads="1"/>
              </p:cNvSpPr>
              <p:nvPr/>
            </p:nvSpPr>
            <p:spPr bwMode="auto">
              <a:xfrm>
                <a:off x="84469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3" name="Oval 222"/>
              <p:cNvSpPr>
                <a:spLocks noChangeAspect="1" noChangeArrowheads="1"/>
              </p:cNvSpPr>
              <p:nvPr/>
            </p:nvSpPr>
            <p:spPr bwMode="auto">
              <a:xfrm>
                <a:off x="95626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4" name="Oval 223"/>
              <p:cNvSpPr>
                <a:spLocks noChangeAspect="1" noChangeArrowheads="1"/>
              </p:cNvSpPr>
              <p:nvPr/>
            </p:nvSpPr>
            <p:spPr bwMode="auto">
              <a:xfrm>
                <a:off x="106935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5" name="Oval 224"/>
              <p:cNvSpPr>
                <a:spLocks noChangeAspect="1" noChangeArrowheads="1"/>
              </p:cNvSpPr>
              <p:nvPr/>
            </p:nvSpPr>
            <p:spPr bwMode="auto">
              <a:xfrm>
                <a:off x="118092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6" name="Oval 225"/>
              <p:cNvSpPr>
                <a:spLocks noChangeAspect="1" noChangeArrowheads="1"/>
              </p:cNvSpPr>
              <p:nvPr/>
            </p:nvSpPr>
            <p:spPr bwMode="auto">
              <a:xfrm>
                <a:off x="12940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7" name="Oval 226"/>
              <p:cNvSpPr>
                <a:spLocks noChangeAspect="1" noChangeArrowheads="1"/>
              </p:cNvSpPr>
              <p:nvPr/>
            </p:nvSpPr>
            <p:spPr bwMode="auto">
              <a:xfrm>
                <a:off x="140558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8" name="Oval 227"/>
              <p:cNvSpPr>
                <a:spLocks noChangeAspect="1" noChangeArrowheads="1"/>
              </p:cNvSpPr>
              <p:nvPr/>
            </p:nvSpPr>
            <p:spPr bwMode="auto">
              <a:xfrm>
                <a:off x="151867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9" name="Oval 228"/>
              <p:cNvSpPr>
                <a:spLocks noChangeAspect="1" noChangeArrowheads="1"/>
              </p:cNvSpPr>
              <p:nvPr/>
            </p:nvSpPr>
            <p:spPr bwMode="auto">
              <a:xfrm>
                <a:off x="163024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0" name="Oval 229"/>
              <p:cNvSpPr>
                <a:spLocks noChangeAspect="1" noChangeArrowheads="1"/>
              </p:cNvSpPr>
              <p:nvPr/>
            </p:nvSpPr>
            <p:spPr bwMode="auto">
              <a:xfrm>
                <a:off x="174333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1" name="Oval 230"/>
              <p:cNvSpPr>
                <a:spLocks noChangeAspect="1" noChangeArrowheads="1"/>
              </p:cNvSpPr>
              <p:nvPr/>
            </p:nvSpPr>
            <p:spPr bwMode="auto">
              <a:xfrm>
                <a:off x="185490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2" name="Oval 231"/>
              <p:cNvSpPr>
                <a:spLocks noChangeAspect="1" noChangeArrowheads="1"/>
              </p:cNvSpPr>
              <p:nvPr/>
            </p:nvSpPr>
            <p:spPr bwMode="auto">
              <a:xfrm>
                <a:off x="19679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3" name="Oval 232"/>
              <p:cNvSpPr>
                <a:spLocks noChangeAspect="1" noChangeArrowheads="1"/>
              </p:cNvSpPr>
              <p:nvPr/>
            </p:nvSpPr>
            <p:spPr bwMode="auto">
              <a:xfrm>
                <a:off x="207956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4" name="Oval 233"/>
              <p:cNvSpPr>
                <a:spLocks noChangeAspect="1" noChangeArrowheads="1"/>
              </p:cNvSpPr>
              <p:nvPr/>
            </p:nvSpPr>
            <p:spPr bwMode="auto">
              <a:xfrm>
                <a:off x="219265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5" name="Oval 234"/>
              <p:cNvSpPr>
                <a:spLocks noChangeAspect="1" noChangeArrowheads="1"/>
              </p:cNvSpPr>
              <p:nvPr/>
            </p:nvSpPr>
            <p:spPr bwMode="auto">
              <a:xfrm>
                <a:off x="230422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6" name="Oval 235"/>
              <p:cNvSpPr>
                <a:spLocks noChangeAspect="1" noChangeArrowheads="1"/>
              </p:cNvSpPr>
              <p:nvPr/>
            </p:nvSpPr>
            <p:spPr bwMode="auto">
              <a:xfrm>
                <a:off x="252888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7" name="Oval 236"/>
              <p:cNvSpPr>
                <a:spLocks noChangeAspect="1" noChangeArrowheads="1"/>
              </p:cNvSpPr>
              <p:nvPr/>
            </p:nvSpPr>
            <p:spPr bwMode="auto">
              <a:xfrm>
                <a:off x="264196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8" name="Oval 237"/>
              <p:cNvSpPr>
                <a:spLocks noChangeAspect="1" noChangeArrowheads="1"/>
              </p:cNvSpPr>
              <p:nvPr/>
            </p:nvSpPr>
            <p:spPr bwMode="auto">
              <a:xfrm>
                <a:off x="275354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9" name="Oval 238"/>
              <p:cNvSpPr>
                <a:spLocks noChangeAspect="1" noChangeArrowheads="1"/>
              </p:cNvSpPr>
              <p:nvPr/>
            </p:nvSpPr>
            <p:spPr bwMode="auto">
              <a:xfrm>
                <a:off x="320437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0" name="Oval 239"/>
              <p:cNvSpPr>
                <a:spLocks noChangeAspect="1" noChangeArrowheads="1"/>
              </p:cNvSpPr>
              <p:nvPr/>
            </p:nvSpPr>
            <p:spPr bwMode="auto">
              <a:xfrm>
                <a:off x="331594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1" name="Oval 240"/>
              <p:cNvSpPr>
                <a:spLocks noChangeAspect="1" noChangeArrowheads="1"/>
              </p:cNvSpPr>
              <p:nvPr/>
            </p:nvSpPr>
            <p:spPr bwMode="auto">
              <a:xfrm>
                <a:off x="342903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2" name="Oval 241"/>
              <p:cNvSpPr>
                <a:spLocks noChangeAspect="1" noChangeArrowheads="1"/>
              </p:cNvSpPr>
              <p:nvPr/>
            </p:nvSpPr>
            <p:spPr bwMode="auto">
              <a:xfrm>
                <a:off x="387835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3" name="Oval 242"/>
              <p:cNvSpPr>
                <a:spLocks noChangeAspect="1" noChangeArrowheads="1"/>
              </p:cNvSpPr>
              <p:nvPr/>
            </p:nvSpPr>
            <p:spPr bwMode="auto">
              <a:xfrm>
                <a:off x="466390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4" name="Oval 243"/>
              <p:cNvSpPr>
                <a:spLocks noChangeAspect="1" noChangeArrowheads="1"/>
              </p:cNvSpPr>
              <p:nvPr/>
            </p:nvSpPr>
            <p:spPr bwMode="auto">
              <a:xfrm>
                <a:off x="477699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5" name="Oval 244"/>
              <p:cNvSpPr>
                <a:spLocks noChangeAspect="1" noChangeArrowheads="1"/>
              </p:cNvSpPr>
              <p:nvPr/>
            </p:nvSpPr>
            <p:spPr bwMode="auto">
              <a:xfrm>
                <a:off x="4888568"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6" name="Oval 245"/>
              <p:cNvSpPr>
                <a:spLocks noChangeAspect="1" noChangeArrowheads="1"/>
              </p:cNvSpPr>
              <p:nvPr/>
            </p:nvSpPr>
            <p:spPr bwMode="auto">
              <a:xfrm>
                <a:off x="500165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7" name="Oval 246"/>
              <p:cNvSpPr>
                <a:spLocks noChangeAspect="1" noChangeArrowheads="1"/>
              </p:cNvSpPr>
              <p:nvPr/>
            </p:nvSpPr>
            <p:spPr bwMode="auto">
              <a:xfrm>
                <a:off x="511322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8" name="Oval 247"/>
              <p:cNvSpPr>
                <a:spLocks noChangeAspect="1" noChangeArrowheads="1"/>
              </p:cNvSpPr>
              <p:nvPr/>
            </p:nvSpPr>
            <p:spPr bwMode="auto">
              <a:xfrm>
                <a:off x="522631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9" name="Oval 248"/>
              <p:cNvSpPr>
                <a:spLocks noChangeAspect="1" noChangeArrowheads="1"/>
              </p:cNvSpPr>
              <p:nvPr/>
            </p:nvSpPr>
            <p:spPr bwMode="auto">
              <a:xfrm>
                <a:off x="533788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0" name="Oval 249"/>
              <p:cNvSpPr>
                <a:spLocks noChangeAspect="1" noChangeArrowheads="1"/>
              </p:cNvSpPr>
              <p:nvPr/>
            </p:nvSpPr>
            <p:spPr bwMode="auto">
              <a:xfrm>
                <a:off x="545097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1" name="Oval 250"/>
              <p:cNvSpPr>
                <a:spLocks noChangeAspect="1" noChangeArrowheads="1"/>
              </p:cNvSpPr>
              <p:nvPr/>
            </p:nvSpPr>
            <p:spPr bwMode="auto">
              <a:xfrm>
                <a:off x="556254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2" name="Oval 251"/>
              <p:cNvSpPr>
                <a:spLocks noChangeAspect="1" noChangeArrowheads="1"/>
              </p:cNvSpPr>
              <p:nvPr/>
            </p:nvSpPr>
            <p:spPr bwMode="auto">
              <a:xfrm>
                <a:off x="567563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3" name="Oval 252"/>
              <p:cNvSpPr>
                <a:spLocks noChangeAspect="1" noChangeArrowheads="1"/>
              </p:cNvSpPr>
              <p:nvPr/>
            </p:nvSpPr>
            <p:spPr bwMode="auto">
              <a:xfrm>
                <a:off x="578720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4" name="Oval 253"/>
              <p:cNvSpPr>
                <a:spLocks noChangeAspect="1" noChangeArrowheads="1"/>
              </p:cNvSpPr>
              <p:nvPr/>
            </p:nvSpPr>
            <p:spPr bwMode="auto">
              <a:xfrm>
                <a:off x="590029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5" name="Oval 254"/>
              <p:cNvSpPr>
                <a:spLocks noChangeAspect="1" noChangeArrowheads="1"/>
              </p:cNvSpPr>
              <p:nvPr/>
            </p:nvSpPr>
            <p:spPr bwMode="auto">
              <a:xfrm>
                <a:off x="601337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6" name="Oval 255"/>
              <p:cNvSpPr>
                <a:spLocks noChangeAspect="1" noChangeArrowheads="1"/>
              </p:cNvSpPr>
              <p:nvPr/>
            </p:nvSpPr>
            <p:spPr bwMode="auto">
              <a:xfrm>
                <a:off x="612495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7" name="Oval 256"/>
              <p:cNvSpPr>
                <a:spLocks noChangeAspect="1" noChangeArrowheads="1"/>
              </p:cNvSpPr>
              <p:nvPr/>
            </p:nvSpPr>
            <p:spPr bwMode="auto">
              <a:xfrm>
                <a:off x="623803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8" name="Oval 257"/>
              <p:cNvSpPr>
                <a:spLocks noChangeAspect="1" noChangeArrowheads="1"/>
              </p:cNvSpPr>
              <p:nvPr/>
            </p:nvSpPr>
            <p:spPr bwMode="auto">
              <a:xfrm>
                <a:off x="634961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9" name="Oval 258"/>
              <p:cNvSpPr>
                <a:spLocks noChangeAspect="1" noChangeArrowheads="1"/>
              </p:cNvSpPr>
              <p:nvPr/>
            </p:nvSpPr>
            <p:spPr bwMode="auto">
              <a:xfrm>
                <a:off x="646269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0" name="Oval 259"/>
              <p:cNvSpPr>
                <a:spLocks noChangeAspect="1" noChangeArrowheads="1"/>
              </p:cNvSpPr>
              <p:nvPr/>
            </p:nvSpPr>
            <p:spPr bwMode="auto">
              <a:xfrm>
                <a:off x="657427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1" name="Oval 260"/>
              <p:cNvSpPr>
                <a:spLocks noChangeAspect="1" noChangeArrowheads="1"/>
              </p:cNvSpPr>
              <p:nvPr/>
            </p:nvSpPr>
            <p:spPr bwMode="auto">
              <a:xfrm>
                <a:off x="668735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2" name="Oval 261"/>
              <p:cNvSpPr>
                <a:spLocks noChangeAspect="1" noChangeArrowheads="1"/>
              </p:cNvSpPr>
              <p:nvPr/>
            </p:nvSpPr>
            <p:spPr bwMode="auto">
              <a:xfrm>
                <a:off x="67989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3" name="Oval 262"/>
              <p:cNvSpPr>
                <a:spLocks noChangeAspect="1" noChangeArrowheads="1"/>
              </p:cNvSpPr>
              <p:nvPr/>
            </p:nvSpPr>
            <p:spPr bwMode="auto">
              <a:xfrm>
                <a:off x="691201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4" name="Oval 263"/>
              <p:cNvSpPr>
                <a:spLocks noChangeAspect="1" noChangeArrowheads="1"/>
              </p:cNvSpPr>
              <p:nvPr/>
            </p:nvSpPr>
            <p:spPr bwMode="auto">
              <a:xfrm>
                <a:off x="702359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5" name="Oval 264"/>
              <p:cNvSpPr>
                <a:spLocks noChangeAspect="1" noChangeArrowheads="1"/>
              </p:cNvSpPr>
              <p:nvPr/>
            </p:nvSpPr>
            <p:spPr bwMode="auto">
              <a:xfrm>
                <a:off x="713667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6" name="Oval 265"/>
              <p:cNvSpPr>
                <a:spLocks noChangeAspect="1" noChangeArrowheads="1"/>
              </p:cNvSpPr>
              <p:nvPr/>
            </p:nvSpPr>
            <p:spPr bwMode="auto">
              <a:xfrm>
                <a:off x="724825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7" name="Oval 266"/>
              <p:cNvSpPr>
                <a:spLocks noChangeAspect="1" noChangeArrowheads="1"/>
              </p:cNvSpPr>
              <p:nvPr/>
            </p:nvSpPr>
            <p:spPr bwMode="auto">
              <a:xfrm>
                <a:off x="736133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8" name="Oval 267"/>
              <p:cNvSpPr>
                <a:spLocks noChangeAspect="1" noChangeArrowheads="1"/>
              </p:cNvSpPr>
              <p:nvPr/>
            </p:nvSpPr>
            <p:spPr bwMode="auto">
              <a:xfrm>
                <a:off x="74729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9" name="Oval 268"/>
              <p:cNvSpPr>
                <a:spLocks noChangeAspect="1" noChangeArrowheads="1"/>
              </p:cNvSpPr>
              <p:nvPr/>
            </p:nvSpPr>
            <p:spPr bwMode="auto">
              <a:xfrm>
                <a:off x="758599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0" name="Oval 269"/>
              <p:cNvSpPr>
                <a:spLocks noChangeAspect="1" noChangeArrowheads="1"/>
              </p:cNvSpPr>
              <p:nvPr/>
            </p:nvSpPr>
            <p:spPr bwMode="auto">
              <a:xfrm>
                <a:off x="769757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1" name="Oval 270"/>
              <p:cNvSpPr>
                <a:spLocks noChangeAspect="1" noChangeArrowheads="1"/>
              </p:cNvSpPr>
              <p:nvPr/>
            </p:nvSpPr>
            <p:spPr bwMode="auto">
              <a:xfrm>
                <a:off x="781065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2" name="Oval 271"/>
              <p:cNvSpPr>
                <a:spLocks noChangeAspect="1" noChangeArrowheads="1"/>
              </p:cNvSpPr>
              <p:nvPr/>
            </p:nvSpPr>
            <p:spPr bwMode="auto">
              <a:xfrm>
                <a:off x="792222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3" name="Oval 272"/>
              <p:cNvSpPr>
                <a:spLocks noChangeAspect="1" noChangeArrowheads="1"/>
              </p:cNvSpPr>
              <p:nvPr/>
            </p:nvSpPr>
            <p:spPr bwMode="auto">
              <a:xfrm>
                <a:off x="803531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4" name="Oval 273"/>
              <p:cNvSpPr>
                <a:spLocks noChangeAspect="1" noChangeArrowheads="1"/>
              </p:cNvSpPr>
              <p:nvPr/>
            </p:nvSpPr>
            <p:spPr bwMode="auto">
              <a:xfrm>
                <a:off x="81468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5" name="Oval 274"/>
              <p:cNvSpPr>
                <a:spLocks noChangeAspect="1" noChangeArrowheads="1"/>
              </p:cNvSpPr>
              <p:nvPr/>
            </p:nvSpPr>
            <p:spPr bwMode="auto">
              <a:xfrm>
                <a:off x="825997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6" name="Oval 275"/>
              <p:cNvSpPr>
                <a:spLocks noChangeAspect="1" noChangeArrowheads="1"/>
              </p:cNvSpPr>
              <p:nvPr/>
            </p:nvSpPr>
            <p:spPr bwMode="auto">
              <a:xfrm>
                <a:off x="837154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7" name="Oval 276"/>
              <p:cNvSpPr>
                <a:spLocks noChangeAspect="1" noChangeArrowheads="1"/>
              </p:cNvSpPr>
              <p:nvPr/>
            </p:nvSpPr>
            <p:spPr bwMode="auto">
              <a:xfrm>
                <a:off x="848463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8" name="Oval 277"/>
              <p:cNvSpPr>
                <a:spLocks noChangeAspect="1" noChangeArrowheads="1"/>
              </p:cNvSpPr>
              <p:nvPr/>
            </p:nvSpPr>
            <p:spPr bwMode="auto">
              <a:xfrm>
                <a:off x="859620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9" name="Oval 278"/>
              <p:cNvSpPr>
                <a:spLocks noChangeAspect="1" noChangeArrowheads="1"/>
              </p:cNvSpPr>
              <p:nvPr/>
            </p:nvSpPr>
            <p:spPr bwMode="auto">
              <a:xfrm>
                <a:off x="870929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0" name="Oval 279"/>
              <p:cNvSpPr>
                <a:spLocks noChangeAspect="1" noChangeArrowheads="1"/>
              </p:cNvSpPr>
              <p:nvPr/>
            </p:nvSpPr>
            <p:spPr bwMode="auto">
              <a:xfrm>
                <a:off x="50694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1" name="Oval 280"/>
              <p:cNvSpPr>
                <a:spLocks noChangeAspect="1" noChangeArrowheads="1"/>
              </p:cNvSpPr>
              <p:nvPr/>
            </p:nvSpPr>
            <p:spPr bwMode="auto">
              <a:xfrm>
                <a:off x="6200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2" name="Oval 281"/>
              <p:cNvSpPr>
                <a:spLocks noChangeAspect="1" noChangeArrowheads="1"/>
              </p:cNvSpPr>
              <p:nvPr/>
            </p:nvSpPr>
            <p:spPr bwMode="auto">
              <a:xfrm>
                <a:off x="73160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3" name="Oval 282"/>
              <p:cNvSpPr>
                <a:spLocks noChangeAspect="1" noChangeArrowheads="1"/>
              </p:cNvSpPr>
              <p:nvPr/>
            </p:nvSpPr>
            <p:spPr bwMode="auto">
              <a:xfrm>
                <a:off x="84469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4" name="Oval 283"/>
              <p:cNvSpPr>
                <a:spLocks noChangeAspect="1" noChangeArrowheads="1"/>
              </p:cNvSpPr>
              <p:nvPr/>
            </p:nvSpPr>
            <p:spPr bwMode="auto">
              <a:xfrm>
                <a:off x="95626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5" name="Oval 284"/>
              <p:cNvSpPr>
                <a:spLocks noChangeAspect="1" noChangeArrowheads="1"/>
              </p:cNvSpPr>
              <p:nvPr/>
            </p:nvSpPr>
            <p:spPr bwMode="auto">
              <a:xfrm>
                <a:off x="106935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6" name="Oval 285"/>
              <p:cNvSpPr>
                <a:spLocks noChangeAspect="1" noChangeArrowheads="1"/>
              </p:cNvSpPr>
              <p:nvPr/>
            </p:nvSpPr>
            <p:spPr bwMode="auto">
              <a:xfrm>
                <a:off x="118092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7" name="Oval 286"/>
              <p:cNvSpPr>
                <a:spLocks noChangeAspect="1" noChangeArrowheads="1"/>
              </p:cNvSpPr>
              <p:nvPr/>
            </p:nvSpPr>
            <p:spPr bwMode="auto">
              <a:xfrm>
                <a:off x="12940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8" name="Oval 287"/>
              <p:cNvSpPr>
                <a:spLocks noChangeAspect="1" noChangeArrowheads="1"/>
              </p:cNvSpPr>
              <p:nvPr/>
            </p:nvSpPr>
            <p:spPr bwMode="auto">
              <a:xfrm>
                <a:off x="140558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9" name="Oval 288"/>
              <p:cNvSpPr>
                <a:spLocks noChangeAspect="1" noChangeArrowheads="1"/>
              </p:cNvSpPr>
              <p:nvPr/>
            </p:nvSpPr>
            <p:spPr bwMode="auto">
              <a:xfrm>
                <a:off x="151867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0" name="Oval 289"/>
              <p:cNvSpPr>
                <a:spLocks noChangeAspect="1" noChangeArrowheads="1"/>
              </p:cNvSpPr>
              <p:nvPr/>
            </p:nvSpPr>
            <p:spPr bwMode="auto">
              <a:xfrm>
                <a:off x="163024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1" name="Oval 290"/>
              <p:cNvSpPr>
                <a:spLocks noChangeAspect="1" noChangeArrowheads="1"/>
              </p:cNvSpPr>
              <p:nvPr/>
            </p:nvSpPr>
            <p:spPr bwMode="auto">
              <a:xfrm>
                <a:off x="174333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2" name="Oval 291"/>
              <p:cNvSpPr>
                <a:spLocks noChangeAspect="1" noChangeArrowheads="1"/>
              </p:cNvSpPr>
              <p:nvPr/>
            </p:nvSpPr>
            <p:spPr bwMode="auto">
              <a:xfrm>
                <a:off x="185490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3" name="Oval 292"/>
              <p:cNvSpPr>
                <a:spLocks noChangeAspect="1" noChangeArrowheads="1"/>
              </p:cNvSpPr>
              <p:nvPr/>
            </p:nvSpPr>
            <p:spPr bwMode="auto">
              <a:xfrm>
                <a:off x="19679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4" name="Oval 293"/>
              <p:cNvSpPr>
                <a:spLocks noChangeAspect="1" noChangeArrowheads="1"/>
              </p:cNvSpPr>
              <p:nvPr/>
            </p:nvSpPr>
            <p:spPr bwMode="auto">
              <a:xfrm>
                <a:off x="2079566"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5" name="Oval 294"/>
              <p:cNvSpPr>
                <a:spLocks noChangeAspect="1" noChangeArrowheads="1"/>
              </p:cNvSpPr>
              <p:nvPr/>
            </p:nvSpPr>
            <p:spPr bwMode="auto">
              <a:xfrm>
                <a:off x="219265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6" name="Oval 295"/>
              <p:cNvSpPr>
                <a:spLocks noChangeAspect="1" noChangeArrowheads="1"/>
              </p:cNvSpPr>
              <p:nvPr/>
            </p:nvSpPr>
            <p:spPr bwMode="auto">
              <a:xfrm>
                <a:off x="230422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7" name="Oval 296"/>
              <p:cNvSpPr>
                <a:spLocks noChangeAspect="1" noChangeArrowheads="1"/>
              </p:cNvSpPr>
              <p:nvPr/>
            </p:nvSpPr>
            <p:spPr bwMode="auto">
              <a:xfrm>
                <a:off x="264196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8" name="Oval 297"/>
              <p:cNvSpPr>
                <a:spLocks noChangeAspect="1" noChangeArrowheads="1"/>
              </p:cNvSpPr>
              <p:nvPr/>
            </p:nvSpPr>
            <p:spPr bwMode="auto">
              <a:xfrm>
                <a:off x="275354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9" name="Oval 298"/>
              <p:cNvSpPr>
                <a:spLocks noChangeAspect="1" noChangeArrowheads="1"/>
              </p:cNvSpPr>
              <p:nvPr/>
            </p:nvSpPr>
            <p:spPr bwMode="auto">
              <a:xfrm>
                <a:off x="320437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0" name="Oval 299"/>
              <p:cNvSpPr>
                <a:spLocks noChangeAspect="1" noChangeArrowheads="1"/>
              </p:cNvSpPr>
              <p:nvPr/>
            </p:nvSpPr>
            <p:spPr bwMode="auto">
              <a:xfrm>
                <a:off x="331594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1" name="Oval 300"/>
              <p:cNvSpPr>
                <a:spLocks noChangeAspect="1" noChangeArrowheads="1"/>
              </p:cNvSpPr>
              <p:nvPr/>
            </p:nvSpPr>
            <p:spPr bwMode="auto">
              <a:xfrm>
                <a:off x="387835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2" name="Oval 301"/>
              <p:cNvSpPr>
                <a:spLocks noChangeAspect="1" noChangeArrowheads="1"/>
              </p:cNvSpPr>
              <p:nvPr/>
            </p:nvSpPr>
            <p:spPr bwMode="auto">
              <a:xfrm>
                <a:off x="398992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3" name="Oval 302"/>
              <p:cNvSpPr>
                <a:spLocks noChangeAspect="1" noChangeArrowheads="1"/>
              </p:cNvSpPr>
              <p:nvPr/>
            </p:nvSpPr>
            <p:spPr bwMode="auto">
              <a:xfrm>
                <a:off x="455233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4" name="Oval 303"/>
              <p:cNvSpPr>
                <a:spLocks noChangeAspect="1" noChangeArrowheads="1"/>
              </p:cNvSpPr>
              <p:nvPr/>
            </p:nvSpPr>
            <p:spPr bwMode="auto">
              <a:xfrm>
                <a:off x="466390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5" name="Oval 304"/>
              <p:cNvSpPr>
                <a:spLocks noChangeAspect="1" noChangeArrowheads="1"/>
              </p:cNvSpPr>
              <p:nvPr/>
            </p:nvSpPr>
            <p:spPr bwMode="auto">
              <a:xfrm>
                <a:off x="477699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6" name="Oval 305"/>
              <p:cNvSpPr>
                <a:spLocks noChangeAspect="1" noChangeArrowheads="1"/>
              </p:cNvSpPr>
              <p:nvPr/>
            </p:nvSpPr>
            <p:spPr bwMode="auto">
              <a:xfrm>
                <a:off x="488856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7" name="Oval 306"/>
              <p:cNvSpPr>
                <a:spLocks noChangeAspect="1" noChangeArrowheads="1"/>
              </p:cNvSpPr>
              <p:nvPr/>
            </p:nvSpPr>
            <p:spPr bwMode="auto">
              <a:xfrm>
                <a:off x="500165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8" name="Oval 307"/>
              <p:cNvSpPr>
                <a:spLocks noChangeAspect="1" noChangeArrowheads="1"/>
              </p:cNvSpPr>
              <p:nvPr/>
            </p:nvSpPr>
            <p:spPr bwMode="auto">
              <a:xfrm>
                <a:off x="511322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9" name="Oval 308"/>
              <p:cNvSpPr>
                <a:spLocks noChangeAspect="1" noChangeArrowheads="1"/>
              </p:cNvSpPr>
              <p:nvPr/>
            </p:nvSpPr>
            <p:spPr bwMode="auto">
              <a:xfrm>
                <a:off x="522631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0" name="Oval 309"/>
              <p:cNvSpPr>
                <a:spLocks noChangeAspect="1" noChangeArrowheads="1"/>
              </p:cNvSpPr>
              <p:nvPr/>
            </p:nvSpPr>
            <p:spPr bwMode="auto">
              <a:xfrm>
                <a:off x="533788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1" name="Oval 310"/>
              <p:cNvSpPr>
                <a:spLocks noChangeAspect="1" noChangeArrowheads="1"/>
              </p:cNvSpPr>
              <p:nvPr/>
            </p:nvSpPr>
            <p:spPr bwMode="auto">
              <a:xfrm>
                <a:off x="545097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2" name="Oval 311"/>
              <p:cNvSpPr>
                <a:spLocks noChangeAspect="1" noChangeArrowheads="1"/>
              </p:cNvSpPr>
              <p:nvPr/>
            </p:nvSpPr>
            <p:spPr bwMode="auto">
              <a:xfrm>
                <a:off x="556254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3" name="Oval 312"/>
              <p:cNvSpPr>
                <a:spLocks noChangeAspect="1" noChangeArrowheads="1"/>
              </p:cNvSpPr>
              <p:nvPr/>
            </p:nvSpPr>
            <p:spPr bwMode="auto">
              <a:xfrm>
                <a:off x="567563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4" name="Oval 313"/>
              <p:cNvSpPr>
                <a:spLocks noChangeAspect="1" noChangeArrowheads="1"/>
              </p:cNvSpPr>
              <p:nvPr/>
            </p:nvSpPr>
            <p:spPr bwMode="auto">
              <a:xfrm>
                <a:off x="578720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5" name="Oval 314"/>
              <p:cNvSpPr>
                <a:spLocks noChangeAspect="1" noChangeArrowheads="1"/>
              </p:cNvSpPr>
              <p:nvPr/>
            </p:nvSpPr>
            <p:spPr bwMode="auto">
              <a:xfrm>
                <a:off x="590029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6" name="Oval 315"/>
              <p:cNvSpPr>
                <a:spLocks noChangeAspect="1" noChangeArrowheads="1"/>
              </p:cNvSpPr>
              <p:nvPr/>
            </p:nvSpPr>
            <p:spPr bwMode="auto">
              <a:xfrm>
                <a:off x="601337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7" name="Oval 316"/>
              <p:cNvSpPr>
                <a:spLocks noChangeAspect="1" noChangeArrowheads="1"/>
              </p:cNvSpPr>
              <p:nvPr/>
            </p:nvSpPr>
            <p:spPr bwMode="auto">
              <a:xfrm>
                <a:off x="612495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8" name="Oval 317"/>
              <p:cNvSpPr>
                <a:spLocks noChangeAspect="1" noChangeArrowheads="1"/>
              </p:cNvSpPr>
              <p:nvPr/>
            </p:nvSpPr>
            <p:spPr bwMode="auto">
              <a:xfrm>
                <a:off x="623803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9" name="Oval 318"/>
              <p:cNvSpPr>
                <a:spLocks noChangeAspect="1" noChangeArrowheads="1"/>
              </p:cNvSpPr>
              <p:nvPr/>
            </p:nvSpPr>
            <p:spPr bwMode="auto">
              <a:xfrm>
                <a:off x="634961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0" name="Oval 319"/>
              <p:cNvSpPr>
                <a:spLocks noChangeAspect="1" noChangeArrowheads="1"/>
              </p:cNvSpPr>
              <p:nvPr/>
            </p:nvSpPr>
            <p:spPr bwMode="auto">
              <a:xfrm>
                <a:off x="646269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1" name="Oval 320"/>
              <p:cNvSpPr>
                <a:spLocks noChangeAspect="1" noChangeArrowheads="1"/>
              </p:cNvSpPr>
              <p:nvPr/>
            </p:nvSpPr>
            <p:spPr bwMode="auto">
              <a:xfrm>
                <a:off x="657427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2" name="Oval 321"/>
              <p:cNvSpPr>
                <a:spLocks noChangeAspect="1" noChangeArrowheads="1"/>
              </p:cNvSpPr>
              <p:nvPr/>
            </p:nvSpPr>
            <p:spPr bwMode="auto">
              <a:xfrm>
                <a:off x="668735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3" name="Oval 322"/>
              <p:cNvSpPr>
                <a:spLocks noChangeAspect="1" noChangeArrowheads="1"/>
              </p:cNvSpPr>
              <p:nvPr/>
            </p:nvSpPr>
            <p:spPr bwMode="auto">
              <a:xfrm>
                <a:off x="67989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4" name="Oval 323"/>
              <p:cNvSpPr>
                <a:spLocks noChangeAspect="1" noChangeArrowheads="1"/>
              </p:cNvSpPr>
              <p:nvPr/>
            </p:nvSpPr>
            <p:spPr bwMode="auto">
              <a:xfrm>
                <a:off x="691201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5" name="Oval 324"/>
              <p:cNvSpPr>
                <a:spLocks noChangeAspect="1" noChangeArrowheads="1"/>
              </p:cNvSpPr>
              <p:nvPr/>
            </p:nvSpPr>
            <p:spPr bwMode="auto">
              <a:xfrm>
                <a:off x="702359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6" name="Oval 325"/>
              <p:cNvSpPr>
                <a:spLocks noChangeAspect="1" noChangeArrowheads="1"/>
              </p:cNvSpPr>
              <p:nvPr/>
            </p:nvSpPr>
            <p:spPr bwMode="auto">
              <a:xfrm>
                <a:off x="713667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7" name="Oval 326"/>
              <p:cNvSpPr>
                <a:spLocks noChangeAspect="1" noChangeArrowheads="1"/>
              </p:cNvSpPr>
              <p:nvPr/>
            </p:nvSpPr>
            <p:spPr bwMode="auto">
              <a:xfrm>
                <a:off x="724825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8" name="Oval 327"/>
              <p:cNvSpPr>
                <a:spLocks noChangeAspect="1" noChangeArrowheads="1"/>
              </p:cNvSpPr>
              <p:nvPr/>
            </p:nvSpPr>
            <p:spPr bwMode="auto">
              <a:xfrm>
                <a:off x="736133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9" name="Oval 328"/>
              <p:cNvSpPr>
                <a:spLocks noChangeAspect="1" noChangeArrowheads="1"/>
              </p:cNvSpPr>
              <p:nvPr/>
            </p:nvSpPr>
            <p:spPr bwMode="auto">
              <a:xfrm>
                <a:off x="74729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0" name="Oval 329"/>
              <p:cNvSpPr>
                <a:spLocks noChangeAspect="1" noChangeArrowheads="1"/>
              </p:cNvSpPr>
              <p:nvPr/>
            </p:nvSpPr>
            <p:spPr bwMode="auto">
              <a:xfrm>
                <a:off x="758599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1" name="Oval 330"/>
              <p:cNvSpPr>
                <a:spLocks noChangeAspect="1" noChangeArrowheads="1"/>
              </p:cNvSpPr>
              <p:nvPr/>
            </p:nvSpPr>
            <p:spPr bwMode="auto">
              <a:xfrm>
                <a:off x="769757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2" name="Oval 331"/>
              <p:cNvSpPr>
                <a:spLocks noChangeAspect="1" noChangeArrowheads="1"/>
              </p:cNvSpPr>
              <p:nvPr/>
            </p:nvSpPr>
            <p:spPr bwMode="auto">
              <a:xfrm>
                <a:off x="781065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3" name="Oval 332"/>
              <p:cNvSpPr>
                <a:spLocks noChangeAspect="1" noChangeArrowheads="1"/>
              </p:cNvSpPr>
              <p:nvPr/>
            </p:nvSpPr>
            <p:spPr bwMode="auto">
              <a:xfrm>
                <a:off x="792222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4" name="Oval 333"/>
              <p:cNvSpPr>
                <a:spLocks noChangeAspect="1" noChangeArrowheads="1"/>
              </p:cNvSpPr>
              <p:nvPr/>
            </p:nvSpPr>
            <p:spPr bwMode="auto">
              <a:xfrm>
                <a:off x="803531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5" name="Oval 334"/>
              <p:cNvSpPr>
                <a:spLocks noChangeAspect="1" noChangeArrowheads="1"/>
              </p:cNvSpPr>
              <p:nvPr/>
            </p:nvSpPr>
            <p:spPr bwMode="auto">
              <a:xfrm>
                <a:off x="81468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6" name="Oval 335"/>
              <p:cNvSpPr>
                <a:spLocks noChangeAspect="1" noChangeArrowheads="1"/>
              </p:cNvSpPr>
              <p:nvPr/>
            </p:nvSpPr>
            <p:spPr bwMode="auto">
              <a:xfrm>
                <a:off x="825997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7" name="Oval 336"/>
              <p:cNvSpPr>
                <a:spLocks noChangeAspect="1" noChangeArrowheads="1"/>
              </p:cNvSpPr>
              <p:nvPr/>
            </p:nvSpPr>
            <p:spPr bwMode="auto">
              <a:xfrm>
                <a:off x="837154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8" name="Oval 337"/>
              <p:cNvSpPr>
                <a:spLocks noChangeAspect="1" noChangeArrowheads="1"/>
              </p:cNvSpPr>
              <p:nvPr/>
            </p:nvSpPr>
            <p:spPr bwMode="auto">
              <a:xfrm>
                <a:off x="848463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9" name="Oval 338"/>
              <p:cNvSpPr>
                <a:spLocks noChangeAspect="1" noChangeArrowheads="1"/>
              </p:cNvSpPr>
              <p:nvPr/>
            </p:nvSpPr>
            <p:spPr bwMode="auto">
              <a:xfrm>
                <a:off x="39537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0" name="Oval 339"/>
              <p:cNvSpPr>
                <a:spLocks noChangeAspect="1" noChangeArrowheads="1"/>
              </p:cNvSpPr>
              <p:nvPr/>
            </p:nvSpPr>
            <p:spPr bwMode="auto">
              <a:xfrm>
                <a:off x="50694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1" name="Oval 340"/>
              <p:cNvSpPr>
                <a:spLocks noChangeAspect="1" noChangeArrowheads="1"/>
              </p:cNvSpPr>
              <p:nvPr/>
            </p:nvSpPr>
            <p:spPr bwMode="auto">
              <a:xfrm>
                <a:off x="6200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2" name="Oval 341"/>
              <p:cNvSpPr>
                <a:spLocks noChangeAspect="1" noChangeArrowheads="1"/>
              </p:cNvSpPr>
              <p:nvPr/>
            </p:nvSpPr>
            <p:spPr bwMode="auto">
              <a:xfrm>
                <a:off x="73160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3" name="Oval 342"/>
              <p:cNvSpPr>
                <a:spLocks noChangeAspect="1" noChangeArrowheads="1"/>
              </p:cNvSpPr>
              <p:nvPr/>
            </p:nvSpPr>
            <p:spPr bwMode="auto">
              <a:xfrm>
                <a:off x="84469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4" name="Oval 343"/>
              <p:cNvSpPr>
                <a:spLocks noChangeAspect="1" noChangeArrowheads="1"/>
              </p:cNvSpPr>
              <p:nvPr/>
            </p:nvSpPr>
            <p:spPr bwMode="auto">
              <a:xfrm>
                <a:off x="95626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5" name="Oval 344"/>
              <p:cNvSpPr>
                <a:spLocks noChangeAspect="1" noChangeArrowheads="1"/>
              </p:cNvSpPr>
              <p:nvPr/>
            </p:nvSpPr>
            <p:spPr bwMode="auto">
              <a:xfrm>
                <a:off x="106935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6" name="Oval 345"/>
              <p:cNvSpPr>
                <a:spLocks noChangeAspect="1" noChangeArrowheads="1"/>
              </p:cNvSpPr>
              <p:nvPr/>
            </p:nvSpPr>
            <p:spPr bwMode="auto">
              <a:xfrm>
                <a:off x="118092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7" name="Oval 346"/>
              <p:cNvSpPr>
                <a:spLocks noChangeAspect="1" noChangeArrowheads="1"/>
              </p:cNvSpPr>
              <p:nvPr/>
            </p:nvSpPr>
            <p:spPr bwMode="auto">
              <a:xfrm>
                <a:off x="12940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8" name="Oval 347"/>
              <p:cNvSpPr>
                <a:spLocks noChangeAspect="1" noChangeArrowheads="1"/>
              </p:cNvSpPr>
              <p:nvPr/>
            </p:nvSpPr>
            <p:spPr bwMode="auto">
              <a:xfrm>
                <a:off x="140558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9" name="Oval 348"/>
              <p:cNvSpPr>
                <a:spLocks noChangeAspect="1" noChangeArrowheads="1"/>
              </p:cNvSpPr>
              <p:nvPr/>
            </p:nvSpPr>
            <p:spPr bwMode="auto">
              <a:xfrm>
                <a:off x="151867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0" name="Oval 349"/>
              <p:cNvSpPr>
                <a:spLocks noChangeAspect="1" noChangeArrowheads="1"/>
              </p:cNvSpPr>
              <p:nvPr/>
            </p:nvSpPr>
            <p:spPr bwMode="auto">
              <a:xfrm>
                <a:off x="163024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1" name="Oval 350"/>
              <p:cNvSpPr>
                <a:spLocks noChangeAspect="1" noChangeArrowheads="1"/>
              </p:cNvSpPr>
              <p:nvPr/>
            </p:nvSpPr>
            <p:spPr bwMode="auto">
              <a:xfrm>
                <a:off x="174333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2" name="Oval 351"/>
              <p:cNvSpPr>
                <a:spLocks noChangeAspect="1" noChangeArrowheads="1"/>
              </p:cNvSpPr>
              <p:nvPr/>
            </p:nvSpPr>
            <p:spPr bwMode="auto">
              <a:xfrm>
                <a:off x="185490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3" name="Oval 352"/>
              <p:cNvSpPr>
                <a:spLocks noChangeAspect="1" noChangeArrowheads="1"/>
              </p:cNvSpPr>
              <p:nvPr/>
            </p:nvSpPr>
            <p:spPr bwMode="auto">
              <a:xfrm>
                <a:off x="19679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4" name="Oval 353"/>
              <p:cNvSpPr>
                <a:spLocks noChangeAspect="1" noChangeArrowheads="1"/>
              </p:cNvSpPr>
              <p:nvPr/>
            </p:nvSpPr>
            <p:spPr bwMode="auto">
              <a:xfrm>
                <a:off x="207956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5" name="Oval 354"/>
              <p:cNvSpPr>
                <a:spLocks noChangeAspect="1" noChangeArrowheads="1"/>
              </p:cNvSpPr>
              <p:nvPr/>
            </p:nvSpPr>
            <p:spPr bwMode="auto">
              <a:xfrm>
                <a:off x="252888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6" name="Oval 355"/>
              <p:cNvSpPr>
                <a:spLocks noChangeAspect="1" noChangeArrowheads="1"/>
              </p:cNvSpPr>
              <p:nvPr/>
            </p:nvSpPr>
            <p:spPr bwMode="auto">
              <a:xfrm>
                <a:off x="3315949"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7" name="Oval 356"/>
              <p:cNvSpPr>
                <a:spLocks noChangeAspect="1" noChangeArrowheads="1"/>
              </p:cNvSpPr>
              <p:nvPr/>
            </p:nvSpPr>
            <p:spPr bwMode="auto">
              <a:xfrm>
                <a:off x="376526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8" name="Oval 357"/>
              <p:cNvSpPr>
                <a:spLocks noChangeAspect="1" noChangeArrowheads="1"/>
              </p:cNvSpPr>
              <p:nvPr/>
            </p:nvSpPr>
            <p:spPr bwMode="auto">
              <a:xfrm>
                <a:off x="443924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9" name="Oval 358"/>
              <p:cNvSpPr>
                <a:spLocks noChangeAspect="1" noChangeArrowheads="1"/>
              </p:cNvSpPr>
              <p:nvPr/>
            </p:nvSpPr>
            <p:spPr bwMode="auto">
              <a:xfrm>
                <a:off x="455233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0" name="Oval 359"/>
              <p:cNvSpPr>
                <a:spLocks noChangeAspect="1" noChangeArrowheads="1"/>
              </p:cNvSpPr>
              <p:nvPr/>
            </p:nvSpPr>
            <p:spPr bwMode="auto">
              <a:xfrm>
                <a:off x="4663908" y="2074514"/>
                <a:ext cx="85943" cy="85943"/>
              </a:xfrm>
              <a:prstGeom prst="ellipse">
                <a:avLst/>
              </a:prstGeom>
              <a:grpFill/>
              <a:ln>
                <a:noFill/>
              </a:ln>
              <a:effectLst/>
            </p:spPr>
            <p:txBody>
              <a:bodyPr wrap="none" anchor="ctr"/>
              <a:lstStyle/>
              <a:p>
                <a:pPr defTabSz="1218138">
                  <a:defRPr/>
                </a:pPr>
                <a:endParaRPr lang="en-US" sz="2398" kern="0" dirty="0">
                  <a:solidFill>
                    <a:srgbClr val="292929"/>
                  </a:solidFill>
                </a:endParaRPr>
              </a:p>
            </p:txBody>
          </p:sp>
          <p:sp>
            <p:nvSpPr>
              <p:cNvPr id="1591" name="Oval 360"/>
              <p:cNvSpPr>
                <a:spLocks noChangeAspect="1" noChangeArrowheads="1"/>
              </p:cNvSpPr>
              <p:nvPr/>
            </p:nvSpPr>
            <p:spPr bwMode="auto">
              <a:xfrm>
                <a:off x="488856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2" name="Oval 361"/>
              <p:cNvSpPr>
                <a:spLocks noChangeAspect="1" noChangeArrowheads="1"/>
              </p:cNvSpPr>
              <p:nvPr/>
            </p:nvSpPr>
            <p:spPr bwMode="auto">
              <a:xfrm>
                <a:off x="500165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3" name="Oval 362"/>
              <p:cNvSpPr>
                <a:spLocks noChangeAspect="1" noChangeArrowheads="1"/>
              </p:cNvSpPr>
              <p:nvPr/>
            </p:nvSpPr>
            <p:spPr bwMode="auto">
              <a:xfrm>
                <a:off x="511322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4" name="Oval 363"/>
              <p:cNvSpPr>
                <a:spLocks noChangeAspect="1" noChangeArrowheads="1"/>
              </p:cNvSpPr>
              <p:nvPr/>
            </p:nvSpPr>
            <p:spPr bwMode="auto">
              <a:xfrm>
                <a:off x="5226311" y="2074514"/>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595" name="Oval 364"/>
              <p:cNvSpPr>
                <a:spLocks noChangeAspect="1" noChangeArrowheads="1"/>
              </p:cNvSpPr>
              <p:nvPr/>
            </p:nvSpPr>
            <p:spPr bwMode="auto">
              <a:xfrm>
                <a:off x="533788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6" name="Oval 365"/>
              <p:cNvSpPr>
                <a:spLocks noChangeAspect="1" noChangeArrowheads="1"/>
              </p:cNvSpPr>
              <p:nvPr/>
            </p:nvSpPr>
            <p:spPr bwMode="auto">
              <a:xfrm>
                <a:off x="545097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7" name="Oval 366"/>
              <p:cNvSpPr>
                <a:spLocks noChangeAspect="1" noChangeArrowheads="1"/>
              </p:cNvSpPr>
              <p:nvPr/>
            </p:nvSpPr>
            <p:spPr bwMode="auto">
              <a:xfrm>
                <a:off x="556254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8" name="Oval 367"/>
              <p:cNvSpPr>
                <a:spLocks noChangeAspect="1" noChangeArrowheads="1"/>
              </p:cNvSpPr>
              <p:nvPr/>
            </p:nvSpPr>
            <p:spPr bwMode="auto">
              <a:xfrm>
                <a:off x="567563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9" name="Oval 368"/>
              <p:cNvSpPr>
                <a:spLocks noChangeAspect="1" noChangeArrowheads="1"/>
              </p:cNvSpPr>
              <p:nvPr/>
            </p:nvSpPr>
            <p:spPr bwMode="auto">
              <a:xfrm>
                <a:off x="578720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0" name="Oval 369"/>
              <p:cNvSpPr>
                <a:spLocks noChangeAspect="1" noChangeArrowheads="1"/>
              </p:cNvSpPr>
              <p:nvPr/>
            </p:nvSpPr>
            <p:spPr bwMode="auto">
              <a:xfrm>
                <a:off x="590029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1" name="Oval 370"/>
              <p:cNvSpPr>
                <a:spLocks noChangeAspect="1" noChangeArrowheads="1"/>
              </p:cNvSpPr>
              <p:nvPr/>
            </p:nvSpPr>
            <p:spPr bwMode="auto">
              <a:xfrm>
                <a:off x="6013375"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2" name="Oval 371"/>
              <p:cNvSpPr>
                <a:spLocks noChangeAspect="1" noChangeArrowheads="1"/>
              </p:cNvSpPr>
              <p:nvPr/>
            </p:nvSpPr>
            <p:spPr bwMode="auto">
              <a:xfrm>
                <a:off x="612495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3" name="Oval 372"/>
              <p:cNvSpPr>
                <a:spLocks noChangeAspect="1" noChangeArrowheads="1"/>
              </p:cNvSpPr>
              <p:nvPr/>
            </p:nvSpPr>
            <p:spPr bwMode="auto">
              <a:xfrm>
                <a:off x="623803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4" name="Oval 373"/>
              <p:cNvSpPr>
                <a:spLocks noChangeAspect="1" noChangeArrowheads="1"/>
              </p:cNvSpPr>
              <p:nvPr/>
            </p:nvSpPr>
            <p:spPr bwMode="auto">
              <a:xfrm>
                <a:off x="634961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5" name="Oval 374"/>
              <p:cNvSpPr>
                <a:spLocks noChangeAspect="1" noChangeArrowheads="1"/>
              </p:cNvSpPr>
              <p:nvPr/>
            </p:nvSpPr>
            <p:spPr bwMode="auto">
              <a:xfrm>
                <a:off x="646269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6" name="Oval 375"/>
              <p:cNvSpPr>
                <a:spLocks noChangeAspect="1" noChangeArrowheads="1"/>
              </p:cNvSpPr>
              <p:nvPr/>
            </p:nvSpPr>
            <p:spPr bwMode="auto">
              <a:xfrm>
                <a:off x="657427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7" name="Oval 376"/>
              <p:cNvSpPr>
                <a:spLocks noChangeAspect="1" noChangeArrowheads="1"/>
              </p:cNvSpPr>
              <p:nvPr/>
            </p:nvSpPr>
            <p:spPr bwMode="auto">
              <a:xfrm>
                <a:off x="668735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8" name="Oval 377"/>
              <p:cNvSpPr>
                <a:spLocks noChangeAspect="1" noChangeArrowheads="1"/>
              </p:cNvSpPr>
              <p:nvPr/>
            </p:nvSpPr>
            <p:spPr bwMode="auto">
              <a:xfrm>
                <a:off x="67989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9" name="Oval 378"/>
              <p:cNvSpPr>
                <a:spLocks noChangeAspect="1" noChangeArrowheads="1"/>
              </p:cNvSpPr>
              <p:nvPr/>
            </p:nvSpPr>
            <p:spPr bwMode="auto">
              <a:xfrm>
                <a:off x="691201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0" name="Oval 379"/>
              <p:cNvSpPr>
                <a:spLocks noChangeAspect="1" noChangeArrowheads="1"/>
              </p:cNvSpPr>
              <p:nvPr/>
            </p:nvSpPr>
            <p:spPr bwMode="auto">
              <a:xfrm>
                <a:off x="702359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1" name="Oval 380"/>
              <p:cNvSpPr>
                <a:spLocks noChangeAspect="1" noChangeArrowheads="1"/>
              </p:cNvSpPr>
              <p:nvPr/>
            </p:nvSpPr>
            <p:spPr bwMode="auto">
              <a:xfrm>
                <a:off x="713667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2" name="Oval 381"/>
              <p:cNvSpPr>
                <a:spLocks noChangeAspect="1" noChangeArrowheads="1"/>
              </p:cNvSpPr>
              <p:nvPr/>
            </p:nvSpPr>
            <p:spPr bwMode="auto">
              <a:xfrm>
                <a:off x="724825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3" name="Oval 382"/>
              <p:cNvSpPr>
                <a:spLocks noChangeAspect="1" noChangeArrowheads="1"/>
              </p:cNvSpPr>
              <p:nvPr/>
            </p:nvSpPr>
            <p:spPr bwMode="auto">
              <a:xfrm>
                <a:off x="736133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4" name="Oval 383"/>
              <p:cNvSpPr>
                <a:spLocks noChangeAspect="1" noChangeArrowheads="1"/>
              </p:cNvSpPr>
              <p:nvPr/>
            </p:nvSpPr>
            <p:spPr bwMode="auto">
              <a:xfrm>
                <a:off x="74729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5" name="Oval 384"/>
              <p:cNvSpPr>
                <a:spLocks noChangeAspect="1" noChangeArrowheads="1"/>
              </p:cNvSpPr>
              <p:nvPr/>
            </p:nvSpPr>
            <p:spPr bwMode="auto">
              <a:xfrm>
                <a:off x="758599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6" name="Oval 385"/>
              <p:cNvSpPr>
                <a:spLocks noChangeAspect="1" noChangeArrowheads="1"/>
              </p:cNvSpPr>
              <p:nvPr/>
            </p:nvSpPr>
            <p:spPr bwMode="auto">
              <a:xfrm>
                <a:off x="769757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7" name="Oval 386"/>
              <p:cNvSpPr>
                <a:spLocks noChangeAspect="1" noChangeArrowheads="1"/>
              </p:cNvSpPr>
              <p:nvPr/>
            </p:nvSpPr>
            <p:spPr bwMode="auto">
              <a:xfrm>
                <a:off x="781065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8" name="Oval 387"/>
              <p:cNvSpPr>
                <a:spLocks noChangeAspect="1" noChangeArrowheads="1"/>
              </p:cNvSpPr>
              <p:nvPr/>
            </p:nvSpPr>
            <p:spPr bwMode="auto">
              <a:xfrm>
                <a:off x="792222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9" name="Oval 388"/>
              <p:cNvSpPr>
                <a:spLocks noChangeAspect="1" noChangeArrowheads="1"/>
              </p:cNvSpPr>
              <p:nvPr/>
            </p:nvSpPr>
            <p:spPr bwMode="auto">
              <a:xfrm>
                <a:off x="803531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0" name="Oval 389"/>
              <p:cNvSpPr>
                <a:spLocks noChangeAspect="1" noChangeArrowheads="1"/>
              </p:cNvSpPr>
              <p:nvPr/>
            </p:nvSpPr>
            <p:spPr bwMode="auto">
              <a:xfrm>
                <a:off x="81468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1" name="Oval 390"/>
              <p:cNvSpPr>
                <a:spLocks noChangeAspect="1" noChangeArrowheads="1"/>
              </p:cNvSpPr>
              <p:nvPr/>
            </p:nvSpPr>
            <p:spPr bwMode="auto">
              <a:xfrm>
                <a:off x="825997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2" name="Oval 391"/>
              <p:cNvSpPr>
                <a:spLocks noChangeAspect="1" noChangeArrowheads="1"/>
              </p:cNvSpPr>
              <p:nvPr/>
            </p:nvSpPr>
            <p:spPr bwMode="auto">
              <a:xfrm>
                <a:off x="837154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3" name="Oval 392"/>
              <p:cNvSpPr>
                <a:spLocks noChangeAspect="1" noChangeArrowheads="1"/>
              </p:cNvSpPr>
              <p:nvPr/>
            </p:nvSpPr>
            <p:spPr bwMode="auto">
              <a:xfrm>
                <a:off x="39537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4" name="Oval 393"/>
              <p:cNvSpPr>
                <a:spLocks noChangeAspect="1" noChangeArrowheads="1"/>
              </p:cNvSpPr>
              <p:nvPr/>
            </p:nvSpPr>
            <p:spPr bwMode="auto">
              <a:xfrm>
                <a:off x="50694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5" name="Oval 394"/>
              <p:cNvSpPr>
                <a:spLocks noChangeAspect="1" noChangeArrowheads="1"/>
              </p:cNvSpPr>
              <p:nvPr/>
            </p:nvSpPr>
            <p:spPr bwMode="auto">
              <a:xfrm>
                <a:off x="6200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6" name="Oval 395"/>
              <p:cNvSpPr>
                <a:spLocks noChangeAspect="1" noChangeArrowheads="1"/>
              </p:cNvSpPr>
              <p:nvPr/>
            </p:nvSpPr>
            <p:spPr bwMode="auto">
              <a:xfrm>
                <a:off x="73160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7" name="Oval 396"/>
              <p:cNvSpPr>
                <a:spLocks noChangeAspect="1" noChangeArrowheads="1"/>
              </p:cNvSpPr>
              <p:nvPr/>
            </p:nvSpPr>
            <p:spPr bwMode="auto">
              <a:xfrm>
                <a:off x="118092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8" name="Oval 397"/>
              <p:cNvSpPr>
                <a:spLocks noChangeAspect="1" noChangeArrowheads="1"/>
              </p:cNvSpPr>
              <p:nvPr/>
            </p:nvSpPr>
            <p:spPr bwMode="auto">
              <a:xfrm>
                <a:off x="12940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9" name="Oval 398"/>
              <p:cNvSpPr>
                <a:spLocks noChangeAspect="1" noChangeArrowheads="1"/>
              </p:cNvSpPr>
              <p:nvPr/>
            </p:nvSpPr>
            <p:spPr bwMode="auto">
              <a:xfrm>
                <a:off x="140558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0" name="Oval 399"/>
              <p:cNvSpPr>
                <a:spLocks noChangeAspect="1" noChangeArrowheads="1"/>
              </p:cNvSpPr>
              <p:nvPr/>
            </p:nvSpPr>
            <p:spPr bwMode="auto">
              <a:xfrm>
                <a:off x="151867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1" name="Oval 400"/>
              <p:cNvSpPr>
                <a:spLocks noChangeAspect="1" noChangeArrowheads="1"/>
              </p:cNvSpPr>
              <p:nvPr/>
            </p:nvSpPr>
            <p:spPr bwMode="auto">
              <a:xfrm>
                <a:off x="163024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2" name="Oval 401"/>
              <p:cNvSpPr>
                <a:spLocks noChangeAspect="1" noChangeArrowheads="1"/>
              </p:cNvSpPr>
              <p:nvPr/>
            </p:nvSpPr>
            <p:spPr bwMode="auto">
              <a:xfrm>
                <a:off x="174333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3" name="Oval 402"/>
              <p:cNvSpPr>
                <a:spLocks noChangeAspect="1" noChangeArrowheads="1"/>
              </p:cNvSpPr>
              <p:nvPr/>
            </p:nvSpPr>
            <p:spPr bwMode="auto">
              <a:xfrm>
                <a:off x="185490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4" name="Oval 403"/>
              <p:cNvSpPr>
                <a:spLocks noChangeAspect="1" noChangeArrowheads="1"/>
              </p:cNvSpPr>
              <p:nvPr/>
            </p:nvSpPr>
            <p:spPr bwMode="auto">
              <a:xfrm>
                <a:off x="19679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5" name="Oval 404"/>
              <p:cNvSpPr>
                <a:spLocks noChangeAspect="1" noChangeArrowheads="1"/>
              </p:cNvSpPr>
              <p:nvPr/>
            </p:nvSpPr>
            <p:spPr bwMode="auto">
              <a:xfrm>
                <a:off x="207956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6" name="Oval 405"/>
              <p:cNvSpPr>
                <a:spLocks noChangeAspect="1" noChangeArrowheads="1"/>
              </p:cNvSpPr>
              <p:nvPr/>
            </p:nvSpPr>
            <p:spPr bwMode="auto">
              <a:xfrm>
                <a:off x="252888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7" name="Oval 406"/>
              <p:cNvSpPr>
                <a:spLocks noChangeAspect="1" noChangeArrowheads="1"/>
              </p:cNvSpPr>
              <p:nvPr/>
            </p:nvSpPr>
            <p:spPr bwMode="auto">
              <a:xfrm>
                <a:off x="2641969"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8" name="Oval 407"/>
              <p:cNvSpPr>
                <a:spLocks noChangeAspect="1" noChangeArrowheads="1"/>
              </p:cNvSpPr>
              <p:nvPr/>
            </p:nvSpPr>
            <p:spPr bwMode="auto">
              <a:xfrm>
                <a:off x="275354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9" name="Oval 408"/>
              <p:cNvSpPr>
                <a:spLocks noChangeAspect="1" noChangeArrowheads="1"/>
              </p:cNvSpPr>
              <p:nvPr/>
            </p:nvSpPr>
            <p:spPr bwMode="auto">
              <a:xfrm>
                <a:off x="4214589" y="2178551"/>
                <a:ext cx="85943" cy="85944"/>
              </a:xfrm>
              <a:prstGeom prst="ellipse">
                <a:avLst/>
              </a:prstGeom>
              <a:grpFill/>
              <a:ln>
                <a:noFill/>
              </a:ln>
              <a:effectLst/>
            </p:spPr>
            <p:txBody>
              <a:bodyPr wrap="none" anchor="ctr"/>
              <a:lstStyle/>
              <a:p>
                <a:pPr defTabSz="1218138">
                  <a:defRPr/>
                </a:pPr>
                <a:endParaRPr lang="en-US" sz="2398" kern="0" dirty="0">
                  <a:solidFill>
                    <a:srgbClr val="292929"/>
                  </a:solidFill>
                </a:endParaRPr>
              </a:p>
            </p:txBody>
          </p:sp>
          <p:sp>
            <p:nvSpPr>
              <p:cNvPr id="1640" name="Oval 409"/>
              <p:cNvSpPr>
                <a:spLocks noChangeAspect="1" noChangeArrowheads="1"/>
              </p:cNvSpPr>
              <p:nvPr/>
            </p:nvSpPr>
            <p:spPr bwMode="auto">
              <a:xfrm>
                <a:off x="443924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1" name="Oval 410"/>
              <p:cNvSpPr>
                <a:spLocks noChangeAspect="1" noChangeArrowheads="1"/>
              </p:cNvSpPr>
              <p:nvPr/>
            </p:nvSpPr>
            <p:spPr bwMode="auto">
              <a:xfrm>
                <a:off x="455233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2" name="Oval 411"/>
              <p:cNvSpPr>
                <a:spLocks noChangeAspect="1" noChangeArrowheads="1"/>
              </p:cNvSpPr>
              <p:nvPr/>
            </p:nvSpPr>
            <p:spPr bwMode="auto">
              <a:xfrm>
                <a:off x="466390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3" name="Oval 412"/>
              <p:cNvSpPr>
                <a:spLocks noChangeAspect="1" noChangeArrowheads="1"/>
              </p:cNvSpPr>
              <p:nvPr/>
            </p:nvSpPr>
            <p:spPr bwMode="auto">
              <a:xfrm>
                <a:off x="488856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4" name="Oval 413"/>
              <p:cNvSpPr>
                <a:spLocks noChangeAspect="1" noChangeArrowheads="1"/>
              </p:cNvSpPr>
              <p:nvPr/>
            </p:nvSpPr>
            <p:spPr bwMode="auto">
              <a:xfrm>
                <a:off x="500165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5" name="Oval 414"/>
              <p:cNvSpPr>
                <a:spLocks noChangeAspect="1" noChangeArrowheads="1"/>
              </p:cNvSpPr>
              <p:nvPr/>
            </p:nvSpPr>
            <p:spPr bwMode="auto">
              <a:xfrm>
                <a:off x="511322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6" name="Oval 415"/>
              <p:cNvSpPr>
                <a:spLocks noChangeAspect="1" noChangeArrowheads="1"/>
              </p:cNvSpPr>
              <p:nvPr/>
            </p:nvSpPr>
            <p:spPr bwMode="auto">
              <a:xfrm>
                <a:off x="522631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7" name="Oval 416"/>
              <p:cNvSpPr>
                <a:spLocks noChangeAspect="1" noChangeArrowheads="1"/>
              </p:cNvSpPr>
              <p:nvPr/>
            </p:nvSpPr>
            <p:spPr bwMode="auto">
              <a:xfrm>
                <a:off x="533788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8" name="Oval 417"/>
              <p:cNvSpPr>
                <a:spLocks noChangeAspect="1" noChangeArrowheads="1"/>
              </p:cNvSpPr>
              <p:nvPr/>
            </p:nvSpPr>
            <p:spPr bwMode="auto">
              <a:xfrm>
                <a:off x="545097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9" name="Oval 418"/>
              <p:cNvSpPr>
                <a:spLocks noChangeAspect="1" noChangeArrowheads="1"/>
              </p:cNvSpPr>
              <p:nvPr/>
            </p:nvSpPr>
            <p:spPr bwMode="auto">
              <a:xfrm>
                <a:off x="556254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0" name="Oval 419"/>
              <p:cNvSpPr>
                <a:spLocks noChangeAspect="1" noChangeArrowheads="1"/>
              </p:cNvSpPr>
              <p:nvPr/>
            </p:nvSpPr>
            <p:spPr bwMode="auto">
              <a:xfrm>
                <a:off x="567563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1" name="Oval 420"/>
              <p:cNvSpPr>
                <a:spLocks noChangeAspect="1" noChangeArrowheads="1"/>
              </p:cNvSpPr>
              <p:nvPr/>
            </p:nvSpPr>
            <p:spPr bwMode="auto">
              <a:xfrm>
                <a:off x="578720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2" name="Oval 421"/>
              <p:cNvSpPr>
                <a:spLocks noChangeAspect="1" noChangeArrowheads="1"/>
              </p:cNvSpPr>
              <p:nvPr/>
            </p:nvSpPr>
            <p:spPr bwMode="auto">
              <a:xfrm>
                <a:off x="590029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3" name="Oval 422"/>
              <p:cNvSpPr>
                <a:spLocks noChangeAspect="1" noChangeArrowheads="1"/>
              </p:cNvSpPr>
              <p:nvPr/>
            </p:nvSpPr>
            <p:spPr bwMode="auto">
              <a:xfrm>
                <a:off x="601337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4" name="Oval 423"/>
              <p:cNvSpPr>
                <a:spLocks noChangeAspect="1" noChangeArrowheads="1"/>
              </p:cNvSpPr>
              <p:nvPr/>
            </p:nvSpPr>
            <p:spPr bwMode="auto">
              <a:xfrm>
                <a:off x="612495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5" name="Oval 424"/>
              <p:cNvSpPr>
                <a:spLocks noChangeAspect="1" noChangeArrowheads="1"/>
              </p:cNvSpPr>
              <p:nvPr/>
            </p:nvSpPr>
            <p:spPr bwMode="auto">
              <a:xfrm>
                <a:off x="623803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6" name="Oval 425"/>
              <p:cNvSpPr>
                <a:spLocks noChangeAspect="1" noChangeArrowheads="1"/>
              </p:cNvSpPr>
              <p:nvPr/>
            </p:nvSpPr>
            <p:spPr bwMode="auto">
              <a:xfrm>
                <a:off x="634961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7" name="Oval 426"/>
              <p:cNvSpPr>
                <a:spLocks noChangeAspect="1" noChangeArrowheads="1"/>
              </p:cNvSpPr>
              <p:nvPr/>
            </p:nvSpPr>
            <p:spPr bwMode="auto">
              <a:xfrm>
                <a:off x="646269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8" name="Oval 427"/>
              <p:cNvSpPr>
                <a:spLocks noChangeAspect="1" noChangeArrowheads="1"/>
              </p:cNvSpPr>
              <p:nvPr/>
            </p:nvSpPr>
            <p:spPr bwMode="auto">
              <a:xfrm>
                <a:off x="657427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9" name="Oval 428"/>
              <p:cNvSpPr>
                <a:spLocks noChangeAspect="1" noChangeArrowheads="1"/>
              </p:cNvSpPr>
              <p:nvPr/>
            </p:nvSpPr>
            <p:spPr bwMode="auto">
              <a:xfrm>
                <a:off x="668735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0" name="Oval 429"/>
              <p:cNvSpPr>
                <a:spLocks noChangeAspect="1" noChangeArrowheads="1"/>
              </p:cNvSpPr>
              <p:nvPr/>
            </p:nvSpPr>
            <p:spPr bwMode="auto">
              <a:xfrm>
                <a:off x="67989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1" name="Oval 430"/>
              <p:cNvSpPr>
                <a:spLocks noChangeAspect="1" noChangeArrowheads="1"/>
              </p:cNvSpPr>
              <p:nvPr/>
            </p:nvSpPr>
            <p:spPr bwMode="auto">
              <a:xfrm>
                <a:off x="691201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2" name="Oval 431"/>
              <p:cNvSpPr>
                <a:spLocks noChangeAspect="1" noChangeArrowheads="1"/>
              </p:cNvSpPr>
              <p:nvPr/>
            </p:nvSpPr>
            <p:spPr bwMode="auto">
              <a:xfrm>
                <a:off x="702359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3" name="Oval 432"/>
              <p:cNvSpPr>
                <a:spLocks noChangeAspect="1" noChangeArrowheads="1"/>
              </p:cNvSpPr>
              <p:nvPr/>
            </p:nvSpPr>
            <p:spPr bwMode="auto">
              <a:xfrm>
                <a:off x="713667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4" name="Oval 433"/>
              <p:cNvSpPr>
                <a:spLocks noChangeAspect="1" noChangeArrowheads="1"/>
              </p:cNvSpPr>
              <p:nvPr/>
            </p:nvSpPr>
            <p:spPr bwMode="auto">
              <a:xfrm>
                <a:off x="724825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5" name="Oval 434"/>
              <p:cNvSpPr>
                <a:spLocks noChangeAspect="1" noChangeArrowheads="1"/>
              </p:cNvSpPr>
              <p:nvPr/>
            </p:nvSpPr>
            <p:spPr bwMode="auto">
              <a:xfrm>
                <a:off x="736133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6" name="Oval 435"/>
              <p:cNvSpPr>
                <a:spLocks noChangeAspect="1" noChangeArrowheads="1"/>
              </p:cNvSpPr>
              <p:nvPr/>
            </p:nvSpPr>
            <p:spPr bwMode="auto">
              <a:xfrm>
                <a:off x="74729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7" name="Oval 436"/>
              <p:cNvSpPr>
                <a:spLocks noChangeAspect="1" noChangeArrowheads="1"/>
              </p:cNvSpPr>
              <p:nvPr/>
            </p:nvSpPr>
            <p:spPr bwMode="auto">
              <a:xfrm>
                <a:off x="758599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8" name="Oval 437"/>
              <p:cNvSpPr>
                <a:spLocks noChangeAspect="1" noChangeArrowheads="1"/>
              </p:cNvSpPr>
              <p:nvPr/>
            </p:nvSpPr>
            <p:spPr bwMode="auto">
              <a:xfrm>
                <a:off x="803531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9" name="Oval 438"/>
              <p:cNvSpPr>
                <a:spLocks noChangeAspect="1" noChangeArrowheads="1"/>
              </p:cNvSpPr>
              <p:nvPr/>
            </p:nvSpPr>
            <p:spPr bwMode="auto">
              <a:xfrm>
                <a:off x="81468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0" name="Oval 439"/>
              <p:cNvSpPr>
                <a:spLocks noChangeAspect="1" noChangeArrowheads="1"/>
              </p:cNvSpPr>
              <p:nvPr/>
            </p:nvSpPr>
            <p:spPr bwMode="auto">
              <a:xfrm>
                <a:off x="50694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1" name="Oval 440"/>
              <p:cNvSpPr>
                <a:spLocks noChangeAspect="1" noChangeArrowheads="1"/>
              </p:cNvSpPr>
              <p:nvPr/>
            </p:nvSpPr>
            <p:spPr bwMode="auto">
              <a:xfrm>
                <a:off x="6200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2" name="Oval 441"/>
              <p:cNvSpPr>
                <a:spLocks noChangeAspect="1" noChangeArrowheads="1"/>
              </p:cNvSpPr>
              <p:nvPr/>
            </p:nvSpPr>
            <p:spPr bwMode="auto">
              <a:xfrm>
                <a:off x="73160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3" name="Oval 442"/>
              <p:cNvSpPr>
                <a:spLocks noChangeAspect="1" noChangeArrowheads="1"/>
              </p:cNvSpPr>
              <p:nvPr/>
            </p:nvSpPr>
            <p:spPr bwMode="auto">
              <a:xfrm>
                <a:off x="118092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4" name="Oval 443"/>
              <p:cNvSpPr>
                <a:spLocks noChangeAspect="1" noChangeArrowheads="1"/>
              </p:cNvSpPr>
              <p:nvPr/>
            </p:nvSpPr>
            <p:spPr bwMode="auto">
              <a:xfrm>
                <a:off x="12940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5" name="Oval 444"/>
              <p:cNvSpPr>
                <a:spLocks noChangeAspect="1" noChangeArrowheads="1"/>
              </p:cNvSpPr>
              <p:nvPr/>
            </p:nvSpPr>
            <p:spPr bwMode="auto">
              <a:xfrm>
                <a:off x="140558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6" name="Oval 445"/>
              <p:cNvSpPr>
                <a:spLocks noChangeAspect="1" noChangeArrowheads="1"/>
              </p:cNvSpPr>
              <p:nvPr/>
            </p:nvSpPr>
            <p:spPr bwMode="auto">
              <a:xfrm>
                <a:off x="151867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7" name="Oval 446"/>
              <p:cNvSpPr>
                <a:spLocks noChangeAspect="1" noChangeArrowheads="1"/>
              </p:cNvSpPr>
              <p:nvPr/>
            </p:nvSpPr>
            <p:spPr bwMode="auto">
              <a:xfrm>
                <a:off x="163024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8" name="Oval 447"/>
              <p:cNvSpPr>
                <a:spLocks noChangeAspect="1" noChangeArrowheads="1"/>
              </p:cNvSpPr>
              <p:nvPr/>
            </p:nvSpPr>
            <p:spPr bwMode="auto">
              <a:xfrm>
                <a:off x="174333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9" name="Oval 448"/>
              <p:cNvSpPr>
                <a:spLocks noChangeAspect="1" noChangeArrowheads="1"/>
              </p:cNvSpPr>
              <p:nvPr/>
            </p:nvSpPr>
            <p:spPr bwMode="auto">
              <a:xfrm>
                <a:off x="185490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0" name="Oval 449"/>
              <p:cNvSpPr>
                <a:spLocks noChangeAspect="1" noChangeArrowheads="1"/>
              </p:cNvSpPr>
              <p:nvPr/>
            </p:nvSpPr>
            <p:spPr bwMode="auto">
              <a:xfrm>
                <a:off x="19679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1" name="Oval 450"/>
              <p:cNvSpPr>
                <a:spLocks noChangeAspect="1" noChangeArrowheads="1"/>
              </p:cNvSpPr>
              <p:nvPr/>
            </p:nvSpPr>
            <p:spPr bwMode="auto">
              <a:xfrm>
                <a:off x="207956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2" name="Oval 451"/>
              <p:cNvSpPr>
                <a:spLocks noChangeAspect="1" noChangeArrowheads="1"/>
              </p:cNvSpPr>
              <p:nvPr/>
            </p:nvSpPr>
            <p:spPr bwMode="auto">
              <a:xfrm>
                <a:off x="219265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3" name="Oval 452"/>
              <p:cNvSpPr>
                <a:spLocks noChangeAspect="1" noChangeArrowheads="1"/>
              </p:cNvSpPr>
              <p:nvPr/>
            </p:nvSpPr>
            <p:spPr bwMode="auto">
              <a:xfrm>
                <a:off x="252888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4" name="Oval 453"/>
              <p:cNvSpPr>
                <a:spLocks noChangeAspect="1" noChangeArrowheads="1"/>
              </p:cNvSpPr>
              <p:nvPr/>
            </p:nvSpPr>
            <p:spPr bwMode="auto">
              <a:xfrm>
                <a:off x="2641969"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5" name="Oval 454"/>
              <p:cNvSpPr>
                <a:spLocks noChangeAspect="1" noChangeArrowheads="1"/>
              </p:cNvSpPr>
              <p:nvPr/>
            </p:nvSpPr>
            <p:spPr bwMode="auto">
              <a:xfrm>
                <a:off x="275354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6" name="Oval 455"/>
              <p:cNvSpPr>
                <a:spLocks noChangeAspect="1" noChangeArrowheads="1"/>
              </p:cNvSpPr>
              <p:nvPr/>
            </p:nvSpPr>
            <p:spPr bwMode="auto">
              <a:xfrm>
                <a:off x="286663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7" name="Oval 456"/>
              <p:cNvSpPr>
                <a:spLocks noChangeAspect="1" noChangeArrowheads="1"/>
              </p:cNvSpPr>
              <p:nvPr/>
            </p:nvSpPr>
            <p:spPr bwMode="auto">
              <a:xfrm>
                <a:off x="4214589"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8" name="Oval 457"/>
              <p:cNvSpPr>
                <a:spLocks noChangeAspect="1" noChangeArrowheads="1"/>
              </p:cNvSpPr>
              <p:nvPr/>
            </p:nvSpPr>
            <p:spPr bwMode="auto">
              <a:xfrm>
                <a:off x="455233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9" name="Oval 458"/>
              <p:cNvSpPr>
                <a:spLocks noChangeAspect="1" noChangeArrowheads="1"/>
              </p:cNvSpPr>
              <p:nvPr/>
            </p:nvSpPr>
            <p:spPr bwMode="auto">
              <a:xfrm>
                <a:off x="4888568"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0" name="Oval 459"/>
              <p:cNvSpPr>
                <a:spLocks noChangeAspect="1" noChangeArrowheads="1"/>
              </p:cNvSpPr>
              <p:nvPr/>
            </p:nvSpPr>
            <p:spPr bwMode="auto">
              <a:xfrm>
                <a:off x="500165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1" name="Oval 460"/>
              <p:cNvSpPr>
                <a:spLocks noChangeAspect="1" noChangeArrowheads="1"/>
              </p:cNvSpPr>
              <p:nvPr/>
            </p:nvSpPr>
            <p:spPr bwMode="auto">
              <a:xfrm>
                <a:off x="511322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2" name="Oval 461"/>
              <p:cNvSpPr>
                <a:spLocks noChangeAspect="1" noChangeArrowheads="1"/>
              </p:cNvSpPr>
              <p:nvPr/>
            </p:nvSpPr>
            <p:spPr bwMode="auto">
              <a:xfrm>
                <a:off x="522631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3" name="Oval 462"/>
              <p:cNvSpPr>
                <a:spLocks noChangeAspect="1" noChangeArrowheads="1"/>
              </p:cNvSpPr>
              <p:nvPr/>
            </p:nvSpPr>
            <p:spPr bwMode="auto">
              <a:xfrm>
                <a:off x="533788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4" name="Oval 463"/>
              <p:cNvSpPr>
                <a:spLocks noChangeAspect="1" noChangeArrowheads="1"/>
              </p:cNvSpPr>
              <p:nvPr/>
            </p:nvSpPr>
            <p:spPr bwMode="auto">
              <a:xfrm>
                <a:off x="545097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5" name="Oval 464"/>
              <p:cNvSpPr>
                <a:spLocks noChangeAspect="1" noChangeArrowheads="1"/>
              </p:cNvSpPr>
              <p:nvPr/>
            </p:nvSpPr>
            <p:spPr bwMode="auto">
              <a:xfrm>
                <a:off x="556254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6" name="Oval 465"/>
              <p:cNvSpPr>
                <a:spLocks noChangeAspect="1" noChangeArrowheads="1"/>
              </p:cNvSpPr>
              <p:nvPr/>
            </p:nvSpPr>
            <p:spPr bwMode="auto">
              <a:xfrm>
                <a:off x="567563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7" name="Oval 466"/>
              <p:cNvSpPr>
                <a:spLocks noChangeAspect="1" noChangeArrowheads="1"/>
              </p:cNvSpPr>
              <p:nvPr/>
            </p:nvSpPr>
            <p:spPr bwMode="auto">
              <a:xfrm>
                <a:off x="578720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8" name="Oval 467"/>
              <p:cNvSpPr>
                <a:spLocks noChangeAspect="1" noChangeArrowheads="1"/>
              </p:cNvSpPr>
              <p:nvPr/>
            </p:nvSpPr>
            <p:spPr bwMode="auto">
              <a:xfrm>
                <a:off x="590029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9" name="Oval 468"/>
              <p:cNvSpPr>
                <a:spLocks noChangeAspect="1" noChangeArrowheads="1"/>
              </p:cNvSpPr>
              <p:nvPr/>
            </p:nvSpPr>
            <p:spPr bwMode="auto">
              <a:xfrm>
                <a:off x="601337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0" name="Oval 469"/>
              <p:cNvSpPr>
                <a:spLocks noChangeAspect="1" noChangeArrowheads="1"/>
              </p:cNvSpPr>
              <p:nvPr/>
            </p:nvSpPr>
            <p:spPr bwMode="auto">
              <a:xfrm>
                <a:off x="612495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1" name="Oval 470"/>
              <p:cNvSpPr>
                <a:spLocks noChangeAspect="1" noChangeArrowheads="1"/>
              </p:cNvSpPr>
              <p:nvPr/>
            </p:nvSpPr>
            <p:spPr bwMode="auto">
              <a:xfrm>
                <a:off x="623803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2" name="Oval 471"/>
              <p:cNvSpPr>
                <a:spLocks noChangeAspect="1" noChangeArrowheads="1"/>
              </p:cNvSpPr>
              <p:nvPr/>
            </p:nvSpPr>
            <p:spPr bwMode="auto">
              <a:xfrm>
                <a:off x="634961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3" name="Oval 472"/>
              <p:cNvSpPr>
                <a:spLocks noChangeAspect="1" noChangeArrowheads="1"/>
              </p:cNvSpPr>
              <p:nvPr/>
            </p:nvSpPr>
            <p:spPr bwMode="auto">
              <a:xfrm>
                <a:off x="646269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4" name="Oval 473"/>
              <p:cNvSpPr>
                <a:spLocks noChangeAspect="1" noChangeArrowheads="1"/>
              </p:cNvSpPr>
              <p:nvPr/>
            </p:nvSpPr>
            <p:spPr bwMode="auto">
              <a:xfrm>
                <a:off x="657427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5" name="Oval 474"/>
              <p:cNvSpPr>
                <a:spLocks noChangeAspect="1" noChangeArrowheads="1"/>
              </p:cNvSpPr>
              <p:nvPr/>
            </p:nvSpPr>
            <p:spPr bwMode="auto">
              <a:xfrm>
                <a:off x="668735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6" name="Oval 475"/>
              <p:cNvSpPr>
                <a:spLocks noChangeAspect="1" noChangeArrowheads="1"/>
              </p:cNvSpPr>
              <p:nvPr/>
            </p:nvSpPr>
            <p:spPr bwMode="auto">
              <a:xfrm>
                <a:off x="679893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7" name="Oval 476"/>
              <p:cNvSpPr>
                <a:spLocks noChangeAspect="1" noChangeArrowheads="1"/>
              </p:cNvSpPr>
              <p:nvPr/>
            </p:nvSpPr>
            <p:spPr bwMode="auto">
              <a:xfrm>
                <a:off x="691201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8" name="Oval 477"/>
              <p:cNvSpPr>
                <a:spLocks noChangeAspect="1" noChangeArrowheads="1"/>
              </p:cNvSpPr>
              <p:nvPr/>
            </p:nvSpPr>
            <p:spPr bwMode="auto">
              <a:xfrm>
                <a:off x="702359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9" name="Oval 478"/>
              <p:cNvSpPr>
                <a:spLocks noChangeAspect="1" noChangeArrowheads="1"/>
              </p:cNvSpPr>
              <p:nvPr/>
            </p:nvSpPr>
            <p:spPr bwMode="auto">
              <a:xfrm>
                <a:off x="713667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0" name="Oval 479"/>
              <p:cNvSpPr>
                <a:spLocks noChangeAspect="1" noChangeArrowheads="1"/>
              </p:cNvSpPr>
              <p:nvPr/>
            </p:nvSpPr>
            <p:spPr bwMode="auto">
              <a:xfrm>
                <a:off x="724825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1" name="Oval 480"/>
              <p:cNvSpPr>
                <a:spLocks noChangeAspect="1" noChangeArrowheads="1"/>
              </p:cNvSpPr>
              <p:nvPr/>
            </p:nvSpPr>
            <p:spPr bwMode="auto">
              <a:xfrm>
                <a:off x="736133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2" name="Oval 481"/>
              <p:cNvSpPr>
                <a:spLocks noChangeAspect="1" noChangeArrowheads="1"/>
              </p:cNvSpPr>
              <p:nvPr/>
            </p:nvSpPr>
            <p:spPr bwMode="auto">
              <a:xfrm>
                <a:off x="74729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3" name="Oval 482"/>
              <p:cNvSpPr>
                <a:spLocks noChangeAspect="1" noChangeArrowheads="1"/>
              </p:cNvSpPr>
              <p:nvPr/>
            </p:nvSpPr>
            <p:spPr bwMode="auto">
              <a:xfrm>
                <a:off x="803531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4" name="Oval 483"/>
              <p:cNvSpPr>
                <a:spLocks noChangeAspect="1" noChangeArrowheads="1"/>
              </p:cNvSpPr>
              <p:nvPr/>
            </p:nvSpPr>
            <p:spPr bwMode="auto">
              <a:xfrm>
                <a:off x="81468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5" name="Oval 484"/>
              <p:cNvSpPr>
                <a:spLocks noChangeAspect="1" noChangeArrowheads="1"/>
              </p:cNvSpPr>
              <p:nvPr/>
            </p:nvSpPr>
            <p:spPr bwMode="auto">
              <a:xfrm>
                <a:off x="50694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6" name="Oval 485"/>
              <p:cNvSpPr>
                <a:spLocks noChangeAspect="1" noChangeArrowheads="1"/>
              </p:cNvSpPr>
              <p:nvPr/>
            </p:nvSpPr>
            <p:spPr bwMode="auto">
              <a:xfrm>
                <a:off x="118092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7" name="Oval 486"/>
              <p:cNvSpPr>
                <a:spLocks noChangeAspect="1" noChangeArrowheads="1"/>
              </p:cNvSpPr>
              <p:nvPr/>
            </p:nvSpPr>
            <p:spPr bwMode="auto">
              <a:xfrm>
                <a:off x="12940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8" name="Oval 487"/>
              <p:cNvSpPr>
                <a:spLocks noChangeAspect="1" noChangeArrowheads="1"/>
              </p:cNvSpPr>
              <p:nvPr/>
            </p:nvSpPr>
            <p:spPr bwMode="auto">
              <a:xfrm>
                <a:off x="140558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9" name="Oval 488"/>
              <p:cNvSpPr>
                <a:spLocks noChangeAspect="1" noChangeArrowheads="1"/>
              </p:cNvSpPr>
              <p:nvPr/>
            </p:nvSpPr>
            <p:spPr bwMode="auto">
              <a:xfrm>
                <a:off x="151867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0" name="Oval 489"/>
              <p:cNvSpPr>
                <a:spLocks noChangeAspect="1" noChangeArrowheads="1"/>
              </p:cNvSpPr>
              <p:nvPr/>
            </p:nvSpPr>
            <p:spPr bwMode="auto">
              <a:xfrm>
                <a:off x="163024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1" name="Oval 490"/>
              <p:cNvSpPr>
                <a:spLocks noChangeAspect="1" noChangeArrowheads="1"/>
              </p:cNvSpPr>
              <p:nvPr/>
            </p:nvSpPr>
            <p:spPr bwMode="auto">
              <a:xfrm>
                <a:off x="174333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2" name="Oval 491"/>
              <p:cNvSpPr>
                <a:spLocks noChangeAspect="1" noChangeArrowheads="1"/>
              </p:cNvSpPr>
              <p:nvPr/>
            </p:nvSpPr>
            <p:spPr bwMode="auto">
              <a:xfrm>
                <a:off x="185490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3" name="Oval 492"/>
              <p:cNvSpPr>
                <a:spLocks noChangeAspect="1" noChangeArrowheads="1"/>
              </p:cNvSpPr>
              <p:nvPr/>
            </p:nvSpPr>
            <p:spPr bwMode="auto">
              <a:xfrm>
                <a:off x="196799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4" name="Oval 493"/>
              <p:cNvSpPr>
                <a:spLocks noChangeAspect="1" noChangeArrowheads="1"/>
              </p:cNvSpPr>
              <p:nvPr/>
            </p:nvSpPr>
            <p:spPr bwMode="auto">
              <a:xfrm>
                <a:off x="207956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5" name="Oval 494"/>
              <p:cNvSpPr>
                <a:spLocks noChangeAspect="1" noChangeArrowheads="1"/>
              </p:cNvSpPr>
              <p:nvPr/>
            </p:nvSpPr>
            <p:spPr bwMode="auto">
              <a:xfrm>
                <a:off x="219265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6" name="Oval 495"/>
              <p:cNvSpPr>
                <a:spLocks noChangeAspect="1" noChangeArrowheads="1"/>
              </p:cNvSpPr>
              <p:nvPr/>
            </p:nvSpPr>
            <p:spPr bwMode="auto">
              <a:xfrm>
                <a:off x="230422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7" name="Oval 496"/>
              <p:cNvSpPr>
                <a:spLocks noChangeAspect="1" noChangeArrowheads="1"/>
              </p:cNvSpPr>
              <p:nvPr/>
            </p:nvSpPr>
            <p:spPr bwMode="auto">
              <a:xfrm>
                <a:off x="241731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8" name="Oval 497"/>
              <p:cNvSpPr>
                <a:spLocks noChangeAspect="1" noChangeArrowheads="1"/>
              </p:cNvSpPr>
              <p:nvPr/>
            </p:nvSpPr>
            <p:spPr bwMode="auto">
              <a:xfrm>
                <a:off x="252888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9" name="Oval 498"/>
              <p:cNvSpPr>
                <a:spLocks noChangeAspect="1" noChangeArrowheads="1"/>
              </p:cNvSpPr>
              <p:nvPr/>
            </p:nvSpPr>
            <p:spPr bwMode="auto">
              <a:xfrm>
                <a:off x="2641969"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0" name="Oval 499"/>
              <p:cNvSpPr>
                <a:spLocks noChangeAspect="1" noChangeArrowheads="1"/>
              </p:cNvSpPr>
              <p:nvPr/>
            </p:nvSpPr>
            <p:spPr bwMode="auto">
              <a:xfrm>
                <a:off x="275354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1" name="Oval 500"/>
              <p:cNvSpPr>
                <a:spLocks noChangeAspect="1" noChangeArrowheads="1"/>
              </p:cNvSpPr>
              <p:nvPr/>
            </p:nvSpPr>
            <p:spPr bwMode="auto">
              <a:xfrm>
                <a:off x="286663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2" name="Oval 501"/>
              <p:cNvSpPr>
                <a:spLocks noChangeAspect="1" noChangeArrowheads="1"/>
              </p:cNvSpPr>
              <p:nvPr/>
            </p:nvSpPr>
            <p:spPr bwMode="auto">
              <a:xfrm>
                <a:off x="297820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3" name="Oval 502"/>
              <p:cNvSpPr>
                <a:spLocks noChangeAspect="1" noChangeArrowheads="1"/>
              </p:cNvSpPr>
              <p:nvPr/>
            </p:nvSpPr>
            <p:spPr bwMode="auto">
              <a:xfrm>
                <a:off x="4103013"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4" name="Oval 503"/>
              <p:cNvSpPr>
                <a:spLocks noChangeAspect="1" noChangeArrowheads="1"/>
              </p:cNvSpPr>
              <p:nvPr/>
            </p:nvSpPr>
            <p:spPr bwMode="auto">
              <a:xfrm>
                <a:off x="4214589"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5" name="Oval 504"/>
              <p:cNvSpPr>
                <a:spLocks noChangeAspect="1" noChangeArrowheads="1"/>
              </p:cNvSpPr>
              <p:nvPr/>
            </p:nvSpPr>
            <p:spPr bwMode="auto">
              <a:xfrm>
                <a:off x="432767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6" name="Oval 505"/>
              <p:cNvSpPr>
                <a:spLocks noChangeAspect="1" noChangeArrowheads="1"/>
              </p:cNvSpPr>
              <p:nvPr/>
            </p:nvSpPr>
            <p:spPr bwMode="auto">
              <a:xfrm>
                <a:off x="4439248"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7" name="Oval 506"/>
              <p:cNvSpPr>
                <a:spLocks noChangeAspect="1" noChangeArrowheads="1"/>
              </p:cNvSpPr>
              <p:nvPr/>
            </p:nvSpPr>
            <p:spPr bwMode="auto">
              <a:xfrm>
                <a:off x="455233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8" name="Oval 507"/>
              <p:cNvSpPr>
                <a:spLocks noChangeAspect="1" noChangeArrowheads="1"/>
              </p:cNvSpPr>
              <p:nvPr/>
            </p:nvSpPr>
            <p:spPr bwMode="auto">
              <a:xfrm>
                <a:off x="466390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9" name="Oval 508"/>
              <p:cNvSpPr>
                <a:spLocks noChangeAspect="1" noChangeArrowheads="1"/>
              </p:cNvSpPr>
              <p:nvPr/>
            </p:nvSpPr>
            <p:spPr bwMode="auto">
              <a:xfrm>
                <a:off x="477699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0" name="Oval 509"/>
              <p:cNvSpPr>
                <a:spLocks noChangeAspect="1" noChangeArrowheads="1"/>
              </p:cNvSpPr>
              <p:nvPr/>
            </p:nvSpPr>
            <p:spPr bwMode="auto">
              <a:xfrm>
                <a:off x="4888568" y="2385118"/>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741" name="Oval 510"/>
              <p:cNvSpPr>
                <a:spLocks noChangeAspect="1" noChangeArrowheads="1"/>
              </p:cNvSpPr>
              <p:nvPr/>
            </p:nvSpPr>
            <p:spPr bwMode="auto">
              <a:xfrm>
                <a:off x="500165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2" name="Oval 511"/>
              <p:cNvSpPr>
                <a:spLocks noChangeAspect="1" noChangeArrowheads="1"/>
              </p:cNvSpPr>
              <p:nvPr/>
            </p:nvSpPr>
            <p:spPr bwMode="auto">
              <a:xfrm>
                <a:off x="511322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3" name="Oval 512"/>
              <p:cNvSpPr>
                <a:spLocks noChangeAspect="1" noChangeArrowheads="1"/>
              </p:cNvSpPr>
              <p:nvPr/>
            </p:nvSpPr>
            <p:spPr bwMode="auto">
              <a:xfrm>
                <a:off x="522631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4" name="Oval 513"/>
              <p:cNvSpPr>
                <a:spLocks noChangeAspect="1" noChangeArrowheads="1"/>
              </p:cNvSpPr>
              <p:nvPr/>
            </p:nvSpPr>
            <p:spPr bwMode="auto">
              <a:xfrm>
                <a:off x="533788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5" name="Oval 514"/>
              <p:cNvSpPr>
                <a:spLocks noChangeAspect="1" noChangeArrowheads="1"/>
              </p:cNvSpPr>
              <p:nvPr/>
            </p:nvSpPr>
            <p:spPr bwMode="auto">
              <a:xfrm>
                <a:off x="545097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6" name="Oval 515"/>
              <p:cNvSpPr>
                <a:spLocks noChangeAspect="1" noChangeArrowheads="1"/>
              </p:cNvSpPr>
              <p:nvPr/>
            </p:nvSpPr>
            <p:spPr bwMode="auto">
              <a:xfrm>
                <a:off x="556254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7" name="Oval 516"/>
              <p:cNvSpPr>
                <a:spLocks noChangeAspect="1" noChangeArrowheads="1"/>
              </p:cNvSpPr>
              <p:nvPr/>
            </p:nvSpPr>
            <p:spPr bwMode="auto">
              <a:xfrm>
                <a:off x="567563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8" name="Oval 517"/>
              <p:cNvSpPr>
                <a:spLocks noChangeAspect="1" noChangeArrowheads="1"/>
              </p:cNvSpPr>
              <p:nvPr/>
            </p:nvSpPr>
            <p:spPr bwMode="auto">
              <a:xfrm>
                <a:off x="578720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9" name="Oval 518"/>
              <p:cNvSpPr>
                <a:spLocks noChangeAspect="1" noChangeArrowheads="1"/>
              </p:cNvSpPr>
              <p:nvPr/>
            </p:nvSpPr>
            <p:spPr bwMode="auto">
              <a:xfrm>
                <a:off x="590029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0" name="Oval 519"/>
              <p:cNvSpPr>
                <a:spLocks noChangeAspect="1" noChangeArrowheads="1"/>
              </p:cNvSpPr>
              <p:nvPr/>
            </p:nvSpPr>
            <p:spPr bwMode="auto">
              <a:xfrm>
                <a:off x="601337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1" name="Oval 520"/>
              <p:cNvSpPr>
                <a:spLocks noChangeAspect="1" noChangeArrowheads="1"/>
              </p:cNvSpPr>
              <p:nvPr/>
            </p:nvSpPr>
            <p:spPr bwMode="auto">
              <a:xfrm>
                <a:off x="612495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2" name="Oval 521"/>
              <p:cNvSpPr>
                <a:spLocks noChangeAspect="1" noChangeArrowheads="1"/>
              </p:cNvSpPr>
              <p:nvPr/>
            </p:nvSpPr>
            <p:spPr bwMode="auto">
              <a:xfrm>
                <a:off x="623803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3" name="Oval 522"/>
              <p:cNvSpPr>
                <a:spLocks noChangeAspect="1" noChangeArrowheads="1"/>
              </p:cNvSpPr>
              <p:nvPr/>
            </p:nvSpPr>
            <p:spPr bwMode="auto">
              <a:xfrm>
                <a:off x="634961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4" name="Oval 523"/>
              <p:cNvSpPr>
                <a:spLocks noChangeAspect="1" noChangeArrowheads="1"/>
              </p:cNvSpPr>
              <p:nvPr/>
            </p:nvSpPr>
            <p:spPr bwMode="auto">
              <a:xfrm>
                <a:off x="646269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5" name="Oval 524"/>
              <p:cNvSpPr>
                <a:spLocks noChangeAspect="1" noChangeArrowheads="1"/>
              </p:cNvSpPr>
              <p:nvPr/>
            </p:nvSpPr>
            <p:spPr bwMode="auto">
              <a:xfrm>
                <a:off x="657427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6" name="Oval 525"/>
              <p:cNvSpPr>
                <a:spLocks noChangeAspect="1" noChangeArrowheads="1"/>
              </p:cNvSpPr>
              <p:nvPr/>
            </p:nvSpPr>
            <p:spPr bwMode="auto">
              <a:xfrm>
                <a:off x="668735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7" name="Oval 526"/>
              <p:cNvSpPr>
                <a:spLocks noChangeAspect="1" noChangeArrowheads="1"/>
              </p:cNvSpPr>
              <p:nvPr/>
            </p:nvSpPr>
            <p:spPr bwMode="auto">
              <a:xfrm>
                <a:off x="679893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8" name="Oval 527"/>
              <p:cNvSpPr>
                <a:spLocks noChangeAspect="1" noChangeArrowheads="1"/>
              </p:cNvSpPr>
              <p:nvPr/>
            </p:nvSpPr>
            <p:spPr bwMode="auto">
              <a:xfrm>
                <a:off x="691201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9" name="Oval 528"/>
              <p:cNvSpPr>
                <a:spLocks noChangeAspect="1" noChangeArrowheads="1"/>
              </p:cNvSpPr>
              <p:nvPr/>
            </p:nvSpPr>
            <p:spPr bwMode="auto">
              <a:xfrm>
                <a:off x="702359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0" name="Oval 529"/>
              <p:cNvSpPr>
                <a:spLocks noChangeAspect="1" noChangeArrowheads="1"/>
              </p:cNvSpPr>
              <p:nvPr/>
            </p:nvSpPr>
            <p:spPr bwMode="auto">
              <a:xfrm>
                <a:off x="713667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1" name="Oval 530"/>
              <p:cNvSpPr>
                <a:spLocks noChangeAspect="1" noChangeArrowheads="1"/>
              </p:cNvSpPr>
              <p:nvPr/>
            </p:nvSpPr>
            <p:spPr bwMode="auto">
              <a:xfrm>
                <a:off x="724825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2" name="Oval 531"/>
              <p:cNvSpPr>
                <a:spLocks noChangeAspect="1" noChangeArrowheads="1"/>
              </p:cNvSpPr>
              <p:nvPr/>
            </p:nvSpPr>
            <p:spPr bwMode="auto">
              <a:xfrm>
                <a:off x="736133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3" name="Oval 532"/>
              <p:cNvSpPr>
                <a:spLocks noChangeAspect="1" noChangeArrowheads="1"/>
              </p:cNvSpPr>
              <p:nvPr/>
            </p:nvSpPr>
            <p:spPr bwMode="auto">
              <a:xfrm>
                <a:off x="74729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4" name="Oval 533"/>
              <p:cNvSpPr>
                <a:spLocks noChangeAspect="1" noChangeArrowheads="1"/>
              </p:cNvSpPr>
              <p:nvPr/>
            </p:nvSpPr>
            <p:spPr bwMode="auto">
              <a:xfrm>
                <a:off x="758599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5" name="Oval 534"/>
              <p:cNvSpPr>
                <a:spLocks noChangeAspect="1" noChangeArrowheads="1"/>
              </p:cNvSpPr>
              <p:nvPr/>
            </p:nvSpPr>
            <p:spPr bwMode="auto">
              <a:xfrm>
                <a:off x="769757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6" name="Oval 535"/>
              <p:cNvSpPr>
                <a:spLocks noChangeAspect="1" noChangeArrowheads="1"/>
              </p:cNvSpPr>
              <p:nvPr/>
            </p:nvSpPr>
            <p:spPr bwMode="auto">
              <a:xfrm>
                <a:off x="803531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7" name="Oval 536"/>
              <p:cNvSpPr>
                <a:spLocks noChangeAspect="1" noChangeArrowheads="1"/>
              </p:cNvSpPr>
              <p:nvPr/>
            </p:nvSpPr>
            <p:spPr bwMode="auto">
              <a:xfrm>
                <a:off x="140558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8" name="Oval 537"/>
              <p:cNvSpPr>
                <a:spLocks noChangeAspect="1" noChangeArrowheads="1"/>
              </p:cNvSpPr>
              <p:nvPr/>
            </p:nvSpPr>
            <p:spPr bwMode="auto">
              <a:xfrm>
                <a:off x="151867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9" name="Oval 538"/>
              <p:cNvSpPr>
                <a:spLocks noChangeAspect="1" noChangeArrowheads="1"/>
              </p:cNvSpPr>
              <p:nvPr/>
            </p:nvSpPr>
            <p:spPr bwMode="auto">
              <a:xfrm>
                <a:off x="1630247"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0" name="Oval 539"/>
              <p:cNvSpPr>
                <a:spLocks noChangeAspect="1" noChangeArrowheads="1"/>
              </p:cNvSpPr>
              <p:nvPr/>
            </p:nvSpPr>
            <p:spPr bwMode="auto">
              <a:xfrm>
                <a:off x="174333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1" name="Oval 540"/>
              <p:cNvSpPr>
                <a:spLocks noChangeAspect="1" noChangeArrowheads="1"/>
              </p:cNvSpPr>
              <p:nvPr/>
            </p:nvSpPr>
            <p:spPr bwMode="auto">
              <a:xfrm>
                <a:off x="185490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2" name="Oval 541"/>
              <p:cNvSpPr>
                <a:spLocks noChangeAspect="1" noChangeArrowheads="1"/>
              </p:cNvSpPr>
              <p:nvPr/>
            </p:nvSpPr>
            <p:spPr bwMode="auto">
              <a:xfrm>
                <a:off x="196799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3" name="Oval 542"/>
              <p:cNvSpPr>
                <a:spLocks noChangeAspect="1" noChangeArrowheads="1"/>
              </p:cNvSpPr>
              <p:nvPr/>
            </p:nvSpPr>
            <p:spPr bwMode="auto">
              <a:xfrm>
                <a:off x="207956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4" name="Oval 543"/>
              <p:cNvSpPr>
                <a:spLocks noChangeAspect="1" noChangeArrowheads="1"/>
              </p:cNvSpPr>
              <p:nvPr/>
            </p:nvSpPr>
            <p:spPr bwMode="auto">
              <a:xfrm>
                <a:off x="219265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5" name="Oval 544"/>
              <p:cNvSpPr>
                <a:spLocks noChangeAspect="1" noChangeArrowheads="1"/>
              </p:cNvSpPr>
              <p:nvPr/>
            </p:nvSpPr>
            <p:spPr bwMode="auto">
              <a:xfrm>
                <a:off x="230422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6" name="Oval 545"/>
              <p:cNvSpPr>
                <a:spLocks noChangeAspect="1" noChangeArrowheads="1"/>
              </p:cNvSpPr>
              <p:nvPr/>
            </p:nvSpPr>
            <p:spPr bwMode="auto">
              <a:xfrm>
                <a:off x="241731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7" name="Oval 546"/>
              <p:cNvSpPr>
                <a:spLocks noChangeAspect="1" noChangeArrowheads="1"/>
              </p:cNvSpPr>
              <p:nvPr/>
            </p:nvSpPr>
            <p:spPr bwMode="auto">
              <a:xfrm>
                <a:off x="252888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8" name="Oval 547"/>
              <p:cNvSpPr>
                <a:spLocks noChangeAspect="1" noChangeArrowheads="1"/>
              </p:cNvSpPr>
              <p:nvPr/>
            </p:nvSpPr>
            <p:spPr bwMode="auto">
              <a:xfrm>
                <a:off x="2641969"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9" name="Oval 548"/>
              <p:cNvSpPr>
                <a:spLocks noChangeAspect="1" noChangeArrowheads="1"/>
              </p:cNvSpPr>
              <p:nvPr/>
            </p:nvSpPr>
            <p:spPr bwMode="auto">
              <a:xfrm>
                <a:off x="275354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0" name="Oval 549"/>
              <p:cNvSpPr>
                <a:spLocks noChangeAspect="1" noChangeArrowheads="1"/>
              </p:cNvSpPr>
              <p:nvPr/>
            </p:nvSpPr>
            <p:spPr bwMode="auto">
              <a:xfrm>
                <a:off x="286663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1" name="Oval 550"/>
              <p:cNvSpPr>
                <a:spLocks noChangeAspect="1" noChangeArrowheads="1"/>
              </p:cNvSpPr>
              <p:nvPr/>
            </p:nvSpPr>
            <p:spPr bwMode="auto">
              <a:xfrm>
                <a:off x="297820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2" name="Oval 551"/>
              <p:cNvSpPr>
                <a:spLocks noChangeAspect="1" noChangeArrowheads="1"/>
              </p:cNvSpPr>
              <p:nvPr/>
            </p:nvSpPr>
            <p:spPr bwMode="auto">
              <a:xfrm>
                <a:off x="4214589"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3" name="Oval 552"/>
              <p:cNvSpPr>
                <a:spLocks noChangeAspect="1" noChangeArrowheads="1"/>
              </p:cNvSpPr>
              <p:nvPr/>
            </p:nvSpPr>
            <p:spPr bwMode="auto">
              <a:xfrm>
                <a:off x="4327672" y="2489154"/>
                <a:ext cx="85944"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784" name="Oval 553"/>
              <p:cNvSpPr>
                <a:spLocks noChangeAspect="1" noChangeArrowheads="1"/>
              </p:cNvSpPr>
              <p:nvPr/>
            </p:nvSpPr>
            <p:spPr bwMode="auto">
              <a:xfrm>
                <a:off x="443924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5" name="Oval 554"/>
              <p:cNvSpPr>
                <a:spLocks noChangeAspect="1" noChangeArrowheads="1"/>
              </p:cNvSpPr>
              <p:nvPr/>
            </p:nvSpPr>
            <p:spPr bwMode="auto">
              <a:xfrm>
                <a:off x="455233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6" name="Oval 555"/>
              <p:cNvSpPr>
                <a:spLocks noChangeAspect="1" noChangeArrowheads="1"/>
              </p:cNvSpPr>
              <p:nvPr/>
            </p:nvSpPr>
            <p:spPr bwMode="auto">
              <a:xfrm>
                <a:off x="466390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7" name="Oval 556"/>
              <p:cNvSpPr>
                <a:spLocks noChangeAspect="1" noChangeArrowheads="1"/>
              </p:cNvSpPr>
              <p:nvPr/>
            </p:nvSpPr>
            <p:spPr bwMode="auto">
              <a:xfrm>
                <a:off x="4776992"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8" name="Oval 557"/>
              <p:cNvSpPr>
                <a:spLocks noChangeAspect="1" noChangeArrowheads="1"/>
              </p:cNvSpPr>
              <p:nvPr/>
            </p:nvSpPr>
            <p:spPr bwMode="auto">
              <a:xfrm>
                <a:off x="488856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9" name="Oval 558"/>
              <p:cNvSpPr>
                <a:spLocks noChangeAspect="1" noChangeArrowheads="1"/>
              </p:cNvSpPr>
              <p:nvPr/>
            </p:nvSpPr>
            <p:spPr bwMode="auto">
              <a:xfrm>
                <a:off x="500165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0" name="Oval 559"/>
              <p:cNvSpPr>
                <a:spLocks noChangeAspect="1" noChangeArrowheads="1"/>
              </p:cNvSpPr>
              <p:nvPr/>
            </p:nvSpPr>
            <p:spPr bwMode="auto">
              <a:xfrm>
                <a:off x="511322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1" name="Oval 560"/>
              <p:cNvSpPr>
                <a:spLocks noChangeAspect="1" noChangeArrowheads="1"/>
              </p:cNvSpPr>
              <p:nvPr/>
            </p:nvSpPr>
            <p:spPr bwMode="auto">
              <a:xfrm>
                <a:off x="522631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2" name="Oval 561"/>
              <p:cNvSpPr>
                <a:spLocks noChangeAspect="1" noChangeArrowheads="1"/>
              </p:cNvSpPr>
              <p:nvPr/>
            </p:nvSpPr>
            <p:spPr bwMode="auto">
              <a:xfrm>
                <a:off x="533788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3" name="Oval 562"/>
              <p:cNvSpPr>
                <a:spLocks noChangeAspect="1" noChangeArrowheads="1"/>
              </p:cNvSpPr>
              <p:nvPr/>
            </p:nvSpPr>
            <p:spPr bwMode="auto">
              <a:xfrm>
                <a:off x="545097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4" name="Oval 563"/>
              <p:cNvSpPr>
                <a:spLocks noChangeAspect="1" noChangeArrowheads="1"/>
              </p:cNvSpPr>
              <p:nvPr/>
            </p:nvSpPr>
            <p:spPr bwMode="auto">
              <a:xfrm>
                <a:off x="556254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5" name="Oval 564"/>
              <p:cNvSpPr>
                <a:spLocks noChangeAspect="1" noChangeArrowheads="1"/>
              </p:cNvSpPr>
              <p:nvPr/>
            </p:nvSpPr>
            <p:spPr bwMode="auto">
              <a:xfrm>
                <a:off x="567563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6" name="Oval 565"/>
              <p:cNvSpPr>
                <a:spLocks noChangeAspect="1" noChangeArrowheads="1"/>
              </p:cNvSpPr>
              <p:nvPr/>
            </p:nvSpPr>
            <p:spPr bwMode="auto">
              <a:xfrm>
                <a:off x="578720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7" name="Oval 566"/>
              <p:cNvSpPr>
                <a:spLocks noChangeAspect="1" noChangeArrowheads="1"/>
              </p:cNvSpPr>
              <p:nvPr/>
            </p:nvSpPr>
            <p:spPr bwMode="auto">
              <a:xfrm>
                <a:off x="590029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8" name="Oval 567"/>
              <p:cNvSpPr>
                <a:spLocks noChangeAspect="1" noChangeArrowheads="1"/>
              </p:cNvSpPr>
              <p:nvPr/>
            </p:nvSpPr>
            <p:spPr bwMode="auto">
              <a:xfrm>
                <a:off x="601337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9" name="Oval 568"/>
              <p:cNvSpPr>
                <a:spLocks noChangeAspect="1" noChangeArrowheads="1"/>
              </p:cNvSpPr>
              <p:nvPr/>
            </p:nvSpPr>
            <p:spPr bwMode="auto">
              <a:xfrm>
                <a:off x="612495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0" name="Oval 569"/>
              <p:cNvSpPr>
                <a:spLocks noChangeAspect="1" noChangeArrowheads="1"/>
              </p:cNvSpPr>
              <p:nvPr/>
            </p:nvSpPr>
            <p:spPr bwMode="auto">
              <a:xfrm>
                <a:off x="623803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1" name="Oval 570"/>
              <p:cNvSpPr>
                <a:spLocks noChangeAspect="1" noChangeArrowheads="1"/>
              </p:cNvSpPr>
              <p:nvPr/>
            </p:nvSpPr>
            <p:spPr bwMode="auto">
              <a:xfrm>
                <a:off x="634961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2" name="Oval 571"/>
              <p:cNvSpPr>
                <a:spLocks noChangeAspect="1" noChangeArrowheads="1"/>
              </p:cNvSpPr>
              <p:nvPr/>
            </p:nvSpPr>
            <p:spPr bwMode="auto">
              <a:xfrm>
                <a:off x="646269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3" name="Oval 572"/>
              <p:cNvSpPr>
                <a:spLocks noChangeAspect="1" noChangeArrowheads="1"/>
              </p:cNvSpPr>
              <p:nvPr/>
            </p:nvSpPr>
            <p:spPr bwMode="auto">
              <a:xfrm>
                <a:off x="657427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4" name="Oval 573"/>
              <p:cNvSpPr>
                <a:spLocks noChangeAspect="1" noChangeArrowheads="1"/>
              </p:cNvSpPr>
              <p:nvPr/>
            </p:nvSpPr>
            <p:spPr bwMode="auto">
              <a:xfrm>
                <a:off x="668735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5" name="Oval 574"/>
              <p:cNvSpPr>
                <a:spLocks noChangeAspect="1" noChangeArrowheads="1"/>
              </p:cNvSpPr>
              <p:nvPr/>
            </p:nvSpPr>
            <p:spPr bwMode="auto">
              <a:xfrm>
                <a:off x="679893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6" name="Oval 575"/>
              <p:cNvSpPr>
                <a:spLocks noChangeAspect="1" noChangeArrowheads="1"/>
              </p:cNvSpPr>
              <p:nvPr/>
            </p:nvSpPr>
            <p:spPr bwMode="auto">
              <a:xfrm>
                <a:off x="691201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7" name="Oval 576"/>
              <p:cNvSpPr>
                <a:spLocks noChangeAspect="1" noChangeArrowheads="1"/>
              </p:cNvSpPr>
              <p:nvPr/>
            </p:nvSpPr>
            <p:spPr bwMode="auto">
              <a:xfrm>
                <a:off x="702359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8" name="Oval 577"/>
              <p:cNvSpPr>
                <a:spLocks noChangeAspect="1" noChangeArrowheads="1"/>
              </p:cNvSpPr>
              <p:nvPr/>
            </p:nvSpPr>
            <p:spPr bwMode="auto">
              <a:xfrm>
                <a:off x="713667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9" name="Oval 578"/>
              <p:cNvSpPr>
                <a:spLocks noChangeAspect="1" noChangeArrowheads="1"/>
              </p:cNvSpPr>
              <p:nvPr/>
            </p:nvSpPr>
            <p:spPr bwMode="auto">
              <a:xfrm>
                <a:off x="724825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0" name="Oval 579"/>
              <p:cNvSpPr>
                <a:spLocks noChangeAspect="1" noChangeArrowheads="1"/>
              </p:cNvSpPr>
              <p:nvPr/>
            </p:nvSpPr>
            <p:spPr bwMode="auto">
              <a:xfrm>
                <a:off x="736133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1" name="Oval 580"/>
              <p:cNvSpPr>
                <a:spLocks noChangeAspect="1" noChangeArrowheads="1"/>
              </p:cNvSpPr>
              <p:nvPr/>
            </p:nvSpPr>
            <p:spPr bwMode="auto">
              <a:xfrm>
                <a:off x="747291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2" name="Oval 581"/>
              <p:cNvSpPr>
                <a:spLocks noChangeAspect="1" noChangeArrowheads="1"/>
              </p:cNvSpPr>
              <p:nvPr/>
            </p:nvSpPr>
            <p:spPr bwMode="auto">
              <a:xfrm>
                <a:off x="758599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3" name="Oval 582"/>
              <p:cNvSpPr>
                <a:spLocks noChangeAspect="1" noChangeArrowheads="1"/>
              </p:cNvSpPr>
              <p:nvPr/>
            </p:nvSpPr>
            <p:spPr bwMode="auto">
              <a:xfrm>
                <a:off x="769757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4" name="Oval 583"/>
              <p:cNvSpPr>
                <a:spLocks noChangeAspect="1" noChangeArrowheads="1"/>
              </p:cNvSpPr>
              <p:nvPr/>
            </p:nvSpPr>
            <p:spPr bwMode="auto">
              <a:xfrm>
                <a:off x="803531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5" name="Oval 584"/>
              <p:cNvSpPr>
                <a:spLocks noChangeAspect="1" noChangeArrowheads="1"/>
              </p:cNvSpPr>
              <p:nvPr/>
            </p:nvSpPr>
            <p:spPr bwMode="auto">
              <a:xfrm>
                <a:off x="140558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6" name="Oval 585"/>
              <p:cNvSpPr>
                <a:spLocks noChangeAspect="1" noChangeArrowheads="1"/>
              </p:cNvSpPr>
              <p:nvPr/>
            </p:nvSpPr>
            <p:spPr bwMode="auto">
              <a:xfrm>
                <a:off x="151867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7" name="Oval 586"/>
              <p:cNvSpPr>
                <a:spLocks noChangeAspect="1" noChangeArrowheads="1"/>
              </p:cNvSpPr>
              <p:nvPr/>
            </p:nvSpPr>
            <p:spPr bwMode="auto">
              <a:xfrm>
                <a:off x="1630247"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8" name="Oval 587"/>
              <p:cNvSpPr>
                <a:spLocks noChangeAspect="1" noChangeArrowheads="1"/>
              </p:cNvSpPr>
              <p:nvPr/>
            </p:nvSpPr>
            <p:spPr bwMode="auto">
              <a:xfrm>
                <a:off x="174333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9" name="Oval 588"/>
              <p:cNvSpPr>
                <a:spLocks noChangeAspect="1" noChangeArrowheads="1"/>
              </p:cNvSpPr>
              <p:nvPr/>
            </p:nvSpPr>
            <p:spPr bwMode="auto">
              <a:xfrm>
                <a:off x="185490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0" name="Oval 589"/>
              <p:cNvSpPr>
                <a:spLocks noChangeAspect="1" noChangeArrowheads="1"/>
              </p:cNvSpPr>
              <p:nvPr/>
            </p:nvSpPr>
            <p:spPr bwMode="auto">
              <a:xfrm>
                <a:off x="196799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1" name="Oval 590"/>
              <p:cNvSpPr>
                <a:spLocks noChangeAspect="1" noChangeArrowheads="1"/>
              </p:cNvSpPr>
              <p:nvPr/>
            </p:nvSpPr>
            <p:spPr bwMode="auto">
              <a:xfrm>
                <a:off x="207956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2" name="Oval 591"/>
              <p:cNvSpPr>
                <a:spLocks noChangeAspect="1" noChangeArrowheads="1"/>
              </p:cNvSpPr>
              <p:nvPr/>
            </p:nvSpPr>
            <p:spPr bwMode="auto">
              <a:xfrm>
                <a:off x="219265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3" name="Oval 592"/>
              <p:cNvSpPr>
                <a:spLocks noChangeAspect="1" noChangeArrowheads="1"/>
              </p:cNvSpPr>
              <p:nvPr/>
            </p:nvSpPr>
            <p:spPr bwMode="auto">
              <a:xfrm>
                <a:off x="230422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4" name="Oval 593"/>
              <p:cNvSpPr>
                <a:spLocks noChangeAspect="1" noChangeArrowheads="1"/>
              </p:cNvSpPr>
              <p:nvPr/>
            </p:nvSpPr>
            <p:spPr bwMode="auto">
              <a:xfrm>
                <a:off x="241731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5" name="Oval 594"/>
              <p:cNvSpPr>
                <a:spLocks noChangeAspect="1" noChangeArrowheads="1"/>
              </p:cNvSpPr>
              <p:nvPr/>
            </p:nvSpPr>
            <p:spPr bwMode="auto">
              <a:xfrm>
                <a:off x="252888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6" name="Oval 595"/>
              <p:cNvSpPr>
                <a:spLocks noChangeAspect="1" noChangeArrowheads="1"/>
              </p:cNvSpPr>
              <p:nvPr/>
            </p:nvSpPr>
            <p:spPr bwMode="auto">
              <a:xfrm>
                <a:off x="2641969"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7" name="Oval 596"/>
              <p:cNvSpPr>
                <a:spLocks noChangeAspect="1" noChangeArrowheads="1"/>
              </p:cNvSpPr>
              <p:nvPr/>
            </p:nvSpPr>
            <p:spPr bwMode="auto">
              <a:xfrm>
                <a:off x="275354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8" name="Oval 597"/>
              <p:cNvSpPr>
                <a:spLocks noChangeAspect="1" noChangeArrowheads="1"/>
              </p:cNvSpPr>
              <p:nvPr/>
            </p:nvSpPr>
            <p:spPr bwMode="auto">
              <a:xfrm>
                <a:off x="286663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9" name="Oval 598"/>
              <p:cNvSpPr>
                <a:spLocks noChangeAspect="1" noChangeArrowheads="1"/>
              </p:cNvSpPr>
              <p:nvPr/>
            </p:nvSpPr>
            <p:spPr bwMode="auto">
              <a:xfrm>
                <a:off x="297820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0" name="Oval 599"/>
              <p:cNvSpPr>
                <a:spLocks noChangeAspect="1" noChangeArrowheads="1"/>
              </p:cNvSpPr>
              <p:nvPr/>
            </p:nvSpPr>
            <p:spPr bwMode="auto">
              <a:xfrm>
                <a:off x="4327672"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1" name="Oval 600"/>
              <p:cNvSpPr>
                <a:spLocks noChangeAspect="1" noChangeArrowheads="1"/>
              </p:cNvSpPr>
              <p:nvPr/>
            </p:nvSpPr>
            <p:spPr bwMode="auto">
              <a:xfrm>
                <a:off x="443924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2" name="Oval 601"/>
              <p:cNvSpPr>
                <a:spLocks noChangeAspect="1" noChangeArrowheads="1"/>
              </p:cNvSpPr>
              <p:nvPr/>
            </p:nvSpPr>
            <p:spPr bwMode="auto">
              <a:xfrm>
                <a:off x="455233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3" name="Oval 602"/>
              <p:cNvSpPr>
                <a:spLocks noChangeAspect="1" noChangeArrowheads="1"/>
              </p:cNvSpPr>
              <p:nvPr/>
            </p:nvSpPr>
            <p:spPr bwMode="auto">
              <a:xfrm>
                <a:off x="466390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4" name="Oval 603"/>
              <p:cNvSpPr>
                <a:spLocks noChangeAspect="1" noChangeArrowheads="1"/>
              </p:cNvSpPr>
              <p:nvPr/>
            </p:nvSpPr>
            <p:spPr bwMode="auto">
              <a:xfrm>
                <a:off x="4776992" y="2593192"/>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835" name="Oval 604"/>
              <p:cNvSpPr>
                <a:spLocks noChangeAspect="1" noChangeArrowheads="1"/>
              </p:cNvSpPr>
              <p:nvPr/>
            </p:nvSpPr>
            <p:spPr bwMode="auto">
              <a:xfrm>
                <a:off x="488856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6" name="Oval 605"/>
              <p:cNvSpPr>
                <a:spLocks noChangeAspect="1" noChangeArrowheads="1"/>
              </p:cNvSpPr>
              <p:nvPr/>
            </p:nvSpPr>
            <p:spPr bwMode="auto">
              <a:xfrm>
                <a:off x="500165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7" name="Oval 606"/>
              <p:cNvSpPr>
                <a:spLocks noChangeAspect="1" noChangeArrowheads="1"/>
              </p:cNvSpPr>
              <p:nvPr/>
            </p:nvSpPr>
            <p:spPr bwMode="auto">
              <a:xfrm>
                <a:off x="511322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8" name="Oval 607"/>
              <p:cNvSpPr>
                <a:spLocks noChangeAspect="1" noChangeArrowheads="1"/>
              </p:cNvSpPr>
              <p:nvPr/>
            </p:nvSpPr>
            <p:spPr bwMode="auto">
              <a:xfrm>
                <a:off x="522631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9" name="Oval 608"/>
              <p:cNvSpPr>
                <a:spLocks noChangeAspect="1" noChangeArrowheads="1"/>
              </p:cNvSpPr>
              <p:nvPr/>
            </p:nvSpPr>
            <p:spPr bwMode="auto">
              <a:xfrm>
                <a:off x="533788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0" name="Oval 609"/>
              <p:cNvSpPr>
                <a:spLocks noChangeAspect="1" noChangeArrowheads="1"/>
              </p:cNvSpPr>
              <p:nvPr/>
            </p:nvSpPr>
            <p:spPr bwMode="auto">
              <a:xfrm>
                <a:off x="545097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1" name="Oval 610"/>
              <p:cNvSpPr>
                <a:spLocks noChangeAspect="1" noChangeArrowheads="1"/>
              </p:cNvSpPr>
              <p:nvPr/>
            </p:nvSpPr>
            <p:spPr bwMode="auto">
              <a:xfrm>
                <a:off x="556254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2" name="Oval 611"/>
              <p:cNvSpPr>
                <a:spLocks noChangeAspect="1" noChangeArrowheads="1"/>
              </p:cNvSpPr>
              <p:nvPr/>
            </p:nvSpPr>
            <p:spPr bwMode="auto">
              <a:xfrm>
                <a:off x="567563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3" name="Oval 612"/>
              <p:cNvSpPr>
                <a:spLocks noChangeAspect="1" noChangeArrowheads="1"/>
              </p:cNvSpPr>
              <p:nvPr/>
            </p:nvSpPr>
            <p:spPr bwMode="auto">
              <a:xfrm>
                <a:off x="578720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4" name="Oval 613"/>
              <p:cNvSpPr>
                <a:spLocks noChangeAspect="1" noChangeArrowheads="1"/>
              </p:cNvSpPr>
              <p:nvPr/>
            </p:nvSpPr>
            <p:spPr bwMode="auto">
              <a:xfrm>
                <a:off x="590029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5" name="Oval 614"/>
              <p:cNvSpPr>
                <a:spLocks noChangeAspect="1" noChangeArrowheads="1"/>
              </p:cNvSpPr>
              <p:nvPr/>
            </p:nvSpPr>
            <p:spPr bwMode="auto">
              <a:xfrm>
                <a:off x="601337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6" name="Oval 615"/>
              <p:cNvSpPr>
                <a:spLocks noChangeAspect="1" noChangeArrowheads="1"/>
              </p:cNvSpPr>
              <p:nvPr/>
            </p:nvSpPr>
            <p:spPr bwMode="auto">
              <a:xfrm>
                <a:off x="612495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7" name="Oval 616"/>
              <p:cNvSpPr>
                <a:spLocks noChangeAspect="1" noChangeArrowheads="1"/>
              </p:cNvSpPr>
              <p:nvPr/>
            </p:nvSpPr>
            <p:spPr bwMode="auto">
              <a:xfrm>
                <a:off x="623803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8" name="Oval 617"/>
              <p:cNvSpPr>
                <a:spLocks noChangeAspect="1" noChangeArrowheads="1"/>
              </p:cNvSpPr>
              <p:nvPr/>
            </p:nvSpPr>
            <p:spPr bwMode="auto">
              <a:xfrm>
                <a:off x="634961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9" name="Oval 618"/>
              <p:cNvSpPr>
                <a:spLocks noChangeAspect="1" noChangeArrowheads="1"/>
              </p:cNvSpPr>
              <p:nvPr/>
            </p:nvSpPr>
            <p:spPr bwMode="auto">
              <a:xfrm>
                <a:off x="646269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0" name="Oval 619"/>
              <p:cNvSpPr>
                <a:spLocks noChangeAspect="1" noChangeArrowheads="1"/>
              </p:cNvSpPr>
              <p:nvPr/>
            </p:nvSpPr>
            <p:spPr bwMode="auto">
              <a:xfrm>
                <a:off x="657427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1" name="Oval 620"/>
              <p:cNvSpPr>
                <a:spLocks noChangeAspect="1" noChangeArrowheads="1"/>
              </p:cNvSpPr>
              <p:nvPr/>
            </p:nvSpPr>
            <p:spPr bwMode="auto">
              <a:xfrm>
                <a:off x="668735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2" name="Oval 621"/>
              <p:cNvSpPr>
                <a:spLocks noChangeAspect="1" noChangeArrowheads="1"/>
              </p:cNvSpPr>
              <p:nvPr/>
            </p:nvSpPr>
            <p:spPr bwMode="auto">
              <a:xfrm>
                <a:off x="679893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3" name="Oval 622"/>
              <p:cNvSpPr>
                <a:spLocks noChangeAspect="1" noChangeArrowheads="1"/>
              </p:cNvSpPr>
              <p:nvPr/>
            </p:nvSpPr>
            <p:spPr bwMode="auto">
              <a:xfrm>
                <a:off x="691201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4" name="Oval 623"/>
              <p:cNvSpPr>
                <a:spLocks noChangeAspect="1" noChangeArrowheads="1"/>
              </p:cNvSpPr>
              <p:nvPr/>
            </p:nvSpPr>
            <p:spPr bwMode="auto">
              <a:xfrm>
                <a:off x="702359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5" name="Oval 624"/>
              <p:cNvSpPr>
                <a:spLocks noChangeAspect="1" noChangeArrowheads="1"/>
              </p:cNvSpPr>
              <p:nvPr/>
            </p:nvSpPr>
            <p:spPr bwMode="auto">
              <a:xfrm>
                <a:off x="713667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6" name="Oval 625"/>
              <p:cNvSpPr>
                <a:spLocks noChangeAspect="1" noChangeArrowheads="1"/>
              </p:cNvSpPr>
              <p:nvPr/>
            </p:nvSpPr>
            <p:spPr bwMode="auto">
              <a:xfrm>
                <a:off x="724825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7" name="Oval 626"/>
              <p:cNvSpPr>
                <a:spLocks noChangeAspect="1" noChangeArrowheads="1"/>
              </p:cNvSpPr>
              <p:nvPr/>
            </p:nvSpPr>
            <p:spPr bwMode="auto">
              <a:xfrm>
                <a:off x="736133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8" name="Oval 627"/>
              <p:cNvSpPr>
                <a:spLocks noChangeAspect="1" noChangeArrowheads="1"/>
              </p:cNvSpPr>
              <p:nvPr/>
            </p:nvSpPr>
            <p:spPr bwMode="auto">
              <a:xfrm>
                <a:off x="747291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9" name="Oval 628"/>
              <p:cNvSpPr>
                <a:spLocks noChangeAspect="1" noChangeArrowheads="1"/>
              </p:cNvSpPr>
              <p:nvPr/>
            </p:nvSpPr>
            <p:spPr bwMode="auto">
              <a:xfrm>
                <a:off x="758599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0" name="Oval 629"/>
              <p:cNvSpPr>
                <a:spLocks noChangeAspect="1" noChangeArrowheads="1"/>
              </p:cNvSpPr>
              <p:nvPr/>
            </p:nvSpPr>
            <p:spPr bwMode="auto">
              <a:xfrm>
                <a:off x="769757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1" name="Oval 630"/>
              <p:cNvSpPr>
                <a:spLocks noChangeAspect="1" noChangeArrowheads="1"/>
              </p:cNvSpPr>
              <p:nvPr/>
            </p:nvSpPr>
            <p:spPr bwMode="auto">
              <a:xfrm>
                <a:off x="7810653" y="2593192"/>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862" name="Oval 631"/>
              <p:cNvSpPr>
                <a:spLocks noChangeAspect="1" noChangeArrowheads="1"/>
              </p:cNvSpPr>
              <p:nvPr/>
            </p:nvSpPr>
            <p:spPr bwMode="auto">
              <a:xfrm>
                <a:off x="140558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3" name="Oval 632"/>
              <p:cNvSpPr>
                <a:spLocks noChangeAspect="1" noChangeArrowheads="1"/>
              </p:cNvSpPr>
              <p:nvPr/>
            </p:nvSpPr>
            <p:spPr bwMode="auto">
              <a:xfrm>
                <a:off x="151867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4" name="Oval 633"/>
              <p:cNvSpPr>
                <a:spLocks noChangeAspect="1" noChangeArrowheads="1"/>
              </p:cNvSpPr>
              <p:nvPr/>
            </p:nvSpPr>
            <p:spPr bwMode="auto">
              <a:xfrm>
                <a:off x="1630247"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5" name="Oval 634"/>
              <p:cNvSpPr>
                <a:spLocks noChangeAspect="1" noChangeArrowheads="1"/>
              </p:cNvSpPr>
              <p:nvPr/>
            </p:nvSpPr>
            <p:spPr bwMode="auto">
              <a:xfrm>
                <a:off x="174333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6" name="Oval 635"/>
              <p:cNvSpPr>
                <a:spLocks noChangeAspect="1" noChangeArrowheads="1"/>
              </p:cNvSpPr>
              <p:nvPr/>
            </p:nvSpPr>
            <p:spPr bwMode="auto">
              <a:xfrm>
                <a:off x="185490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7" name="Oval 636"/>
              <p:cNvSpPr>
                <a:spLocks noChangeAspect="1" noChangeArrowheads="1"/>
              </p:cNvSpPr>
              <p:nvPr/>
            </p:nvSpPr>
            <p:spPr bwMode="auto">
              <a:xfrm>
                <a:off x="196799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8" name="Oval 637"/>
              <p:cNvSpPr>
                <a:spLocks noChangeAspect="1" noChangeArrowheads="1"/>
              </p:cNvSpPr>
              <p:nvPr/>
            </p:nvSpPr>
            <p:spPr bwMode="auto">
              <a:xfrm>
                <a:off x="207956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9" name="Oval 638"/>
              <p:cNvSpPr>
                <a:spLocks noChangeAspect="1" noChangeArrowheads="1"/>
              </p:cNvSpPr>
              <p:nvPr/>
            </p:nvSpPr>
            <p:spPr bwMode="auto">
              <a:xfrm>
                <a:off x="219265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0" name="Oval 639"/>
              <p:cNvSpPr>
                <a:spLocks noChangeAspect="1" noChangeArrowheads="1"/>
              </p:cNvSpPr>
              <p:nvPr/>
            </p:nvSpPr>
            <p:spPr bwMode="auto">
              <a:xfrm>
                <a:off x="230422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1" name="Oval 640"/>
              <p:cNvSpPr>
                <a:spLocks noChangeAspect="1" noChangeArrowheads="1"/>
              </p:cNvSpPr>
              <p:nvPr/>
            </p:nvSpPr>
            <p:spPr bwMode="auto">
              <a:xfrm>
                <a:off x="241731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2" name="Oval 641"/>
              <p:cNvSpPr>
                <a:spLocks noChangeAspect="1" noChangeArrowheads="1"/>
              </p:cNvSpPr>
              <p:nvPr/>
            </p:nvSpPr>
            <p:spPr bwMode="auto">
              <a:xfrm>
                <a:off x="252888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3" name="Oval 642"/>
              <p:cNvSpPr>
                <a:spLocks noChangeAspect="1" noChangeArrowheads="1"/>
              </p:cNvSpPr>
              <p:nvPr/>
            </p:nvSpPr>
            <p:spPr bwMode="auto">
              <a:xfrm>
                <a:off x="2641969"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4" name="Oval 643"/>
              <p:cNvSpPr>
                <a:spLocks noChangeAspect="1" noChangeArrowheads="1"/>
              </p:cNvSpPr>
              <p:nvPr/>
            </p:nvSpPr>
            <p:spPr bwMode="auto">
              <a:xfrm>
                <a:off x="275354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5" name="Oval 644"/>
              <p:cNvSpPr>
                <a:spLocks noChangeAspect="1" noChangeArrowheads="1"/>
              </p:cNvSpPr>
              <p:nvPr/>
            </p:nvSpPr>
            <p:spPr bwMode="auto">
              <a:xfrm>
                <a:off x="432767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6" name="Oval 645"/>
              <p:cNvSpPr>
                <a:spLocks noChangeAspect="1" noChangeArrowheads="1"/>
              </p:cNvSpPr>
              <p:nvPr/>
            </p:nvSpPr>
            <p:spPr bwMode="auto">
              <a:xfrm>
                <a:off x="443924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7" name="Oval 646"/>
              <p:cNvSpPr>
                <a:spLocks noChangeAspect="1" noChangeArrowheads="1"/>
              </p:cNvSpPr>
              <p:nvPr/>
            </p:nvSpPr>
            <p:spPr bwMode="auto">
              <a:xfrm>
                <a:off x="455233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8" name="Oval 647"/>
              <p:cNvSpPr>
                <a:spLocks noChangeAspect="1" noChangeArrowheads="1"/>
              </p:cNvSpPr>
              <p:nvPr/>
            </p:nvSpPr>
            <p:spPr bwMode="auto">
              <a:xfrm>
                <a:off x="466390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9" name="Oval 648"/>
              <p:cNvSpPr>
                <a:spLocks noChangeAspect="1" noChangeArrowheads="1"/>
              </p:cNvSpPr>
              <p:nvPr/>
            </p:nvSpPr>
            <p:spPr bwMode="auto">
              <a:xfrm>
                <a:off x="477699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0" name="Oval 649"/>
              <p:cNvSpPr>
                <a:spLocks noChangeAspect="1" noChangeArrowheads="1"/>
              </p:cNvSpPr>
              <p:nvPr/>
            </p:nvSpPr>
            <p:spPr bwMode="auto">
              <a:xfrm>
                <a:off x="488856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1" name="Oval 650"/>
              <p:cNvSpPr>
                <a:spLocks noChangeAspect="1" noChangeArrowheads="1"/>
              </p:cNvSpPr>
              <p:nvPr/>
            </p:nvSpPr>
            <p:spPr bwMode="auto">
              <a:xfrm>
                <a:off x="500165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2" name="Oval 651"/>
              <p:cNvSpPr>
                <a:spLocks noChangeAspect="1" noChangeArrowheads="1"/>
              </p:cNvSpPr>
              <p:nvPr/>
            </p:nvSpPr>
            <p:spPr bwMode="auto">
              <a:xfrm>
                <a:off x="522631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3" name="Oval 652"/>
              <p:cNvSpPr>
                <a:spLocks noChangeAspect="1" noChangeArrowheads="1"/>
              </p:cNvSpPr>
              <p:nvPr/>
            </p:nvSpPr>
            <p:spPr bwMode="auto">
              <a:xfrm>
                <a:off x="5337887"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4" name="Oval 653"/>
              <p:cNvSpPr>
                <a:spLocks noChangeAspect="1" noChangeArrowheads="1"/>
              </p:cNvSpPr>
              <p:nvPr/>
            </p:nvSpPr>
            <p:spPr bwMode="auto">
              <a:xfrm>
                <a:off x="545097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5" name="Oval 654"/>
              <p:cNvSpPr>
                <a:spLocks noChangeAspect="1" noChangeArrowheads="1"/>
              </p:cNvSpPr>
              <p:nvPr/>
            </p:nvSpPr>
            <p:spPr bwMode="auto">
              <a:xfrm>
                <a:off x="556254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6" name="Oval 655"/>
              <p:cNvSpPr>
                <a:spLocks noChangeAspect="1" noChangeArrowheads="1"/>
              </p:cNvSpPr>
              <p:nvPr/>
            </p:nvSpPr>
            <p:spPr bwMode="auto">
              <a:xfrm>
                <a:off x="567563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7" name="Oval 656"/>
              <p:cNvSpPr>
                <a:spLocks noChangeAspect="1" noChangeArrowheads="1"/>
              </p:cNvSpPr>
              <p:nvPr/>
            </p:nvSpPr>
            <p:spPr bwMode="auto">
              <a:xfrm>
                <a:off x="590029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8" name="Oval 657"/>
              <p:cNvSpPr>
                <a:spLocks noChangeAspect="1" noChangeArrowheads="1"/>
              </p:cNvSpPr>
              <p:nvPr/>
            </p:nvSpPr>
            <p:spPr bwMode="auto">
              <a:xfrm>
                <a:off x="601337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9" name="Oval 658"/>
              <p:cNvSpPr>
                <a:spLocks noChangeAspect="1" noChangeArrowheads="1"/>
              </p:cNvSpPr>
              <p:nvPr/>
            </p:nvSpPr>
            <p:spPr bwMode="auto">
              <a:xfrm>
                <a:off x="612495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0" name="Oval 659"/>
              <p:cNvSpPr>
                <a:spLocks noChangeAspect="1" noChangeArrowheads="1"/>
              </p:cNvSpPr>
              <p:nvPr/>
            </p:nvSpPr>
            <p:spPr bwMode="auto">
              <a:xfrm>
                <a:off x="623803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1" name="Oval 660"/>
              <p:cNvSpPr>
                <a:spLocks noChangeAspect="1" noChangeArrowheads="1"/>
              </p:cNvSpPr>
              <p:nvPr/>
            </p:nvSpPr>
            <p:spPr bwMode="auto">
              <a:xfrm>
                <a:off x="634961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2" name="Oval 661"/>
              <p:cNvSpPr>
                <a:spLocks noChangeAspect="1" noChangeArrowheads="1"/>
              </p:cNvSpPr>
              <p:nvPr/>
            </p:nvSpPr>
            <p:spPr bwMode="auto">
              <a:xfrm>
                <a:off x="646269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3" name="Oval 662"/>
              <p:cNvSpPr>
                <a:spLocks noChangeAspect="1" noChangeArrowheads="1"/>
              </p:cNvSpPr>
              <p:nvPr/>
            </p:nvSpPr>
            <p:spPr bwMode="auto">
              <a:xfrm>
                <a:off x="657427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4" name="Oval 663"/>
              <p:cNvSpPr>
                <a:spLocks noChangeAspect="1" noChangeArrowheads="1"/>
              </p:cNvSpPr>
              <p:nvPr/>
            </p:nvSpPr>
            <p:spPr bwMode="auto">
              <a:xfrm>
                <a:off x="668735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5" name="Oval 664"/>
              <p:cNvSpPr>
                <a:spLocks noChangeAspect="1" noChangeArrowheads="1"/>
              </p:cNvSpPr>
              <p:nvPr/>
            </p:nvSpPr>
            <p:spPr bwMode="auto">
              <a:xfrm>
                <a:off x="679893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6" name="Oval 665"/>
              <p:cNvSpPr>
                <a:spLocks noChangeAspect="1" noChangeArrowheads="1"/>
              </p:cNvSpPr>
              <p:nvPr/>
            </p:nvSpPr>
            <p:spPr bwMode="auto">
              <a:xfrm>
                <a:off x="691201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7" name="Oval 666"/>
              <p:cNvSpPr>
                <a:spLocks noChangeAspect="1" noChangeArrowheads="1"/>
              </p:cNvSpPr>
              <p:nvPr/>
            </p:nvSpPr>
            <p:spPr bwMode="auto">
              <a:xfrm>
                <a:off x="702359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8" name="Oval 667"/>
              <p:cNvSpPr>
                <a:spLocks noChangeAspect="1" noChangeArrowheads="1"/>
              </p:cNvSpPr>
              <p:nvPr/>
            </p:nvSpPr>
            <p:spPr bwMode="auto">
              <a:xfrm>
                <a:off x="7136674"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9" name="Oval 668"/>
              <p:cNvSpPr>
                <a:spLocks noChangeAspect="1" noChangeArrowheads="1"/>
              </p:cNvSpPr>
              <p:nvPr/>
            </p:nvSpPr>
            <p:spPr bwMode="auto">
              <a:xfrm>
                <a:off x="724825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0" name="Oval 669"/>
              <p:cNvSpPr>
                <a:spLocks noChangeAspect="1" noChangeArrowheads="1"/>
              </p:cNvSpPr>
              <p:nvPr/>
            </p:nvSpPr>
            <p:spPr bwMode="auto">
              <a:xfrm>
                <a:off x="736133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1" name="Oval 670"/>
              <p:cNvSpPr>
                <a:spLocks noChangeAspect="1" noChangeArrowheads="1"/>
              </p:cNvSpPr>
              <p:nvPr/>
            </p:nvSpPr>
            <p:spPr bwMode="auto">
              <a:xfrm>
                <a:off x="747291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2" name="Oval 671"/>
              <p:cNvSpPr>
                <a:spLocks noChangeAspect="1" noChangeArrowheads="1"/>
              </p:cNvSpPr>
              <p:nvPr/>
            </p:nvSpPr>
            <p:spPr bwMode="auto">
              <a:xfrm>
                <a:off x="140558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3" name="Oval 672"/>
              <p:cNvSpPr>
                <a:spLocks noChangeAspect="1" noChangeArrowheads="1"/>
              </p:cNvSpPr>
              <p:nvPr/>
            </p:nvSpPr>
            <p:spPr bwMode="auto">
              <a:xfrm>
                <a:off x="151867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4" name="Oval 673"/>
              <p:cNvSpPr>
                <a:spLocks noChangeAspect="1" noChangeArrowheads="1"/>
              </p:cNvSpPr>
              <p:nvPr/>
            </p:nvSpPr>
            <p:spPr bwMode="auto">
              <a:xfrm>
                <a:off x="1630247"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5" name="Oval 674"/>
              <p:cNvSpPr>
                <a:spLocks noChangeAspect="1" noChangeArrowheads="1"/>
              </p:cNvSpPr>
              <p:nvPr/>
            </p:nvSpPr>
            <p:spPr bwMode="auto">
              <a:xfrm>
                <a:off x="174333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6" name="Oval 675"/>
              <p:cNvSpPr>
                <a:spLocks noChangeAspect="1" noChangeArrowheads="1"/>
              </p:cNvSpPr>
              <p:nvPr/>
            </p:nvSpPr>
            <p:spPr bwMode="auto">
              <a:xfrm>
                <a:off x="185490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7" name="Oval 676"/>
              <p:cNvSpPr>
                <a:spLocks noChangeAspect="1" noChangeArrowheads="1"/>
              </p:cNvSpPr>
              <p:nvPr/>
            </p:nvSpPr>
            <p:spPr bwMode="auto">
              <a:xfrm>
                <a:off x="196799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8" name="Oval 677"/>
              <p:cNvSpPr>
                <a:spLocks noChangeAspect="1" noChangeArrowheads="1"/>
              </p:cNvSpPr>
              <p:nvPr/>
            </p:nvSpPr>
            <p:spPr bwMode="auto">
              <a:xfrm>
                <a:off x="207956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9" name="Oval 678"/>
              <p:cNvSpPr>
                <a:spLocks noChangeAspect="1" noChangeArrowheads="1"/>
              </p:cNvSpPr>
              <p:nvPr/>
            </p:nvSpPr>
            <p:spPr bwMode="auto">
              <a:xfrm>
                <a:off x="219265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0" name="Oval 679"/>
              <p:cNvSpPr>
                <a:spLocks noChangeAspect="1" noChangeArrowheads="1"/>
              </p:cNvSpPr>
              <p:nvPr/>
            </p:nvSpPr>
            <p:spPr bwMode="auto">
              <a:xfrm>
                <a:off x="230422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1" name="Oval 680"/>
              <p:cNvSpPr>
                <a:spLocks noChangeAspect="1" noChangeArrowheads="1"/>
              </p:cNvSpPr>
              <p:nvPr/>
            </p:nvSpPr>
            <p:spPr bwMode="auto">
              <a:xfrm>
                <a:off x="241731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2" name="Oval 681"/>
              <p:cNvSpPr>
                <a:spLocks noChangeAspect="1" noChangeArrowheads="1"/>
              </p:cNvSpPr>
              <p:nvPr/>
            </p:nvSpPr>
            <p:spPr bwMode="auto">
              <a:xfrm>
                <a:off x="252888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3" name="Oval 682"/>
              <p:cNvSpPr>
                <a:spLocks noChangeAspect="1" noChangeArrowheads="1"/>
              </p:cNvSpPr>
              <p:nvPr/>
            </p:nvSpPr>
            <p:spPr bwMode="auto">
              <a:xfrm>
                <a:off x="2641969"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4" name="Oval 683"/>
              <p:cNvSpPr>
                <a:spLocks noChangeAspect="1" noChangeArrowheads="1"/>
              </p:cNvSpPr>
              <p:nvPr/>
            </p:nvSpPr>
            <p:spPr bwMode="auto">
              <a:xfrm>
                <a:off x="4103013"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5" name="Oval 684"/>
              <p:cNvSpPr>
                <a:spLocks noChangeAspect="1" noChangeArrowheads="1"/>
              </p:cNvSpPr>
              <p:nvPr/>
            </p:nvSpPr>
            <p:spPr bwMode="auto">
              <a:xfrm>
                <a:off x="4214589"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6" name="Oval 685"/>
              <p:cNvSpPr>
                <a:spLocks noChangeAspect="1" noChangeArrowheads="1"/>
              </p:cNvSpPr>
              <p:nvPr/>
            </p:nvSpPr>
            <p:spPr bwMode="auto">
              <a:xfrm>
                <a:off x="432767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7" name="Oval 686"/>
              <p:cNvSpPr>
                <a:spLocks noChangeAspect="1" noChangeArrowheads="1"/>
              </p:cNvSpPr>
              <p:nvPr/>
            </p:nvSpPr>
            <p:spPr bwMode="auto">
              <a:xfrm>
                <a:off x="466390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8" name="Oval 687"/>
              <p:cNvSpPr>
                <a:spLocks noChangeAspect="1" noChangeArrowheads="1"/>
              </p:cNvSpPr>
              <p:nvPr/>
            </p:nvSpPr>
            <p:spPr bwMode="auto">
              <a:xfrm>
                <a:off x="477699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9" name="Oval 688"/>
              <p:cNvSpPr>
                <a:spLocks noChangeAspect="1" noChangeArrowheads="1"/>
              </p:cNvSpPr>
              <p:nvPr/>
            </p:nvSpPr>
            <p:spPr bwMode="auto">
              <a:xfrm>
                <a:off x="4888568"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0" name="Oval 689"/>
              <p:cNvSpPr>
                <a:spLocks noChangeAspect="1" noChangeArrowheads="1"/>
              </p:cNvSpPr>
              <p:nvPr/>
            </p:nvSpPr>
            <p:spPr bwMode="auto">
              <a:xfrm>
                <a:off x="500165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1" name="Oval 690"/>
              <p:cNvSpPr>
                <a:spLocks noChangeAspect="1" noChangeArrowheads="1"/>
              </p:cNvSpPr>
              <p:nvPr/>
            </p:nvSpPr>
            <p:spPr bwMode="auto">
              <a:xfrm>
                <a:off x="511322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2" name="Oval 691"/>
              <p:cNvSpPr>
                <a:spLocks noChangeAspect="1" noChangeArrowheads="1"/>
              </p:cNvSpPr>
              <p:nvPr/>
            </p:nvSpPr>
            <p:spPr bwMode="auto">
              <a:xfrm>
                <a:off x="522631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3" name="Oval 692"/>
              <p:cNvSpPr>
                <a:spLocks noChangeAspect="1" noChangeArrowheads="1"/>
              </p:cNvSpPr>
              <p:nvPr/>
            </p:nvSpPr>
            <p:spPr bwMode="auto">
              <a:xfrm>
                <a:off x="533788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4" name="Oval 693"/>
              <p:cNvSpPr>
                <a:spLocks noChangeAspect="1" noChangeArrowheads="1"/>
              </p:cNvSpPr>
              <p:nvPr/>
            </p:nvSpPr>
            <p:spPr bwMode="auto">
              <a:xfrm>
                <a:off x="545097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5" name="Oval 694"/>
              <p:cNvSpPr>
                <a:spLocks noChangeAspect="1" noChangeArrowheads="1"/>
              </p:cNvSpPr>
              <p:nvPr/>
            </p:nvSpPr>
            <p:spPr bwMode="auto">
              <a:xfrm>
                <a:off x="567563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6" name="Oval 695"/>
              <p:cNvSpPr>
                <a:spLocks noChangeAspect="1" noChangeArrowheads="1"/>
              </p:cNvSpPr>
              <p:nvPr/>
            </p:nvSpPr>
            <p:spPr bwMode="auto">
              <a:xfrm>
                <a:off x="578720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7" name="Oval 696"/>
              <p:cNvSpPr>
                <a:spLocks noChangeAspect="1" noChangeArrowheads="1"/>
              </p:cNvSpPr>
              <p:nvPr/>
            </p:nvSpPr>
            <p:spPr bwMode="auto">
              <a:xfrm>
                <a:off x="590029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8" name="Oval 697"/>
              <p:cNvSpPr>
                <a:spLocks noChangeAspect="1" noChangeArrowheads="1"/>
              </p:cNvSpPr>
              <p:nvPr/>
            </p:nvSpPr>
            <p:spPr bwMode="auto">
              <a:xfrm>
                <a:off x="6013375"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9" name="Oval 698"/>
              <p:cNvSpPr>
                <a:spLocks noChangeAspect="1" noChangeArrowheads="1"/>
              </p:cNvSpPr>
              <p:nvPr/>
            </p:nvSpPr>
            <p:spPr bwMode="auto">
              <a:xfrm>
                <a:off x="612495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0" name="Oval 699"/>
              <p:cNvSpPr>
                <a:spLocks noChangeAspect="1" noChangeArrowheads="1"/>
              </p:cNvSpPr>
              <p:nvPr/>
            </p:nvSpPr>
            <p:spPr bwMode="auto">
              <a:xfrm>
                <a:off x="623803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1" name="Oval 700"/>
              <p:cNvSpPr>
                <a:spLocks noChangeAspect="1" noChangeArrowheads="1"/>
              </p:cNvSpPr>
              <p:nvPr/>
            </p:nvSpPr>
            <p:spPr bwMode="auto">
              <a:xfrm>
                <a:off x="634961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2" name="Oval 701"/>
              <p:cNvSpPr>
                <a:spLocks noChangeAspect="1" noChangeArrowheads="1"/>
              </p:cNvSpPr>
              <p:nvPr/>
            </p:nvSpPr>
            <p:spPr bwMode="auto">
              <a:xfrm>
                <a:off x="646269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3" name="Oval 702"/>
              <p:cNvSpPr>
                <a:spLocks noChangeAspect="1" noChangeArrowheads="1"/>
              </p:cNvSpPr>
              <p:nvPr/>
            </p:nvSpPr>
            <p:spPr bwMode="auto">
              <a:xfrm>
                <a:off x="657427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4" name="Oval 703"/>
              <p:cNvSpPr>
                <a:spLocks noChangeAspect="1" noChangeArrowheads="1"/>
              </p:cNvSpPr>
              <p:nvPr/>
            </p:nvSpPr>
            <p:spPr bwMode="auto">
              <a:xfrm>
                <a:off x="668735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5" name="Oval 704"/>
              <p:cNvSpPr>
                <a:spLocks noChangeAspect="1" noChangeArrowheads="1"/>
              </p:cNvSpPr>
              <p:nvPr/>
            </p:nvSpPr>
            <p:spPr bwMode="auto">
              <a:xfrm>
                <a:off x="679893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6" name="Oval 705"/>
              <p:cNvSpPr>
                <a:spLocks noChangeAspect="1" noChangeArrowheads="1"/>
              </p:cNvSpPr>
              <p:nvPr/>
            </p:nvSpPr>
            <p:spPr bwMode="auto">
              <a:xfrm>
                <a:off x="691201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7" name="Oval 706"/>
              <p:cNvSpPr>
                <a:spLocks noChangeAspect="1" noChangeArrowheads="1"/>
              </p:cNvSpPr>
              <p:nvPr/>
            </p:nvSpPr>
            <p:spPr bwMode="auto">
              <a:xfrm>
                <a:off x="702359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8" name="Oval 707"/>
              <p:cNvSpPr>
                <a:spLocks noChangeAspect="1" noChangeArrowheads="1"/>
              </p:cNvSpPr>
              <p:nvPr/>
            </p:nvSpPr>
            <p:spPr bwMode="auto">
              <a:xfrm>
                <a:off x="713667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9" name="Oval 708"/>
              <p:cNvSpPr>
                <a:spLocks noChangeAspect="1" noChangeArrowheads="1"/>
              </p:cNvSpPr>
              <p:nvPr/>
            </p:nvSpPr>
            <p:spPr bwMode="auto">
              <a:xfrm>
                <a:off x="724825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0" name="Oval 709"/>
              <p:cNvSpPr>
                <a:spLocks noChangeAspect="1" noChangeArrowheads="1"/>
              </p:cNvSpPr>
              <p:nvPr/>
            </p:nvSpPr>
            <p:spPr bwMode="auto">
              <a:xfrm>
                <a:off x="736133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1" name="Oval 710"/>
              <p:cNvSpPr>
                <a:spLocks noChangeAspect="1" noChangeArrowheads="1"/>
              </p:cNvSpPr>
              <p:nvPr/>
            </p:nvSpPr>
            <p:spPr bwMode="auto">
              <a:xfrm>
                <a:off x="758599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2" name="Oval 711"/>
              <p:cNvSpPr>
                <a:spLocks noChangeAspect="1" noChangeArrowheads="1"/>
              </p:cNvSpPr>
              <p:nvPr/>
            </p:nvSpPr>
            <p:spPr bwMode="auto">
              <a:xfrm>
                <a:off x="140558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3" name="Oval 712"/>
              <p:cNvSpPr>
                <a:spLocks noChangeAspect="1" noChangeArrowheads="1"/>
              </p:cNvSpPr>
              <p:nvPr/>
            </p:nvSpPr>
            <p:spPr bwMode="auto">
              <a:xfrm>
                <a:off x="151867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4" name="Oval 713"/>
              <p:cNvSpPr>
                <a:spLocks noChangeAspect="1" noChangeArrowheads="1"/>
              </p:cNvSpPr>
              <p:nvPr/>
            </p:nvSpPr>
            <p:spPr bwMode="auto">
              <a:xfrm>
                <a:off x="1630247"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5" name="Oval 714"/>
              <p:cNvSpPr>
                <a:spLocks noChangeAspect="1" noChangeArrowheads="1"/>
              </p:cNvSpPr>
              <p:nvPr/>
            </p:nvSpPr>
            <p:spPr bwMode="auto">
              <a:xfrm>
                <a:off x="174333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6" name="Oval 715"/>
              <p:cNvSpPr>
                <a:spLocks noChangeAspect="1" noChangeArrowheads="1"/>
              </p:cNvSpPr>
              <p:nvPr/>
            </p:nvSpPr>
            <p:spPr bwMode="auto">
              <a:xfrm>
                <a:off x="185490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7" name="Oval 716"/>
              <p:cNvSpPr>
                <a:spLocks noChangeAspect="1" noChangeArrowheads="1"/>
              </p:cNvSpPr>
              <p:nvPr/>
            </p:nvSpPr>
            <p:spPr bwMode="auto">
              <a:xfrm>
                <a:off x="196799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8" name="Oval 717"/>
              <p:cNvSpPr>
                <a:spLocks noChangeAspect="1" noChangeArrowheads="1"/>
              </p:cNvSpPr>
              <p:nvPr/>
            </p:nvSpPr>
            <p:spPr bwMode="auto">
              <a:xfrm>
                <a:off x="207956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9" name="Oval 718"/>
              <p:cNvSpPr>
                <a:spLocks noChangeAspect="1" noChangeArrowheads="1"/>
              </p:cNvSpPr>
              <p:nvPr/>
            </p:nvSpPr>
            <p:spPr bwMode="auto">
              <a:xfrm>
                <a:off x="219265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0" name="Oval 719"/>
              <p:cNvSpPr>
                <a:spLocks noChangeAspect="1" noChangeArrowheads="1"/>
              </p:cNvSpPr>
              <p:nvPr/>
            </p:nvSpPr>
            <p:spPr bwMode="auto">
              <a:xfrm>
                <a:off x="230422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1" name="Oval 720"/>
              <p:cNvSpPr>
                <a:spLocks noChangeAspect="1" noChangeArrowheads="1"/>
              </p:cNvSpPr>
              <p:nvPr/>
            </p:nvSpPr>
            <p:spPr bwMode="auto">
              <a:xfrm>
                <a:off x="241731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2" name="Oval 721"/>
              <p:cNvSpPr>
                <a:spLocks noChangeAspect="1" noChangeArrowheads="1"/>
              </p:cNvSpPr>
              <p:nvPr/>
            </p:nvSpPr>
            <p:spPr bwMode="auto">
              <a:xfrm>
                <a:off x="252888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3" name="Oval 722"/>
              <p:cNvSpPr>
                <a:spLocks noChangeAspect="1" noChangeArrowheads="1"/>
              </p:cNvSpPr>
              <p:nvPr/>
            </p:nvSpPr>
            <p:spPr bwMode="auto">
              <a:xfrm>
                <a:off x="4103013"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4" name="Oval 723"/>
              <p:cNvSpPr>
                <a:spLocks noChangeAspect="1" noChangeArrowheads="1"/>
              </p:cNvSpPr>
              <p:nvPr/>
            </p:nvSpPr>
            <p:spPr bwMode="auto">
              <a:xfrm>
                <a:off x="4214589"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5" name="Oval 724"/>
              <p:cNvSpPr>
                <a:spLocks noChangeAspect="1" noChangeArrowheads="1"/>
              </p:cNvSpPr>
              <p:nvPr/>
            </p:nvSpPr>
            <p:spPr bwMode="auto">
              <a:xfrm>
                <a:off x="4663908"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6" name="Oval 725"/>
              <p:cNvSpPr>
                <a:spLocks noChangeAspect="1" noChangeArrowheads="1"/>
              </p:cNvSpPr>
              <p:nvPr/>
            </p:nvSpPr>
            <p:spPr bwMode="auto">
              <a:xfrm>
                <a:off x="4888568"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7" name="Oval 726"/>
              <p:cNvSpPr>
                <a:spLocks noChangeAspect="1" noChangeArrowheads="1"/>
              </p:cNvSpPr>
              <p:nvPr/>
            </p:nvSpPr>
            <p:spPr bwMode="auto">
              <a:xfrm>
                <a:off x="500165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8" name="Oval 727"/>
              <p:cNvSpPr>
                <a:spLocks noChangeAspect="1" noChangeArrowheads="1"/>
              </p:cNvSpPr>
              <p:nvPr/>
            </p:nvSpPr>
            <p:spPr bwMode="auto">
              <a:xfrm>
                <a:off x="5113228" y="2903796"/>
                <a:ext cx="85943"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959" name="Oval 728"/>
              <p:cNvSpPr>
                <a:spLocks noChangeAspect="1" noChangeArrowheads="1"/>
              </p:cNvSpPr>
              <p:nvPr/>
            </p:nvSpPr>
            <p:spPr bwMode="auto">
              <a:xfrm>
                <a:off x="522631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0" name="Oval 729"/>
              <p:cNvSpPr>
                <a:spLocks noChangeAspect="1" noChangeArrowheads="1"/>
              </p:cNvSpPr>
              <p:nvPr/>
            </p:nvSpPr>
            <p:spPr bwMode="auto">
              <a:xfrm>
                <a:off x="533788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1" name="Oval 730"/>
              <p:cNvSpPr>
                <a:spLocks noChangeAspect="1" noChangeArrowheads="1"/>
              </p:cNvSpPr>
              <p:nvPr/>
            </p:nvSpPr>
            <p:spPr bwMode="auto">
              <a:xfrm>
                <a:off x="545097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2" name="Oval 731"/>
              <p:cNvSpPr>
                <a:spLocks noChangeAspect="1" noChangeArrowheads="1"/>
              </p:cNvSpPr>
              <p:nvPr/>
            </p:nvSpPr>
            <p:spPr bwMode="auto">
              <a:xfrm>
                <a:off x="567563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3" name="Oval 732"/>
              <p:cNvSpPr>
                <a:spLocks noChangeAspect="1" noChangeArrowheads="1"/>
              </p:cNvSpPr>
              <p:nvPr/>
            </p:nvSpPr>
            <p:spPr bwMode="auto">
              <a:xfrm>
                <a:off x="578720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4" name="Oval 733"/>
              <p:cNvSpPr>
                <a:spLocks noChangeAspect="1" noChangeArrowheads="1"/>
              </p:cNvSpPr>
              <p:nvPr/>
            </p:nvSpPr>
            <p:spPr bwMode="auto">
              <a:xfrm>
                <a:off x="590029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5" name="Oval 734"/>
              <p:cNvSpPr>
                <a:spLocks noChangeAspect="1" noChangeArrowheads="1"/>
              </p:cNvSpPr>
              <p:nvPr/>
            </p:nvSpPr>
            <p:spPr bwMode="auto">
              <a:xfrm>
                <a:off x="6013375"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6" name="Oval 735"/>
              <p:cNvSpPr>
                <a:spLocks noChangeAspect="1" noChangeArrowheads="1"/>
              </p:cNvSpPr>
              <p:nvPr/>
            </p:nvSpPr>
            <p:spPr bwMode="auto">
              <a:xfrm>
                <a:off x="612495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7" name="Oval 736"/>
              <p:cNvSpPr>
                <a:spLocks noChangeAspect="1" noChangeArrowheads="1"/>
              </p:cNvSpPr>
              <p:nvPr/>
            </p:nvSpPr>
            <p:spPr bwMode="auto">
              <a:xfrm>
                <a:off x="623803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8" name="Oval 737"/>
              <p:cNvSpPr>
                <a:spLocks noChangeAspect="1" noChangeArrowheads="1"/>
              </p:cNvSpPr>
              <p:nvPr/>
            </p:nvSpPr>
            <p:spPr bwMode="auto">
              <a:xfrm>
                <a:off x="634961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9" name="Oval 738"/>
              <p:cNvSpPr>
                <a:spLocks noChangeAspect="1" noChangeArrowheads="1"/>
              </p:cNvSpPr>
              <p:nvPr/>
            </p:nvSpPr>
            <p:spPr bwMode="auto">
              <a:xfrm>
                <a:off x="646269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0" name="Oval 739"/>
              <p:cNvSpPr>
                <a:spLocks noChangeAspect="1" noChangeArrowheads="1"/>
              </p:cNvSpPr>
              <p:nvPr/>
            </p:nvSpPr>
            <p:spPr bwMode="auto">
              <a:xfrm>
                <a:off x="657427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1" name="Oval 740"/>
              <p:cNvSpPr>
                <a:spLocks noChangeAspect="1" noChangeArrowheads="1"/>
              </p:cNvSpPr>
              <p:nvPr/>
            </p:nvSpPr>
            <p:spPr bwMode="auto">
              <a:xfrm>
                <a:off x="668735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2" name="Oval 741"/>
              <p:cNvSpPr>
                <a:spLocks noChangeAspect="1" noChangeArrowheads="1"/>
              </p:cNvSpPr>
              <p:nvPr/>
            </p:nvSpPr>
            <p:spPr bwMode="auto">
              <a:xfrm>
                <a:off x="679893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3" name="Oval 742"/>
              <p:cNvSpPr>
                <a:spLocks noChangeAspect="1" noChangeArrowheads="1"/>
              </p:cNvSpPr>
              <p:nvPr/>
            </p:nvSpPr>
            <p:spPr bwMode="auto">
              <a:xfrm>
                <a:off x="691201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4" name="Oval 743"/>
              <p:cNvSpPr>
                <a:spLocks noChangeAspect="1" noChangeArrowheads="1"/>
              </p:cNvSpPr>
              <p:nvPr/>
            </p:nvSpPr>
            <p:spPr bwMode="auto">
              <a:xfrm>
                <a:off x="702359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5" name="Oval 744"/>
              <p:cNvSpPr>
                <a:spLocks noChangeAspect="1" noChangeArrowheads="1"/>
              </p:cNvSpPr>
              <p:nvPr/>
            </p:nvSpPr>
            <p:spPr bwMode="auto">
              <a:xfrm>
                <a:off x="7136674"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6" name="Oval 745"/>
              <p:cNvSpPr>
                <a:spLocks noChangeAspect="1" noChangeArrowheads="1"/>
              </p:cNvSpPr>
              <p:nvPr/>
            </p:nvSpPr>
            <p:spPr bwMode="auto">
              <a:xfrm>
                <a:off x="736133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7" name="Oval 746"/>
              <p:cNvSpPr>
                <a:spLocks noChangeAspect="1" noChangeArrowheads="1"/>
              </p:cNvSpPr>
              <p:nvPr/>
            </p:nvSpPr>
            <p:spPr bwMode="auto">
              <a:xfrm>
                <a:off x="7585994" y="2903796"/>
                <a:ext cx="85943"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978" name="Oval 747"/>
              <p:cNvSpPr>
                <a:spLocks noChangeAspect="1" noChangeArrowheads="1"/>
              </p:cNvSpPr>
              <p:nvPr/>
            </p:nvSpPr>
            <p:spPr bwMode="auto">
              <a:xfrm>
                <a:off x="151867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9" name="Oval 748"/>
              <p:cNvSpPr>
                <a:spLocks noChangeAspect="1" noChangeArrowheads="1"/>
              </p:cNvSpPr>
              <p:nvPr/>
            </p:nvSpPr>
            <p:spPr bwMode="auto">
              <a:xfrm>
                <a:off x="1630247"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0" name="Oval 749"/>
              <p:cNvSpPr>
                <a:spLocks noChangeAspect="1" noChangeArrowheads="1"/>
              </p:cNvSpPr>
              <p:nvPr/>
            </p:nvSpPr>
            <p:spPr bwMode="auto">
              <a:xfrm>
                <a:off x="174333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1" name="Oval 750"/>
              <p:cNvSpPr>
                <a:spLocks noChangeAspect="1" noChangeArrowheads="1"/>
              </p:cNvSpPr>
              <p:nvPr/>
            </p:nvSpPr>
            <p:spPr bwMode="auto">
              <a:xfrm>
                <a:off x="185490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2" name="Oval 751"/>
              <p:cNvSpPr>
                <a:spLocks noChangeAspect="1" noChangeArrowheads="1"/>
              </p:cNvSpPr>
              <p:nvPr/>
            </p:nvSpPr>
            <p:spPr bwMode="auto">
              <a:xfrm>
                <a:off x="196799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3" name="Oval 752"/>
              <p:cNvSpPr>
                <a:spLocks noChangeAspect="1" noChangeArrowheads="1"/>
              </p:cNvSpPr>
              <p:nvPr/>
            </p:nvSpPr>
            <p:spPr bwMode="auto">
              <a:xfrm>
                <a:off x="2079566"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4" name="Oval 753"/>
              <p:cNvSpPr>
                <a:spLocks noChangeAspect="1" noChangeArrowheads="1"/>
              </p:cNvSpPr>
              <p:nvPr/>
            </p:nvSpPr>
            <p:spPr bwMode="auto">
              <a:xfrm>
                <a:off x="219265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5" name="Oval 754"/>
              <p:cNvSpPr>
                <a:spLocks noChangeAspect="1" noChangeArrowheads="1"/>
              </p:cNvSpPr>
              <p:nvPr/>
            </p:nvSpPr>
            <p:spPr bwMode="auto">
              <a:xfrm>
                <a:off x="230422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6" name="Oval 755"/>
              <p:cNvSpPr>
                <a:spLocks noChangeAspect="1" noChangeArrowheads="1"/>
              </p:cNvSpPr>
              <p:nvPr/>
            </p:nvSpPr>
            <p:spPr bwMode="auto">
              <a:xfrm>
                <a:off x="241731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7" name="Oval 756"/>
              <p:cNvSpPr>
                <a:spLocks noChangeAspect="1" noChangeArrowheads="1"/>
              </p:cNvSpPr>
              <p:nvPr/>
            </p:nvSpPr>
            <p:spPr bwMode="auto">
              <a:xfrm>
                <a:off x="4214589"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8" name="Oval 757"/>
              <p:cNvSpPr>
                <a:spLocks noChangeAspect="1" noChangeArrowheads="1"/>
              </p:cNvSpPr>
              <p:nvPr/>
            </p:nvSpPr>
            <p:spPr bwMode="auto">
              <a:xfrm>
                <a:off x="4327672"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9" name="Oval 758"/>
              <p:cNvSpPr>
                <a:spLocks noChangeAspect="1" noChangeArrowheads="1"/>
              </p:cNvSpPr>
              <p:nvPr/>
            </p:nvSpPr>
            <p:spPr bwMode="auto">
              <a:xfrm>
                <a:off x="4439248"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0" name="Oval 759"/>
              <p:cNvSpPr>
                <a:spLocks noChangeAspect="1" noChangeArrowheads="1"/>
              </p:cNvSpPr>
              <p:nvPr/>
            </p:nvSpPr>
            <p:spPr bwMode="auto">
              <a:xfrm>
                <a:off x="455233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1" name="Oval 760"/>
              <p:cNvSpPr>
                <a:spLocks noChangeAspect="1" noChangeArrowheads="1"/>
              </p:cNvSpPr>
              <p:nvPr/>
            </p:nvSpPr>
            <p:spPr bwMode="auto">
              <a:xfrm>
                <a:off x="522631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2" name="Oval 761"/>
              <p:cNvSpPr>
                <a:spLocks noChangeAspect="1" noChangeArrowheads="1"/>
              </p:cNvSpPr>
              <p:nvPr/>
            </p:nvSpPr>
            <p:spPr bwMode="auto">
              <a:xfrm>
                <a:off x="533788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3" name="Oval 762"/>
              <p:cNvSpPr>
                <a:spLocks noChangeAspect="1" noChangeArrowheads="1"/>
              </p:cNvSpPr>
              <p:nvPr/>
            </p:nvSpPr>
            <p:spPr bwMode="auto">
              <a:xfrm>
                <a:off x="545097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4" name="Oval 763"/>
              <p:cNvSpPr>
                <a:spLocks noChangeAspect="1" noChangeArrowheads="1"/>
              </p:cNvSpPr>
              <p:nvPr/>
            </p:nvSpPr>
            <p:spPr bwMode="auto">
              <a:xfrm>
                <a:off x="5562548"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5" name="Oval 764"/>
              <p:cNvSpPr>
                <a:spLocks noChangeAspect="1" noChangeArrowheads="1"/>
              </p:cNvSpPr>
              <p:nvPr/>
            </p:nvSpPr>
            <p:spPr bwMode="auto">
              <a:xfrm>
                <a:off x="567563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6" name="Oval 765"/>
              <p:cNvSpPr>
                <a:spLocks noChangeAspect="1" noChangeArrowheads="1"/>
              </p:cNvSpPr>
              <p:nvPr/>
            </p:nvSpPr>
            <p:spPr bwMode="auto">
              <a:xfrm>
                <a:off x="578720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7" name="Oval 766"/>
              <p:cNvSpPr>
                <a:spLocks noChangeAspect="1" noChangeArrowheads="1"/>
              </p:cNvSpPr>
              <p:nvPr/>
            </p:nvSpPr>
            <p:spPr bwMode="auto">
              <a:xfrm>
                <a:off x="590029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8" name="Oval 767"/>
              <p:cNvSpPr>
                <a:spLocks noChangeAspect="1" noChangeArrowheads="1"/>
              </p:cNvSpPr>
              <p:nvPr/>
            </p:nvSpPr>
            <p:spPr bwMode="auto">
              <a:xfrm>
                <a:off x="6013375"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9" name="Oval 768"/>
              <p:cNvSpPr>
                <a:spLocks noChangeAspect="1" noChangeArrowheads="1"/>
              </p:cNvSpPr>
              <p:nvPr/>
            </p:nvSpPr>
            <p:spPr bwMode="auto">
              <a:xfrm>
                <a:off x="612495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0" name="Oval 769"/>
              <p:cNvSpPr>
                <a:spLocks noChangeAspect="1" noChangeArrowheads="1"/>
              </p:cNvSpPr>
              <p:nvPr/>
            </p:nvSpPr>
            <p:spPr bwMode="auto">
              <a:xfrm>
                <a:off x="623803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1" name="Oval 770"/>
              <p:cNvSpPr>
                <a:spLocks noChangeAspect="1" noChangeArrowheads="1"/>
              </p:cNvSpPr>
              <p:nvPr/>
            </p:nvSpPr>
            <p:spPr bwMode="auto">
              <a:xfrm>
                <a:off x="634961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2" name="Oval 771"/>
              <p:cNvSpPr>
                <a:spLocks noChangeAspect="1" noChangeArrowheads="1"/>
              </p:cNvSpPr>
              <p:nvPr/>
            </p:nvSpPr>
            <p:spPr bwMode="auto">
              <a:xfrm>
                <a:off x="646269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3" name="Oval 772"/>
              <p:cNvSpPr>
                <a:spLocks noChangeAspect="1" noChangeArrowheads="1"/>
              </p:cNvSpPr>
              <p:nvPr/>
            </p:nvSpPr>
            <p:spPr bwMode="auto">
              <a:xfrm>
                <a:off x="657427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4" name="Oval 773"/>
              <p:cNvSpPr>
                <a:spLocks noChangeAspect="1" noChangeArrowheads="1"/>
              </p:cNvSpPr>
              <p:nvPr/>
            </p:nvSpPr>
            <p:spPr bwMode="auto">
              <a:xfrm>
                <a:off x="668735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5" name="Oval 774"/>
              <p:cNvSpPr>
                <a:spLocks noChangeAspect="1" noChangeArrowheads="1"/>
              </p:cNvSpPr>
              <p:nvPr/>
            </p:nvSpPr>
            <p:spPr bwMode="auto">
              <a:xfrm>
                <a:off x="679893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6" name="Oval 775"/>
              <p:cNvSpPr>
                <a:spLocks noChangeAspect="1" noChangeArrowheads="1"/>
              </p:cNvSpPr>
              <p:nvPr/>
            </p:nvSpPr>
            <p:spPr bwMode="auto">
              <a:xfrm>
                <a:off x="691201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7" name="Oval 776"/>
              <p:cNvSpPr>
                <a:spLocks noChangeAspect="1" noChangeArrowheads="1"/>
              </p:cNvSpPr>
              <p:nvPr/>
            </p:nvSpPr>
            <p:spPr bwMode="auto">
              <a:xfrm>
                <a:off x="702359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8" name="Oval 777"/>
              <p:cNvSpPr>
                <a:spLocks noChangeAspect="1" noChangeArrowheads="1"/>
              </p:cNvSpPr>
              <p:nvPr/>
            </p:nvSpPr>
            <p:spPr bwMode="auto">
              <a:xfrm>
                <a:off x="713667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9" name="Oval 778"/>
              <p:cNvSpPr>
                <a:spLocks noChangeAspect="1" noChangeArrowheads="1"/>
              </p:cNvSpPr>
              <p:nvPr/>
            </p:nvSpPr>
            <p:spPr bwMode="auto">
              <a:xfrm>
                <a:off x="747291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0" name="Oval 779"/>
              <p:cNvSpPr>
                <a:spLocks noChangeAspect="1" noChangeArrowheads="1"/>
              </p:cNvSpPr>
              <p:nvPr/>
            </p:nvSpPr>
            <p:spPr bwMode="auto">
              <a:xfrm>
                <a:off x="758599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1" name="Oval 780"/>
              <p:cNvSpPr>
                <a:spLocks noChangeAspect="1" noChangeArrowheads="1"/>
              </p:cNvSpPr>
              <p:nvPr/>
            </p:nvSpPr>
            <p:spPr bwMode="auto">
              <a:xfrm>
                <a:off x="1630247"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2" name="Oval 781"/>
              <p:cNvSpPr>
                <a:spLocks noChangeAspect="1" noChangeArrowheads="1"/>
              </p:cNvSpPr>
              <p:nvPr/>
            </p:nvSpPr>
            <p:spPr bwMode="auto">
              <a:xfrm>
                <a:off x="174333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3" name="Oval 782"/>
              <p:cNvSpPr>
                <a:spLocks noChangeAspect="1" noChangeArrowheads="1"/>
              </p:cNvSpPr>
              <p:nvPr/>
            </p:nvSpPr>
            <p:spPr bwMode="auto">
              <a:xfrm>
                <a:off x="185490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4" name="Oval 783"/>
              <p:cNvSpPr>
                <a:spLocks noChangeAspect="1" noChangeArrowheads="1"/>
              </p:cNvSpPr>
              <p:nvPr/>
            </p:nvSpPr>
            <p:spPr bwMode="auto">
              <a:xfrm>
                <a:off x="196799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5" name="Oval 784"/>
              <p:cNvSpPr>
                <a:spLocks noChangeAspect="1" noChangeArrowheads="1"/>
              </p:cNvSpPr>
              <p:nvPr/>
            </p:nvSpPr>
            <p:spPr bwMode="auto">
              <a:xfrm>
                <a:off x="2079566"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6" name="Oval 785"/>
              <p:cNvSpPr>
                <a:spLocks noChangeAspect="1" noChangeArrowheads="1"/>
              </p:cNvSpPr>
              <p:nvPr/>
            </p:nvSpPr>
            <p:spPr bwMode="auto">
              <a:xfrm>
                <a:off x="219265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7" name="Oval 786"/>
              <p:cNvSpPr>
                <a:spLocks noChangeAspect="1" noChangeArrowheads="1"/>
              </p:cNvSpPr>
              <p:nvPr/>
            </p:nvSpPr>
            <p:spPr bwMode="auto">
              <a:xfrm>
                <a:off x="230422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8" name="Oval 787"/>
              <p:cNvSpPr>
                <a:spLocks noChangeAspect="1" noChangeArrowheads="1"/>
              </p:cNvSpPr>
              <p:nvPr/>
            </p:nvSpPr>
            <p:spPr bwMode="auto">
              <a:xfrm>
                <a:off x="241731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9" name="Oval 788"/>
              <p:cNvSpPr>
                <a:spLocks noChangeAspect="1" noChangeArrowheads="1"/>
              </p:cNvSpPr>
              <p:nvPr/>
            </p:nvSpPr>
            <p:spPr bwMode="auto">
              <a:xfrm>
                <a:off x="4103013"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0" name="Oval 789"/>
              <p:cNvSpPr>
                <a:spLocks noChangeAspect="1" noChangeArrowheads="1"/>
              </p:cNvSpPr>
              <p:nvPr/>
            </p:nvSpPr>
            <p:spPr bwMode="auto">
              <a:xfrm>
                <a:off x="4214589"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1" name="Oval 790"/>
              <p:cNvSpPr>
                <a:spLocks noChangeAspect="1" noChangeArrowheads="1"/>
              </p:cNvSpPr>
              <p:nvPr/>
            </p:nvSpPr>
            <p:spPr bwMode="auto">
              <a:xfrm>
                <a:off x="432767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2" name="Oval 791"/>
              <p:cNvSpPr>
                <a:spLocks noChangeAspect="1" noChangeArrowheads="1"/>
              </p:cNvSpPr>
              <p:nvPr/>
            </p:nvSpPr>
            <p:spPr bwMode="auto">
              <a:xfrm>
                <a:off x="443924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3" name="Oval 792"/>
              <p:cNvSpPr>
                <a:spLocks noChangeAspect="1" noChangeArrowheads="1"/>
              </p:cNvSpPr>
              <p:nvPr/>
            </p:nvSpPr>
            <p:spPr bwMode="auto">
              <a:xfrm>
                <a:off x="455233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4" name="Oval 793"/>
              <p:cNvSpPr>
                <a:spLocks noChangeAspect="1" noChangeArrowheads="1"/>
              </p:cNvSpPr>
              <p:nvPr/>
            </p:nvSpPr>
            <p:spPr bwMode="auto">
              <a:xfrm>
                <a:off x="466390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5" name="Oval 794"/>
              <p:cNvSpPr>
                <a:spLocks noChangeAspect="1" noChangeArrowheads="1"/>
              </p:cNvSpPr>
              <p:nvPr/>
            </p:nvSpPr>
            <p:spPr bwMode="auto">
              <a:xfrm>
                <a:off x="477699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6" name="Oval 795"/>
              <p:cNvSpPr>
                <a:spLocks noChangeAspect="1" noChangeArrowheads="1"/>
              </p:cNvSpPr>
              <p:nvPr/>
            </p:nvSpPr>
            <p:spPr bwMode="auto">
              <a:xfrm>
                <a:off x="488856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7" name="Oval 796"/>
              <p:cNvSpPr>
                <a:spLocks noChangeAspect="1" noChangeArrowheads="1"/>
              </p:cNvSpPr>
              <p:nvPr/>
            </p:nvSpPr>
            <p:spPr bwMode="auto">
              <a:xfrm>
                <a:off x="500165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8" name="Oval 797"/>
              <p:cNvSpPr>
                <a:spLocks noChangeAspect="1" noChangeArrowheads="1"/>
              </p:cNvSpPr>
              <p:nvPr/>
            </p:nvSpPr>
            <p:spPr bwMode="auto">
              <a:xfrm>
                <a:off x="522631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9" name="Oval 798"/>
              <p:cNvSpPr>
                <a:spLocks noChangeAspect="1" noChangeArrowheads="1"/>
              </p:cNvSpPr>
              <p:nvPr/>
            </p:nvSpPr>
            <p:spPr bwMode="auto">
              <a:xfrm>
                <a:off x="533788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0" name="Oval 799"/>
              <p:cNvSpPr>
                <a:spLocks noChangeAspect="1" noChangeArrowheads="1"/>
              </p:cNvSpPr>
              <p:nvPr/>
            </p:nvSpPr>
            <p:spPr bwMode="auto">
              <a:xfrm>
                <a:off x="545097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1" name="Oval 800"/>
              <p:cNvSpPr>
                <a:spLocks noChangeAspect="1" noChangeArrowheads="1"/>
              </p:cNvSpPr>
              <p:nvPr/>
            </p:nvSpPr>
            <p:spPr bwMode="auto">
              <a:xfrm>
                <a:off x="556254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2" name="Oval 801"/>
              <p:cNvSpPr>
                <a:spLocks noChangeAspect="1" noChangeArrowheads="1"/>
              </p:cNvSpPr>
              <p:nvPr/>
            </p:nvSpPr>
            <p:spPr bwMode="auto">
              <a:xfrm>
                <a:off x="567563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3" name="Oval 802"/>
              <p:cNvSpPr>
                <a:spLocks noChangeAspect="1" noChangeArrowheads="1"/>
              </p:cNvSpPr>
              <p:nvPr/>
            </p:nvSpPr>
            <p:spPr bwMode="auto">
              <a:xfrm>
                <a:off x="578720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4" name="Oval 803"/>
              <p:cNvSpPr>
                <a:spLocks noChangeAspect="1" noChangeArrowheads="1"/>
              </p:cNvSpPr>
              <p:nvPr/>
            </p:nvSpPr>
            <p:spPr bwMode="auto">
              <a:xfrm>
                <a:off x="590029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5" name="Oval 804"/>
              <p:cNvSpPr>
                <a:spLocks noChangeAspect="1" noChangeArrowheads="1"/>
              </p:cNvSpPr>
              <p:nvPr/>
            </p:nvSpPr>
            <p:spPr bwMode="auto">
              <a:xfrm>
                <a:off x="6013375"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6" name="Oval 805"/>
              <p:cNvSpPr>
                <a:spLocks noChangeAspect="1" noChangeArrowheads="1"/>
              </p:cNvSpPr>
              <p:nvPr/>
            </p:nvSpPr>
            <p:spPr bwMode="auto">
              <a:xfrm>
                <a:off x="612495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7" name="Oval 806"/>
              <p:cNvSpPr>
                <a:spLocks noChangeAspect="1" noChangeArrowheads="1"/>
              </p:cNvSpPr>
              <p:nvPr/>
            </p:nvSpPr>
            <p:spPr bwMode="auto">
              <a:xfrm>
                <a:off x="623803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8" name="Oval 807"/>
              <p:cNvSpPr>
                <a:spLocks noChangeAspect="1" noChangeArrowheads="1"/>
              </p:cNvSpPr>
              <p:nvPr/>
            </p:nvSpPr>
            <p:spPr bwMode="auto">
              <a:xfrm>
                <a:off x="634961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9" name="Oval 808"/>
              <p:cNvSpPr>
                <a:spLocks noChangeAspect="1" noChangeArrowheads="1"/>
              </p:cNvSpPr>
              <p:nvPr/>
            </p:nvSpPr>
            <p:spPr bwMode="auto">
              <a:xfrm>
                <a:off x="646269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0" name="Oval 809"/>
              <p:cNvSpPr>
                <a:spLocks noChangeAspect="1" noChangeArrowheads="1"/>
              </p:cNvSpPr>
              <p:nvPr/>
            </p:nvSpPr>
            <p:spPr bwMode="auto">
              <a:xfrm>
                <a:off x="657427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1" name="Oval 810"/>
              <p:cNvSpPr>
                <a:spLocks noChangeAspect="1" noChangeArrowheads="1"/>
              </p:cNvSpPr>
              <p:nvPr/>
            </p:nvSpPr>
            <p:spPr bwMode="auto">
              <a:xfrm>
                <a:off x="668735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2" name="Oval 811"/>
              <p:cNvSpPr>
                <a:spLocks noChangeAspect="1" noChangeArrowheads="1"/>
              </p:cNvSpPr>
              <p:nvPr/>
            </p:nvSpPr>
            <p:spPr bwMode="auto">
              <a:xfrm>
                <a:off x="679893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3" name="Oval 812"/>
              <p:cNvSpPr>
                <a:spLocks noChangeAspect="1" noChangeArrowheads="1"/>
              </p:cNvSpPr>
              <p:nvPr/>
            </p:nvSpPr>
            <p:spPr bwMode="auto">
              <a:xfrm>
                <a:off x="691201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4" name="Oval 813"/>
              <p:cNvSpPr>
                <a:spLocks noChangeAspect="1" noChangeArrowheads="1"/>
              </p:cNvSpPr>
              <p:nvPr/>
            </p:nvSpPr>
            <p:spPr bwMode="auto">
              <a:xfrm>
                <a:off x="702359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5" name="Oval 814"/>
              <p:cNvSpPr>
                <a:spLocks noChangeAspect="1" noChangeArrowheads="1"/>
              </p:cNvSpPr>
              <p:nvPr/>
            </p:nvSpPr>
            <p:spPr bwMode="auto">
              <a:xfrm>
                <a:off x="7136674"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6" name="Oval 815"/>
              <p:cNvSpPr>
                <a:spLocks noChangeAspect="1" noChangeArrowheads="1"/>
              </p:cNvSpPr>
              <p:nvPr/>
            </p:nvSpPr>
            <p:spPr bwMode="auto">
              <a:xfrm>
                <a:off x="1630247"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7" name="Oval 816"/>
              <p:cNvSpPr>
                <a:spLocks noChangeAspect="1" noChangeArrowheads="1"/>
              </p:cNvSpPr>
              <p:nvPr/>
            </p:nvSpPr>
            <p:spPr bwMode="auto">
              <a:xfrm>
                <a:off x="174333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8" name="Oval 817"/>
              <p:cNvSpPr>
                <a:spLocks noChangeAspect="1" noChangeArrowheads="1"/>
              </p:cNvSpPr>
              <p:nvPr/>
            </p:nvSpPr>
            <p:spPr bwMode="auto">
              <a:xfrm>
                <a:off x="1854906"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9" name="Oval 818"/>
              <p:cNvSpPr>
                <a:spLocks noChangeAspect="1" noChangeArrowheads="1"/>
              </p:cNvSpPr>
              <p:nvPr/>
            </p:nvSpPr>
            <p:spPr bwMode="auto">
              <a:xfrm>
                <a:off x="196799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0" name="Oval 819"/>
              <p:cNvSpPr>
                <a:spLocks noChangeAspect="1" noChangeArrowheads="1"/>
              </p:cNvSpPr>
              <p:nvPr/>
            </p:nvSpPr>
            <p:spPr bwMode="auto">
              <a:xfrm>
                <a:off x="241731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1" name="Oval 820"/>
              <p:cNvSpPr>
                <a:spLocks noChangeAspect="1" noChangeArrowheads="1"/>
              </p:cNvSpPr>
              <p:nvPr/>
            </p:nvSpPr>
            <p:spPr bwMode="auto">
              <a:xfrm>
                <a:off x="4103013"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2" name="Oval 821"/>
              <p:cNvSpPr>
                <a:spLocks noChangeAspect="1" noChangeArrowheads="1"/>
              </p:cNvSpPr>
              <p:nvPr/>
            </p:nvSpPr>
            <p:spPr bwMode="auto">
              <a:xfrm>
                <a:off x="4214589"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3" name="Oval 822"/>
              <p:cNvSpPr>
                <a:spLocks noChangeAspect="1" noChangeArrowheads="1"/>
              </p:cNvSpPr>
              <p:nvPr/>
            </p:nvSpPr>
            <p:spPr bwMode="auto">
              <a:xfrm>
                <a:off x="432767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4" name="Oval 823"/>
              <p:cNvSpPr>
                <a:spLocks noChangeAspect="1" noChangeArrowheads="1"/>
              </p:cNvSpPr>
              <p:nvPr/>
            </p:nvSpPr>
            <p:spPr bwMode="auto">
              <a:xfrm>
                <a:off x="443924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5" name="Oval 824"/>
              <p:cNvSpPr>
                <a:spLocks noChangeAspect="1" noChangeArrowheads="1"/>
              </p:cNvSpPr>
              <p:nvPr/>
            </p:nvSpPr>
            <p:spPr bwMode="auto">
              <a:xfrm>
                <a:off x="455233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6" name="Oval 825"/>
              <p:cNvSpPr>
                <a:spLocks noChangeAspect="1" noChangeArrowheads="1"/>
              </p:cNvSpPr>
              <p:nvPr/>
            </p:nvSpPr>
            <p:spPr bwMode="auto">
              <a:xfrm>
                <a:off x="466390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7" name="Oval 826"/>
              <p:cNvSpPr>
                <a:spLocks noChangeAspect="1" noChangeArrowheads="1"/>
              </p:cNvSpPr>
              <p:nvPr/>
            </p:nvSpPr>
            <p:spPr bwMode="auto">
              <a:xfrm>
                <a:off x="477699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8" name="Oval 827"/>
              <p:cNvSpPr>
                <a:spLocks noChangeAspect="1" noChangeArrowheads="1"/>
              </p:cNvSpPr>
              <p:nvPr/>
            </p:nvSpPr>
            <p:spPr bwMode="auto">
              <a:xfrm>
                <a:off x="488856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9" name="Oval 828"/>
              <p:cNvSpPr>
                <a:spLocks noChangeAspect="1" noChangeArrowheads="1"/>
              </p:cNvSpPr>
              <p:nvPr/>
            </p:nvSpPr>
            <p:spPr bwMode="auto">
              <a:xfrm>
                <a:off x="500165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0" name="Oval 829"/>
              <p:cNvSpPr>
                <a:spLocks noChangeAspect="1" noChangeArrowheads="1"/>
              </p:cNvSpPr>
              <p:nvPr/>
            </p:nvSpPr>
            <p:spPr bwMode="auto">
              <a:xfrm>
                <a:off x="511322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1" name="Oval 830"/>
              <p:cNvSpPr>
                <a:spLocks noChangeAspect="1" noChangeArrowheads="1"/>
              </p:cNvSpPr>
              <p:nvPr/>
            </p:nvSpPr>
            <p:spPr bwMode="auto">
              <a:xfrm>
                <a:off x="522631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2" name="Oval 831"/>
              <p:cNvSpPr>
                <a:spLocks noChangeAspect="1" noChangeArrowheads="1"/>
              </p:cNvSpPr>
              <p:nvPr/>
            </p:nvSpPr>
            <p:spPr bwMode="auto">
              <a:xfrm>
                <a:off x="533788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3" name="Oval 832"/>
              <p:cNvSpPr>
                <a:spLocks noChangeAspect="1" noChangeArrowheads="1"/>
              </p:cNvSpPr>
              <p:nvPr/>
            </p:nvSpPr>
            <p:spPr bwMode="auto">
              <a:xfrm>
                <a:off x="545097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4" name="Oval 833"/>
              <p:cNvSpPr>
                <a:spLocks noChangeAspect="1" noChangeArrowheads="1"/>
              </p:cNvSpPr>
              <p:nvPr/>
            </p:nvSpPr>
            <p:spPr bwMode="auto">
              <a:xfrm>
                <a:off x="556254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5" name="Oval 834"/>
              <p:cNvSpPr>
                <a:spLocks noChangeAspect="1" noChangeArrowheads="1"/>
              </p:cNvSpPr>
              <p:nvPr/>
            </p:nvSpPr>
            <p:spPr bwMode="auto">
              <a:xfrm>
                <a:off x="567563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6" name="Oval 835"/>
              <p:cNvSpPr>
                <a:spLocks noChangeAspect="1" noChangeArrowheads="1"/>
              </p:cNvSpPr>
              <p:nvPr/>
            </p:nvSpPr>
            <p:spPr bwMode="auto">
              <a:xfrm>
                <a:off x="578720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7" name="Oval 836"/>
              <p:cNvSpPr>
                <a:spLocks noChangeAspect="1" noChangeArrowheads="1"/>
              </p:cNvSpPr>
              <p:nvPr/>
            </p:nvSpPr>
            <p:spPr bwMode="auto">
              <a:xfrm>
                <a:off x="590029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8" name="Oval 837"/>
              <p:cNvSpPr>
                <a:spLocks noChangeAspect="1" noChangeArrowheads="1"/>
              </p:cNvSpPr>
              <p:nvPr/>
            </p:nvSpPr>
            <p:spPr bwMode="auto">
              <a:xfrm>
                <a:off x="6013375"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9" name="Oval 838"/>
              <p:cNvSpPr>
                <a:spLocks noChangeAspect="1" noChangeArrowheads="1"/>
              </p:cNvSpPr>
              <p:nvPr/>
            </p:nvSpPr>
            <p:spPr bwMode="auto">
              <a:xfrm>
                <a:off x="612495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0" name="Oval 839"/>
              <p:cNvSpPr>
                <a:spLocks noChangeAspect="1" noChangeArrowheads="1"/>
              </p:cNvSpPr>
              <p:nvPr/>
            </p:nvSpPr>
            <p:spPr bwMode="auto">
              <a:xfrm>
                <a:off x="623803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1" name="Oval 840"/>
              <p:cNvSpPr>
                <a:spLocks noChangeAspect="1" noChangeArrowheads="1"/>
              </p:cNvSpPr>
              <p:nvPr/>
            </p:nvSpPr>
            <p:spPr bwMode="auto">
              <a:xfrm>
                <a:off x="634961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2" name="Oval 841"/>
              <p:cNvSpPr>
                <a:spLocks noChangeAspect="1" noChangeArrowheads="1"/>
              </p:cNvSpPr>
              <p:nvPr/>
            </p:nvSpPr>
            <p:spPr bwMode="auto">
              <a:xfrm>
                <a:off x="646269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3" name="Oval 842"/>
              <p:cNvSpPr>
                <a:spLocks noChangeAspect="1" noChangeArrowheads="1"/>
              </p:cNvSpPr>
              <p:nvPr/>
            </p:nvSpPr>
            <p:spPr bwMode="auto">
              <a:xfrm>
                <a:off x="657427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4" name="Oval 843"/>
              <p:cNvSpPr>
                <a:spLocks noChangeAspect="1" noChangeArrowheads="1"/>
              </p:cNvSpPr>
              <p:nvPr/>
            </p:nvSpPr>
            <p:spPr bwMode="auto">
              <a:xfrm>
                <a:off x="668735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5" name="Oval 844"/>
              <p:cNvSpPr>
                <a:spLocks noChangeAspect="1" noChangeArrowheads="1"/>
              </p:cNvSpPr>
              <p:nvPr/>
            </p:nvSpPr>
            <p:spPr bwMode="auto">
              <a:xfrm>
                <a:off x="679893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6" name="Oval 845"/>
              <p:cNvSpPr>
                <a:spLocks noChangeAspect="1" noChangeArrowheads="1"/>
              </p:cNvSpPr>
              <p:nvPr/>
            </p:nvSpPr>
            <p:spPr bwMode="auto">
              <a:xfrm>
                <a:off x="691201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7" name="Oval 846"/>
              <p:cNvSpPr>
                <a:spLocks noChangeAspect="1" noChangeArrowheads="1"/>
              </p:cNvSpPr>
              <p:nvPr/>
            </p:nvSpPr>
            <p:spPr bwMode="auto">
              <a:xfrm>
                <a:off x="702359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8" name="Oval 847"/>
              <p:cNvSpPr>
                <a:spLocks noChangeAspect="1" noChangeArrowheads="1"/>
              </p:cNvSpPr>
              <p:nvPr/>
            </p:nvSpPr>
            <p:spPr bwMode="auto">
              <a:xfrm>
                <a:off x="7136674"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9" name="Oval 848"/>
              <p:cNvSpPr>
                <a:spLocks noChangeAspect="1" noChangeArrowheads="1"/>
              </p:cNvSpPr>
              <p:nvPr/>
            </p:nvSpPr>
            <p:spPr bwMode="auto">
              <a:xfrm>
                <a:off x="174333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0" name="Oval 849"/>
              <p:cNvSpPr>
                <a:spLocks noChangeAspect="1" noChangeArrowheads="1"/>
              </p:cNvSpPr>
              <p:nvPr/>
            </p:nvSpPr>
            <p:spPr bwMode="auto">
              <a:xfrm>
                <a:off x="1854906"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1" name="Oval 850"/>
              <p:cNvSpPr>
                <a:spLocks noChangeAspect="1" noChangeArrowheads="1"/>
              </p:cNvSpPr>
              <p:nvPr/>
            </p:nvSpPr>
            <p:spPr bwMode="auto">
              <a:xfrm>
                <a:off x="1967990"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2" name="Oval 851"/>
              <p:cNvSpPr>
                <a:spLocks noChangeAspect="1" noChangeArrowheads="1"/>
              </p:cNvSpPr>
              <p:nvPr/>
            </p:nvSpPr>
            <p:spPr bwMode="auto">
              <a:xfrm>
                <a:off x="398992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3" name="Oval 852"/>
              <p:cNvSpPr>
                <a:spLocks noChangeAspect="1" noChangeArrowheads="1"/>
              </p:cNvSpPr>
              <p:nvPr/>
            </p:nvSpPr>
            <p:spPr bwMode="auto">
              <a:xfrm>
                <a:off x="4103013"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4" name="Oval 853"/>
              <p:cNvSpPr>
                <a:spLocks noChangeAspect="1" noChangeArrowheads="1"/>
              </p:cNvSpPr>
              <p:nvPr/>
            </p:nvSpPr>
            <p:spPr bwMode="auto">
              <a:xfrm>
                <a:off x="4214589"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5" name="Oval 854"/>
              <p:cNvSpPr>
                <a:spLocks noChangeAspect="1" noChangeArrowheads="1"/>
              </p:cNvSpPr>
              <p:nvPr/>
            </p:nvSpPr>
            <p:spPr bwMode="auto">
              <a:xfrm>
                <a:off x="432767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6" name="Oval 855"/>
              <p:cNvSpPr>
                <a:spLocks noChangeAspect="1" noChangeArrowheads="1"/>
              </p:cNvSpPr>
              <p:nvPr/>
            </p:nvSpPr>
            <p:spPr bwMode="auto">
              <a:xfrm>
                <a:off x="443924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7" name="Oval 856"/>
              <p:cNvSpPr>
                <a:spLocks noChangeAspect="1" noChangeArrowheads="1"/>
              </p:cNvSpPr>
              <p:nvPr/>
            </p:nvSpPr>
            <p:spPr bwMode="auto">
              <a:xfrm>
                <a:off x="455233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8" name="Oval 857"/>
              <p:cNvSpPr>
                <a:spLocks noChangeAspect="1" noChangeArrowheads="1"/>
              </p:cNvSpPr>
              <p:nvPr/>
            </p:nvSpPr>
            <p:spPr bwMode="auto">
              <a:xfrm>
                <a:off x="466390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9" name="Oval 858"/>
              <p:cNvSpPr>
                <a:spLocks noChangeAspect="1" noChangeArrowheads="1"/>
              </p:cNvSpPr>
              <p:nvPr/>
            </p:nvSpPr>
            <p:spPr bwMode="auto">
              <a:xfrm>
                <a:off x="477699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0" name="Oval 859"/>
              <p:cNvSpPr>
                <a:spLocks noChangeAspect="1" noChangeArrowheads="1"/>
              </p:cNvSpPr>
              <p:nvPr/>
            </p:nvSpPr>
            <p:spPr bwMode="auto">
              <a:xfrm>
                <a:off x="488856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1" name="Oval 860"/>
              <p:cNvSpPr>
                <a:spLocks noChangeAspect="1" noChangeArrowheads="1"/>
              </p:cNvSpPr>
              <p:nvPr/>
            </p:nvSpPr>
            <p:spPr bwMode="auto">
              <a:xfrm>
                <a:off x="500165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2" name="Oval 861"/>
              <p:cNvSpPr>
                <a:spLocks noChangeAspect="1" noChangeArrowheads="1"/>
              </p:cNvSpPr>
              <p:nvPr/>
            </p:nvSpPr>
            <p:spPr bwMode="auto">
              <a:xfrm>
                <a:off x="511322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3" name="Oval 862"/>
              <p:cNvSpPr>
                <a:spLocks noChangeAspect="1" noChangeArrowheads="1"/>
              </p:cNvSpPr>
              <p:nvPr/>
            </p:nvSpPr>
            <p:spPr bwMode="auto">
              <a:xfrm>
                <a:off x="522631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4" name="Oval 863"/>
              <p:cNvSpPr>
                <a:spLocks noChangeAspect="1" noChangeArrowheads="1"/>
              </p:cNvSpPr>
              <p:nvPr/>
            </p:nvSpPr>
            <p:spPr bwMode="auto">
              <a:xfrm>
                <a:off x="533788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5" name="Oval 864"/>
              <p:cNvSpPr>
                <a:spLocks noChangeAspect="1" noChangeArrowheads="1"/>
              </p:cNvSpPr>
              <p:nvPr/>
            </p:nvSpPr>
            <p:spPr bwMode="auto">
              <a:xfrm>
                <a:off x="545097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6" name="Oval 865"/>
              <p:cNvSpPr>
                <a:spLocks noChangeAspect="1" noChangeArrowheads="1"/>
              </p:cNvSpPr>
              <p:nvPr/>
            </p:nvSpPr>
            <p:spPr bwMode="auto">
              <a:xfrm>
                <a:off x="556254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7" name="Oval 866"/>
              <p:cNvSpPr>
                <a:spLocks noChangeAspect="1" noChangeArrowheads="1"/>
              </p:cNvSpPr>
              <p:nvPr/>
            </p:nvSpPr>
            <p:spPr bwMode="auto">
              <a:xfrm>
                <a:off x="567563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8" name="Oval 867"/>
              <p:cNvSpPr>
                <a:spLocks noChangeAspect="1" noChangeArrowheads="1"/>
              </p:cNvSpPr>
              <p:nvPr/>
            </p:nvSpPr>
            <p:spPr bwMode="auto">
              <a:xfrm>
                <a:off x="578720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9" name="Oval 868"/>
              <p:cNvSpPr>
                <a:spLocks noChangeAspect="1" noChangeArrowheads="1"/>
              </p:cNvSpPr>
              <p:nvPr/>
            </p:nvSpPr>
            <p:spPr bwMode="auto">
              <a:xfrm>
                <a:off x="590029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0" name="Oval 869"/>
              <p:cNvSpPr>
                <a:spLocks noChangeAspect="1" noChangeArrowheads="1"/>
              </p:cNvSpPr>
              <p:nvPr/>
            </p:nvSpPr>
            <p:spPr bwMode="auto">
              <a:xfrm>
                <a:off x="6013375"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1" name="Oval 870"/>
              <p:cNvSpPr>
                <a:spLocks noChangeAspect="1" noChangeArrowheads="1"/>
              </p:cNvSpPr>
              <p:nvPr/>
            </p:nvSpPr>
            <p:spPr bwMode="auto">
              <a:xfrm>
                <a:off x="612495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2" name="Oval 871"/>
              <p:cNvSpPr>
                <a:spLocks noChangeAspect="1" noChangeArrowheads="1"/>
              </p:cNvSpPr>
              <p:nvPr/>
            </p:nvSpPr>
            <p:spPr bwMode="auto">
              <a:xfrm>
                <a:off x="623803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3" name="Oval 872"/>
              <p:cNvSpPr>
                <a:spLocks noChangeAspect="1" noChangeArrowheads="1"/>
              </p:cNvSpPr>
              <p:nvPr/>
            </p:nvSpPr>
            <p:spPr bwMode="auto">
              <a:xfrm>
                <a:off x="634961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4" name="Oval 873"/>
              <p:cNvSpPr>
                <a:spLocks noChangeAspect="1" noChangeArrowheads="1"/>
              </p:cNvSpPr>
              <p:nvPr/>
            </p:nvSpPr>
            <p:spPr bwMode="auto">
              <a:xfrm>
                <a:off x="646269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5" name="Oval 874"/>
              <p:cNvSpPr>
                <a:spLocks noChangeAspect="1" noChangeArrowheads="1"/>
              </p:cNvSpPr>
              <p:nvPr/>
            </p:nvSpPr>
            <p:spPr bwMode="auto">
              <a:xfrm>
                <a:off x="657427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6" name="Oval 875"/>
              <p:cNvSpPr>
                <a:spLocks noChangeAspect="1" noChangeArrowheads="1"/>
              </p:cNvSpPr>
              <p:nvPr/>
            </p:nvSpPr>
            <p:spPr bwMode="auto">
              <a:xfrm>
                <a:off x="668735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7" name="Oval 876"/>
              <p:cNvSpPr>
                <a:spLocks noChangeAspect="1" noChangeArrowheads="1"/>
              </p:cNvSpPr>
              <p:nvPr/>
            </p:nvSpPr>
            <p:spPr bwMode="auto">
              <a:xfrm>
                <a:off x="679893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8" name="Oval 877"/>
              <p:cNvSpPr>
                <a:spLocks noChangeAspect="1" noChangeArrowheads="1"/>
              </p:cNvSpPr>
              <p:nvPr/>
            </p:nvSpPr>
            <p:spPr bwMode="auto">
              <a:xfrm>
                <a:off x="691201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9" name="Oval 878"/>
              <p:cNvSpPr>
                <a:spLocks noChangeAspect="1" noChangeArrowheads="1"/>
              </p:cNvSpPr>
              <p:nvPr/>
            </p:nvSpPr>
            <p:spPr bwMode="auto">
              <a:xfrm>
                <a:off x="702359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0" name="Oval 879"/>
              <p:cNvSpPr>
                <a:spLocks noChangeAspect="1" noChangeArrowheads="1"/>
              </p:cNvSpPr>
              <p:nvPr/>
            </p:nvSpPr>
            <p:spPr bwMode="auto">
              <a:xfrm>
                <a:off x="7136674"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1" name="Oval 880"/>
              <p:cNvSpPr>
                <a:spLocks noChangeAspect="1" noChangeArrowheads="1"/>
              </p:cNvSpPr>
              <p:nvPr/>
            </p:nvSpPr>
            <p:spPr bwMode="auto">
              <a:xfrm>
                <a:off x="1854906"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2" name="Oval 881"/>
              <p:cNvSpPr>
                <a:spLocks noChangeAspect="1" noChangeArrowheads="1"/>
              </p:cNvSpPr>
              <p:nvPr/>
            </p:nvSpPr>
            <p:spPr bwMode="auto">
              <a:xfrm>
                <a:off x="196799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3" name="Oval 882"/>
              <p:cNvSpPr>
                <a:spLocks noChangeAspect="1" noChangeArrowheads="1"/>
              </p:cNvSpPr>
              <p:nvPr/>
            </p:nvSpPr>
            <p:spPr bwMode="auto">
              <a:xfrm>
                <a:off x="219265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4" name="Oval 883"/>
              <p:cNvSpPr>
                <a:spLocks noChangeAspect="1" noChangeArrowheads="1"/>
              </p:cNvSpPr>
              <p:nvPr/>
            </p:nvSpPr>
            <p:spPr bwMode="auto">
              <a:xfrm>
                <a:off x="241731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5" name="Oval 884"/>
              <p:cNvSpPr>
                <a:spLocks noChangeAspect="1" noChangeArrowheads="1"/>
              </p:cNvSpPr>
              <p:nvPr/>
            </p:nvSpPr>
            <p:spPr bwMode="auto">
              <a:xfrm>
                <a:off x="398992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6" name="Oval 885"/>
              <p:cNvSpPr>
                <a:spLocks noChangeAspect="1" noChangeArrowheads="1"/>
              </p:cNvSpPr>
              <p:nvPr/>
            </p:nvSpPr>
            <p:spPr bwMode="auto">
              <a:xfrm>
                <a:off x="4103013"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7" name="Oval 886"/>
              <p:cNvSpPr>
                <a:spLocks noChangeAspect="1" noChangeArrowheads="1"/>
              </p:cNvSpPr>
              <p:nvPr/>
            </p:nvSpPr>
            <p:spPr bwMode="auto">
              <a:xfrm>
                <a:off x="4214589"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8" name="Oval 887"/>
              <p:cNvSpPr>
                <a:spLocks noChangeAspect="1" noChangeArrowheads="1"/>
              </p:cNvSpPr>
              <p:nvPr/>
            </p:nvSpPr>
            <p:spPr bwMode="auto">
              <a:xfrm>
                <a:off x="432767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9" name="Oval 888"/>
              <p:cNvSpPr>
                <a:spLocks noChangeAspect="1" noChangeArrowheads="1"/>
              </p:cNvSpPr>
              <p:nvPr/>
            </p:nvSpPr>
            <p:spPr bwMode="auto">
              <a:xfrm>
                <a:off x="443924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0" name="Oval 889"/>
              <p:cNvSpPr>
                <a:spLocks noChangeAspect="1" noChangeArrowheads="1"/>
              </p:cNvSpPr>
              <p:nvPr/>
            </p:nvSpPr>
            <p:spPr bwMode="auto">
              <a:xfrm>
                <a:off x="455233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1" name="Oval 890"/>
              <p:cNvSpPr>
                <a:spLocks noChangeAspect="1" noChangeArrowheads="1"/>
              </p:cNvSpPr>
              <p:nvPr/>
            </p:nvSpPr>
            <p:spPr bwMode="auto">
              <a:xfrm>
                <a:off x="466390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2" name="Oval 891"/>
              <p:cNvSpPr>
                <a:spLocks noChangeAspect="1" noChangeArrowheads="1"/>
              </p:cNvSpPr>
              <p:nvPr/>
            </p:nvSpPr>
            <p:spPr bwMode="auto">
              <a:xfrm>
                <a:off x="477699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3" name="Oval 892"/>
              <p:cNvSpPr>
                <a:spLocks noChangeAspect="1" noChangeArrowheads="1"/>
              </p:cNvSpPr>
              <p:nvPr/>
            </p:nvSpPr>
            <p:spPr bwMode="auto">
              <a:xfrm>
                <a:off x="488856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4" name="Oval 893"/>
              <p:cNvSpPr>
                <a:spLocks noChangeAspect="1" noChangeArrowheads="1"/>
              </p:cNvSpPr>
              <p:nvPr/>
            </p:nvSpPr>
            <p:spPr bwMode="auto">
              <a:xfrm>
                <a:off x="500165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5" name="Oval 894"/>
              <p:cNvSpPr>
                <a:spLocks noChangeAspect="1" noChangeArrowheads="1"/>
              </p:cNvSpPr>
              <p:nvPr/>
            </p:nvSpPr>
            <p:spPr bwMode="auto">
              <a:xfrm>
                <a:off x="511322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6" name="Oval 895"/>
              <p:cNvSpPr>
                <a:spLocks noChangeAspect="1" noChangeArrowheads="1"/>
              </p:cNvSpPr>
              <p:nvPr/>
            </p:nvSpPr>
            <p:spPr bwMode="auto">
              <a:xfrm>
                <a:off x="5337887"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7" name="Oval 896"/>
              <p:cNvSpPr>
                <a:spLocks noChangeAspect="1" noChangeArrowheads="1"/>
              </p:cNvSpPr>
              <p:nvPr/>
            </p:nvSpPr>
            <p:spPr bwMode="auto">
              <a:xfrm>
                <a:off x="545097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8" name="Oval 897"/>
              <p:cNvSpPr>
                <a:spLocks noChangeAspect="1" noChangeArrowheads="1"/>
              </p:cNvSpPr>
              <p:nvPr/>
            </p:nvSpPr>
            <p:spPr bwMode="auto">
              <a:xfrm>
                <a:off x="556254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9" name="Oval 898"/>
              <p:cNvSpPr>
                <a:spLocks noChangeAspect="1" noChangeArrowheads="1"/>
              </p:cNvSpPr>
              <p:nvPr/>
            </p:nvSpPr>
            <p:spPr bwMode="auto">
              <a:xfrm>
                <a:off x="567563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0" name="Oval 899"/>
              <p:cNvSpPr>
                <a:spLocks noChangeAspect="1" noChangeArrowheads="1"/>
              </p:cNvSpPr>
              <p:nvPr/>
            </p:nvSpPr>
            <p:spPr bwMode="auto">
              <a:xfrm>
                <a:off x="6013375"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1" name="Oval 900"/>
              <p:cNvSpPr>
                <a:spLocks noChangeAspect="1" noChangeArrowheads="1"/>
              </p:cNvSpPr>
              <p:nvPr/>
            </p:nvSpPr>
            <p:spPr bwMode="auto">
              <a:xfrm>
                <a:off x="612495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2" name="Oval 901"/>
              <p:cNvSpPr>
                <a:spLocks noChangeAspect="1" noChangeArrowheads="1"/>
              </p:cNvSpPr>
              <p:nvPr/>
            </p:nvSpPr>
            <p:spPr bwMode="auto">
              <a:xfrm>
                <a:off x="623803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3" name="Oval 902"/>
              <p:cNvSpPr>
                <a:spLocks noChangeAspect="1" noChangeArrowheads="1"/>
              </p:cNvSpPr>
              <p:nvPr/>
            </p:nvSpPr>
            <p:spPr bwMode="auto">
              <a:xfrm>
                <a:off x="634961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4" name="Oval 903"/>
              <p:cNvSpPr>
                <a:spLocks noChangeAspect="1" noChangeArrowheads="1"/>
              </p:cNvSpPr>
              <p:nvPr/>
            </p:nvSpPr>
            <p:spPr bwMode="auto">
              <a:xfrm>
                <a:off x="657427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5" name="Oval 904"/>
              <p:cNvSpPr>
                <a:spLocks noChangeAspect="1" noChangeArrowheads="1"/>
              </p:cNvSpPr>
              <p:nvPr/>
            </p:nvSpPr>
            <p:spPr bwMode="auto">
              <a:xfrm>
                <a:off x="668735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6" name="Oval 905"/>
              <p:cNvSpPr>
                <a:spLocks noChangeAspect="1" noChangeArrowheads="1"/>
              </p:cNvSpPr>
              <p:nvPr/>
            </p:nvSpPr>
            <p:spPr bwMode="auto">
              <a:xfrm>
                <a:off x="679893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7" name="Oval 906"/>
              <p:cNvSpPr>
                <a:spLocks noChangeAspect="1" noChangeArrowheads="1"/>
              </p:cNvSpPr>
              <p:nvPr/>
            </p:nvSpPr>
            <p:spPr bwMode="auto">
              <a:xfrm>
                <a:off x="1854906"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8" name="Oval 907"/>
              <p:cNvSpPr>
                <a:spLocks noChangeAspect="1" noChangeArrowheads="1"/>
              </p:cNvSpPr>
              <p:nvPr/>
            </p:nvSpPr>
            <p:spPr bwMode="auto">
              <a:xfrm>
                <a:off x="1967990"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9" name="Oval 908"/>
              <p:cNvSpPr>
                <a:spLocks noChangeAspect="1" noChangeArrowheads="1"/>
              </p:cNvSpPr>
              <p:nvPr/>
            </p:nvSpPr>
            <p:spPr bwMode="auto">
              <a:xfrm>
                <a:off x="2079566"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0" name="Oval 909"/>
              <p:cNvSpPr>
                <a:spLocks noChangeAspect="1" noChangeArrowheads="1"/>
              </p:cNvSpPr>
              <p:nvPr/>
            </p:nvSpPr>
            <p:spPr bwMode="auto">
              <a:xfrm>
                <a:off x="219265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1" name="Oval 910"/>
              <p:cNvSpPr>
                <a:spLocks noChangeAspect="1" noChangeArrowheads="1"/>
              </p:cNvSpPr>
              <p:nvPr/>
            </p:nvSpPr>
            <p:spPr bwMode="auto">
              <a:xfrm>
                <a:off x="2641969"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2" name="Oval 911"/>
              <p:cNvSpPr>
                <a:spLocks noChangeAspect="1" noChangeArrowheads="1"/>
              </p:cNvSpPr>
              <p:nvPr/>
            </p:nvSpPr>
            <p:spPr bwMode="auto">
              <a:xfrm>
                <a:off x="398992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3" name="Oval 912"/>
              <p:cNvSpPr>
                <a:spLocks noChangeAspect="1" noChangeArrowheads="1"/>
              </p:cNvSpPr>
              <p:nvPr/>
            </p:nvSpPr>
            <p:spPr bwMode="auto">
              <a:xfrm>
                <a:off x="4103013"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4" name="Oval 913"/>
              <p:cNvSpPr>
                <a:spLocks noChangeAspect="1" noChangeArrowheads="1"/>
              </p:cNvSpPr>
              <p:nvPr/>
            </p:nvSpPr>
            <p:spPr bwMode="auto">
              <a:xfrm>
                <a:off x="4214589"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5" name="Oval 914"/>
              <p:cNvSpPr>
                <a:spLocks noChangeAspect="1" noChangeArrowheads="1"/>
              </p:cNvSpPr>
              <p:nvPr/>
            </p:nvSpPr>
            <p:spPr bwMode="auto">
              <a:xfrm>
                <a:off x="432767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6" name="Oval 915"/>
              <p:cNvSpPr>
                <a:spLocks noChangeAspect="1" noChangeArrowheads="1"/>
              </p:cNvSpPr>
              <p:nvPr/>
            </p:nvSpPr>
            <p:spPr bwMode="auto">
              <a:xfrm>
                <a:off x="443924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7" name="Oval 916"/>
              <p:cNvSpPr>
                <a:spLocks noChangeAspect="1" noChangeArrowheads="1"/>
              </p:cNvSpPr>
              <p:nvPr/>
            </p:nvSpPr>
            <p:spPr bwMode="auto">
              <a:xfrm>
                <a:off x="455233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8" name="Oval 917"/>
              <p:cNvSpPr>
                <a:spLocks noChangeAspect="1" noChangeArrowheads="1"/>
              </p:cNvSpPr>
              <p:nvPr/>
            </p:nvSpPr>
            <p:spPr bwMode="auto">
              <a:xfrm>
                <a:off x="466390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9" name="Oval 918"/>
              <p:cNvSpPr>
                <a:spLocks noChangeAspect="1" noChangeArrowheads="1"/>
              </p:cNvSpPr>
              <p:nvPr/>
            </p:nvSpPr>
            <p:spPr bwMode="auto">
              <a:xfrm>
                <a:off x="477699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0" name="Oval 919"/>
              <p:cNvSpPr>
                <a:spLocks noChangeAspect="1" noChangeArrowheads="1"/>
              </p:cNvSpPr>
              <p:nvPr/>
            </p:nvSpPr>
            <p:spPr bwMode="auto">
              <a:xfrm>
                <a:off x="488856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1" name="Oval 920"/>
              <p:cNvSpPr>
                <a:spLocks noChangeAspect="1" noChangeArrowheads="1"/>
              </p:cNvSpPr>
              <p:nvPr/>
            </p:nvSpPr>
            <p:spPr bwMode="auto">
              <a:xfrm>
                <a:off x="500165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2" name="Oval 921"/>
              <p:cNvSpPr>
                <a:spLocks noChangeAspect="1" noChangeArrowheads="1"/>
              </p:cNvSpPr>
              <p:nvPr/>
            </p:nvSpPr>
            <p:spPr bwMode="auto">
              <a:xfrm>
                <a:off x="511322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3" name="Oval 922"/>
              <p:cNvSpPr>
                <a:spLocks noChangeAspect="1" noChangeArrowheads="1"/>
              </p:cNvSpPr>
              <p:nvPr/>
            </p:nvSpPr>
            <p:spPr bwMode="auto">
              <a:xfrm>
                <a:off x="5337887"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4" name="Oval 923"/>
              <p:cNvSpPr>
                <a:spLocks noChangeAspect="1" noChangeArrowheads="1"/>
              </p:cNvSpPr>
              <p:nvPr/>
            </p:nvSpPr>
            <p:spPr bwMode="auto">
              <a:xfrm>
                <a:off x="545097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5" name="Oval 924"/>
              <p:cNvSpPr>
                <a:spLocks noChangeAspect="1" noChangeArrowheads="1"/>
              </p:cNvSpPr>
              <p:nvPr/>
            </p:nvSpPr>
            <p:spPr bwMode="auto">
              <a:xfrm>
                <a:off x="556254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6" name="Oval 925"/>
              <p:cNvSpPr>
                <a:spLocks noChangeAspect="1" noChangeArrowheads="1"/>
              </p:cNvSpPr>
              <p:nvPr/>
            </p:nvSpPr>
            <p:spPr bwMode="auto">
              <a:xfrm>
                <a:off x="6124951"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7" name="Oval 926"/>
              <p:cNvSpPr>
                <a:spLocks noChangeAspect="1" noChangeArrowheads="1"/>
              </p:cNvSpPr>
              <p:nvPr/>
            </p:nvSpPr>
            <p:spPr bwMode="auto">
              <a:xfrm>
                <a:off x="623803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8" name="Oval 927"/>
              <p:cNvSpPr>
                <a:spLocks noChangeAspect="1" noChangeArrowheads="1"/>
              </p:cNvSpPr>
              <p:nvPr/>
            </p:nvSpPr>
            <p:spPr bwMode="auto">
              <a:xfrm>
                <a:off x="657427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9" name="Oval 928"/>
              <p:cNvSpPr>
                <a:spLocks noChangeAspect="1" noChangeArrowheads="1"/>
              </p:cNvSpPr>
              <p:nvPr/>
            </p:nvSpPr>
            <p:spPr bwMode="auto">
              <a:xfrm>
                <a:off x="668735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0" name="Oval 929"/>
              <p:cNvSpPr>
                <a:spLocks noChangeAspect="1" noChangeArrowheads="1"/>
              </p:cNvSpPr>
              <p:nvPr/>
            </p:nvSpPr>
            <p:spPr bwMode="auto">
              <a:xfrm>
                <a:off x="6798931"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1" name="Oval 930"/>
              <p:cNvSpPr>
                <a:spLocks noChangeAspect="1" noChangeArrowheads="1"/>
              </p:cNvSpPr>
              <p:nvPr/>
            </p:nvSpPr>
            <p:spPr bwMode="auto">
              <a:xfrm>
                <a:off x="6912014"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2" name="Oval 931"/>
              <p:cNvSpPr>
                <a:spLocks noChangeAspect="1" noChangeArrowheads="1"/>
              </p:cNvSpPr>
              <p:nvPr/>
            </p:nvSpPr>
            <p:spPr bwMode="auto">
              <a:xfrm>
                <a:off x="7136674"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3" name="Oval 932"/>
              <p:cNvSpPr>
                <a:spLocks noChangeAspect="1" noChangeArrowheads="1"/>
              </p:cNvSpPr>
              <p:nvPr/>
            </p:nvSpPr>
            <p:spPr bwMode="auto">
              <a:xfrm>
                <a:off x="7248250" y="3526510"/>
                <a:ext cx="85943"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164" name="Oval 933"/>
              <p:cNvSpPr>
                <a:spLocks noChangeAspect="1" noChangeArrowheads="1"/>
              </p:cNvSpPr>
              <p:nvPr/>
            </p:nvSpPr>
            <p:spPr bwMode="auto">
              <a:xfrm>
                <a:off x="2192650"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5" name="Oval 934"/>
              <p:cNvSpPr>
                <a:spLocks noChangeAspect="1" noChangeArrowheads="1"/>
              </p:cNvSpPr>
              <p:nvPr/>
            </p:nvSpPr>
            <p:spPr bwMode="auto">
              <a:xfrm>
                <a:off x="2304226"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6" name="Oval 935"/>
              <p:cNvSpPr>
                <a:spLocks noChangeAspect="1" noChangeArrowheads="1"/>
              </p:cNvSpPr>
              <p:nvPr/>
            </p:nvSpPr>
            <p:spPr bwMode="auto">
              <a:xfrm>
                <a:off x="398992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7" name="Oval 936"/>
              <p:cNvSpPr>
                <a:spLocks noChangeAspect="1" noChangeArrowheads="1"/>
              </p:cNvSpPr>
              <p:nvPr/>
            </p:nvSpPr>
            <p:spPr bwMode="auto">
              <a:xfrm>
                <a:off x="4103013"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8" name="Oval 937"/>
              <p:cNvSpPr>
                <a:spLocks noChangeAspect="1" noChangeArrowheads="1"/>
              </p:cNvSpPr>
              <p:nvPr/>
            </p:nvSpPr>
            <p:spPr bwMode="auto">
              <a:xfrm>
                <a:off x="4214589"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9" name="Oval 938"/>
              <p:cNvSpPr>
                <a:spLocks noChangeAspect="1" noChangeArrowheads="1"/>
              </p:cNvSpPr>
              <p:nvPr/>
            </p:nvSpPr>
            <p:spPr bwMode="auto">
              <a:xfrm>
                <a:off x="432767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0" name="Oval 939"/>
              <p:cNvSpPr>
                <a:spLocks noChangeAspect="1" noChangeArrowheads="1"/>
              </p:cNvSpPr>
              <p:nvPr/>
            </p:nvSpPr>
            <p:spPr bwMode="auto">
              <a:xfrm>
                <a:off x="443924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1" name="Oval 940"/>
              <p:cNvSpPr>
                <a:spLocks noChangeAspect="1" noChangeArrowheads="1"/>
              </p:cNvSpPr>
              <p:nvPr/>
            </p:nvSpPr>
            <p:spPr bwMode="auto">
              <a:xfrm>
                <a:off x="455233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2" name="Oval 941"/>
              <p:cNvSpPr>
                <a:spLocks noChangeAspect="1" noChangeArrowheads="1"/>
              </p:cNvSpPr>
              <p:nvPr/>
            </p:nvSpPr>
            <p:spPr bwMode="auto">
              <a:xfrm>
                <a:off x="466390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3" name="Oval 942"/>
              <p:cNvSpPr>
                <a:spLocks noChangeAspect="1" noChangeArrowheads="1"/>
              </p:cNvSpPr>
              <p:nvPr/>
            </p:nvSpPr>
            <p:spPr bwMode="auto">
              <a:xfrm>
                <a:off x="477699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4" name="Oval 943"/>
              <p:cNvSpPr>
                <a:spLocks noChangeAspect="1" noChangeArrowheads="1"/>
              </p:cNvSpPr>
              <p:nvPr/>
            </p:nvSpPr>
            <p:spPr bwMode="auto">
              <a:xfrm>
                <a:off x="488856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5" name="Oval 944"/>
              <p:cNvSpPr>
                <a:spLocks noChangeAspect="1" noChangeArrowheads="1"/>
              </p:cNvSpPr>
              <p:nvPr/>
            </p:nvSpPr>
            <p:spPr bwMode="auto">
              <a:xfrm>
                <a:off x="500165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6" name="Oval 945"/>
              <p:cNvSpPr>
                <a:spLocks noChangeAspect="1" noChangeArrowheads="1"/>
              </p:cNvSpPr>
              <p:nvPr/>
            </p:nvSpPr>
            <p:spPr bwMode="auto">
              <a:xfrm>
                <a:off x="511322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7" name="Oval 946"/>
              <p:cNvSpPr>
                <a:spLocks noChangeAspect="1" noChangeArrowheads="1"/>
              </p:cNvSpPr>
              <p:nvPr/>
            </p:nvSpPr>
            <p:spPr bwMode="auto">
              <a:xfrm>
                <a:off x="522631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8" name="Oval 947"/>
              <p:cNvSpPr>
                <a:spLocks noChangeAspect="1" noChangeArrowheads="1"/>
              </p:cNvSpPr>
              <p:nvPr/>
            </p:nvSpPr>
            <p:spPr bwMode="auto">
              <a:xfrm>
                <a:off x="612495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9" name="Oval 948"/>
              <p:cNvSpPr>
                <a:spLocks noChangeAspect="1" noChangeArrowheads="1"/>
              </p:cNvSpPr>
              <p:nvPr/>
            </p:nvSpPr>
            <p:spPr bwMode="auto">
              <a:xfrm>
                <a:off x="623803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0" name="Oval 949"/>
              <p:cNvSpPr>
                <a:spLocks noChangeAspect="1" noChangeArrowheads="1"/>
              </p:cNvSpPr>
              <p:nvPr/>
            </p:nvSpPr>
            <p:spPr bwMode="auto">
              <a:xfrm>
                <a:off x="668735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1" name="Oval 950"/>
              <p:cNvSpPr>
                <a:spLocks noChangeAspect="1" noChangeArrowheads="1"/>
              </p:cNvSpPr>
              <p:nvPr/>
            </p:nvSpPr>
            <p:spPr bwMode="auto">
              <a:xfrm>
                <a:off x="6798931"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2" name="Oval 951"/>
              <p:cNvSpPr>
                <a:spLocks noChangeAspect="1" noChangeArrowheads="1"/>
              </p:cNvSpPr>
              <p:nvPr/>
            </p:nvSpPr>
            <p:spPr bwMode="auto">
              <a:xfrm>
                <a:off x="7248250"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3" name="Oval 952"/>
              <p:cNvSpPr>
                <a:spLocks noChangeAspect="1" noChangeArrowheads="1"/>
              </p:cNvSpPr>
              <p:nvPr/>
            </p:nvSpPr>
            <p:spPr bwMode="auto">
              <a:xfrm>
                <a:off x="2304226"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4" name="Oval 953"/>
              <p:cNvSpPr>
                <a:spLocks noChangeAspect="1" noChangeArrowheads="1"/>
              </p:cNvSpPr>
              <p:nvPr/>
            </p:nvSpPr>
            <p:spPr bwMode="auto">
              <a:xfrm>
                <a:off x="241731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5" name="Oval 954"/>
              <p:cNvSpPr>
                <a:spLocks noChangeAspect="1" noChangeArrowheads="1"/>
              </p:cNvSpPr>
              <p:nvPr/>
            </p:nvSpPr>
            <p:spPr bwMode="auto">
              <a:xfrm>
                <a:off x="2528886"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6" name="Oval 955"/>
              <p:cNvSpPr>
                <a:spLocks noChangeAspect="1" noChangeArrowheads="1"/>
              </p:cNvSpPr>
              <p:nvPr/>
            </p:nvSpPr>
            <p:spPr bwMode="auto">
              <a:xfrm>
                <a:off x="2641969"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7" name="Oval 956"/>
              <p:cNvSpPr>
                <a:spLocks noChangeAspect="1" noChangeArrowheads="1"/>
              </p:cNvSpPr>
              <p:nvPr/>
            </p:nvSpPr>
            <p:spPr bwMode="auto">
              <a:xfrm>
                <a:off x="2753545"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8" name="Oval 957"/>
              <p:cNvSpPr>
                <a:spLocks noChangeAspect="1" noChangeArrowheads="1"/>
              </p:cNvSpPr>
              <p:nvPr/>
            </p:nvSpPr>
            <p:spPr bwMode="auto">
              <a:xfrm>
                <a:off x="398992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9" name="Oval 958"/>
              <p:cNvSpPr>
                <a:spLocks noChangeAspect="1" noChangeArrowheads="1"/>
              </p:cNvSpPr>
              <p:nvPr/>
            </p:nvSpPr>
            <p:spPr bwMode="auto">
              <a:xfrm>
                <a:off x="4103013"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0" name="Oval 959"/>
              <p:cNvSpPr>
                <a:spLocks noChangeAspect="1" noChangeArrowheads="1"/>
              </p:cNvSpPr>
              <p:nvPr/>
            </p:nvSpPr>
            <p:spPr bwMode="auto">
              <a:xfrm>
                <a:off x="4214589"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1" name="Oval 960"/>
              <p:cNvSpPr>
                <a:spLocks noChangeAspect="1" noChangeArrowheads="1"/>
              </p:cNvSpPr>
              <p:nvPr/>
            </p:nvSpPr>
            <p:spPr bwMode="auto">
              <a:xfrm>
                <a:off x="432767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2" name="Oval 961"/>
              <p:cNvSpPr>
                <a:spLocks noChangeAspect="1" noChangeArrowheads="1"/>
              </p:cNvSpPr>
              <p:nvPr/>
            </p:nvSpPr>
            <p:spPr bwMode="auto">
              <a:xfrm>
                <a:off x="443924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3" name="Oval 962"/>
              <p:cNvSpPr>
                <a:spLocks noChangeAspect="1" noChangeArrowheads="1"/>
              </p:cNvSpPr>
              <p:nvPr/>
            </p:nvSpPr>
            <p:spPr bwMode="auto">
              <a:xfrm>
                <a:off x="455233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4" name="Oval 963"/>
              <p:cNvSpPr>
                <a:spLocks noChangeAspect="1" noChangeArrowheads="1"/>
              </p:cNvSpPr>
              <p:nvPr/>
            </p:nvSpPr>
            <p:spPr bwMode="auto">
              <a:xfrm>
                <a:off x="466390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5" name="Oval 964"/>
              <p:cNvSpPr>
                <a:spLocks noChangeAspect="1" noChangeArrowheads="1"/>
              </p:cNvSpPr>
              <p:nvPr/>
            </p:nvSpPr>
            <p:spPr bwMode="auto">
              <a:xfrm>
                <a:off x="477699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6" name="Oval 965"/>
              <p:cNvSpPr>
                <a:spLocks noChangeAspect="1" noChangeArrowheads="1"/>
              </p:cNvSpPr>
              <p:nvPr/>
            </p:nvSpPr>
            <p:spPr bwMode="auto">
              <a:xfrm>
                <a:off x="488856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7" name="Oval 966"/>
              <p:cNvSpPr>
                <a:spLocks noChangeAspect="1" noChangeArrowheads="1"/>
              </p:cNvSpPr>
              <p:nvPr/>
            </p:nvSpPr>
            <p:spPr bwMode="auto">
              <a:xfrm>
                <a:off x="500165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8" name="Oval 967"/>
              <p:cNvSpPr>
                <a:spLocks noChangeAspect="1" noChangeArrowheads="1"/>
              </p:cNvSpPr>
              <p:nvPr/>
            </p:nvSpPr>
            <p:spPr bwMode="auto">
              <a:xfrm>
                <a:off x="511322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9" name="Oval 968"/>
              <p:cNvSpPr>
                <a:spLocks noChangeAspect="1" noChangeArrowheads="1"/>
              </p:cNvSpPr>
              <p:nvPr/>
            </p:nvSpPr>
            <p:spPr bwMode="auto">
              <a:xfrm>
                <a:off x="522631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0" name="Oval 969"/>
              <p:cNvSpPr>
                <a:spLocks noChangeAspect="1" noChangeArrowheads="1"/>
              </p:cNvSpPr>
              <p:nvPr/>
            </p:nvSpPr>
            <p:spPr bwMode="auto">
              <a:xfrm>
                <a:off x="5337887"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1" name="Oval 970"/>
              <p:cNvSpPr>
                <a:spLocks noChangeAspect="1" noChangeArrowheads="1"/>
              </p:cNvSpPr>
              <p:nvPr/>
            </p:nvSpPr>
            <p:spPr bwMode="auto">
              <a:xfrm>
                <a:off x="545097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2" name="Oval 971"/>
              <p:cNvSpPr>
                <a:spLocks noChangeAspect="1" noChangeArrowheads="1"/>
              </p:cNvSpPr>
              <p:nvPr/>
            </p:nvSpPr>
            <p:spPr bwMode="auto">
              <a:xfrm>
                <a:off x="556254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3" name="Oval 972"/>
              <p:cNvSpPr>
                <a:spLocks noChangeAspect="1" noChangeArrowheads="1"/>
              </p:cNvSpPr>
              <p:nvPr/>
            </p:nvSpPr>
            <p:spPr bwMode="auto">
              <a:xfrm>
                <a:off x="612495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4" name="Oval 973"/>
              <p:cNvSpPr>
                <a:spLocks noChangeAspect="1" noChangeArrowheads="1"/>
              </p:cNvSpPr>
              <p:nvPr/>
            </p:nvSpPr>
            <p:spPr bwMode="auto">
              <a:xfrm>
                <a:off x="6687355"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5" name="Oval 974"/>
              <p:cNvSpPr>
                <a:spLocks noChangeAspect="1" noChangeArrowheads="1"/>
              </p:cNvSpPr>
              <p:nvPr/>
            </p:nvSpPr>
            <p:spPr bwMode="auto">
              <a:xfrm>
                <a:off x="6798931"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6" name="Oval 975"/>
              <p:cNvSpPr>
                <a:spLocks noChangeAspect="1" noChangeArrowheads="1"/>
              </p:cNvSpPr>
              <p:nvPr/>
            </p:nvSpPr>
            <p:spPr bwMode="auto">
              <a:xfrm>
                <a:off x="724825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7" name="Oval 976"/>
              <p:cNvSpPr>
                <a:spLocks noChangeAspect="1" noChangeArrowheads="1"/>
              </p:cNvSpPr>
              <p:nvPr/>
            </p:nvSpPr>
            <p:spPr bwMode="auto">
              <a:xfrm>
                <a:off x="2528886"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8" name="Oval 977"/>
              <p:cNvSpPr>
                <a:spLocks noChangeAspect="1" noChangeArrowheads="1"/>
              </p:cNvSpPr>
              <p:nvPr/>
            </p:nvSpPr>
            <p:spPr bwMode="auto">
              <a:xfrm>
                <a:off x="2641969"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9" name="Oval 978"/>
              <p:cNvSpPr>
                <a:spLocks noChangeAspect="1" noChangeArrowheads="1"/>
              </p:cNvSpPr>
              <p:nvPr/>
            </p:nvSpPr>
            <p:spPr bwMode="auto">
              <a:xfrm>
                <a:off x="2753545"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0" name="Oval 979"/>
              <p:cNvSpPr>
                <a:spLocks noChangeAspect="1" noChangeArrowheads="1"/>
              </p:cNvSpPr>
              <p:nvPr/>
            </p:nvSpPr>
            <p:spPr bwMode="auto">
              <a:xfrm>
                <a:off x="286663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1" name="Oval 980"/>
              <p:cNvSpPr>
                <a:spLocks noChangeAspect="1" noChangeArrowheads="1"/>
              </p:cNvSpPr>
              <p:nvPr/>
            </p:nvSpPr>
            <p:spPr bwMode="auto">
              <a:xfrm>
                <a:off x="4103013"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2" name="Oval 981"/>
              <p:cNvSpPr>
                <a:spLocks noChangeAspect="1" noChangeArrowheads="1"/>
              </p:cNvSpPr>
              <p:nvPr/>
            </p:nvSpPr>
            <p:spPr bwMode="auto">
              <a:xfrm>
                <a:off x="4214589"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3" name="Oval 982"/>
              <p:cNvSpPr>
                <a:spLocks noChangeAspect="1" noChangeArrowheads="1"/>
              </p:cNvSpPr>
              <p:nvPr/>
            </p:nvSpPr>
            <p:spPr bwMode="auto">
              <a:xfrm>
                <a:off x="432767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4" name="Oval 983"/>
              <p:cNvSpPr>
                <a:spLocks noChangeAspect="1" noChangeArrowheads="1"/>
              </p:cNvSpPr>
              <p:nvPr/>
            </p:nvSpPr>
            <p:spPr bwMode="auto">
              <a:xfrm>
                <a:off x="443924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5" name="Oval 984"/>
              <p:cNvSpPr>
                <a:spLocks noChangeAspect="1" noChangeArrowheads="1"/>
              </p:cNvSpPr>
              <p:nvPr/>
            </p:nvSpPr>
            <p:spPr bwMode="auto">
              <a:xfrm>
                <a:off x="455233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6" name="Oval 985"/>
              <p:cNvSpPr>
                <a:spLocks noChangeAspect="1" noChangeArrowheads="1"/>
              </p:cNvSpPr>
              <p:nvPr/>
            </p:nvSpPr>
            <p:spPr bwMode="auto">
              <a:xfrm>
                <a:off x="466390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7" name="Oval 986"/>
              <p:cNvSpPr>
                <a:spLocks noChangeAspect="1" noChangeArrowheads="1"/>
              </p:cNvSpPr>
              <p:nvPr/>
            </p:nvSpPr>
            <p:spPr bwMode="auto">
              <a:xfrm>
                <a:off x="477699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8" name="Oval 987"/>
              <p:cNvSpPr>
                <a:spLocks noChangeAspect="1" noChangeArrowheads="1"/>
              </p:cNvSpPr>
              <p:nvPr/>
            </p:nvSpPr>
            <p:spPr bwMode="auto">
              <a:xfrm>
                <a:off x="488856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9" name="Oval 988"/>
              <p:cNvSpPr>
                <a:spLocks noChangeAspect="1" noChangeArrowheads="1"/>
              </p:cNvSpPr>
              <p:nvPr/>
            </p:nvSpPr>
            <p:spPr bwMode="auto">
              <a:xfrm>
                <a:off x="500165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0" name="Oval 989"/>
              <p:cNvSpPr>
                <a:spLocks noChangeAspect="1" noChangeArrowheads="1"/>
              </p:cNvSpPr>
              <p:nvPr/>
            </p:nvSpPr>
            <p:spPr bwMode="auto">
              <a:xfrm>
                <a:off x="511322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1" name="Oval 990"/>
              <p:cNvSpPr>
                <a:spLocks noChangeAspect="1" noChangeArrowheads="1"/>
              </p:cNvSpPr>
              <p:nvPr/>
            </p:nvSpPr>
            <p:spPr bwMode="auto">
              <a:xfrm>
                <a:off x="5226311"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2" name="Oval 991"/>
              <p:cNvSpPr>
                <a:spLocks noChangeAspect="1" noChangeArrowheads="1"/>
              </p:cNvSpPr>
              <p:nvPr/>
            </p:nvSpPr>
            <p:spPr bwMode="auto">
              <a:xfrm>
                <a:off x="5337887"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3" name="Oval 992"/>
              <p:cNvSpPr>
                <a:spLocks noChangeAspect="1" noChangeArrowheads="1"/>
              </p:cNvSpPr>
              <p:nvPr/>
            </p:nvSpPr>
            <p:spPr bwMode="auto">
              <a:xfrm>
                <a:off x="545097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4" name="Oval 993"/>
              <p:cNvSpPr>
                <a:spLocks noChangeAspect="1" noChangeArrowheads="1"/>
              </p:cNvSpPr>
              <p:nvPr/>
            </p:nvSpPr>
            <p:spPr bwMode="auto">
              <a:xfrm>
                <a:off x="623803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5" name="Oval 994"/>
              <p:cNvSpPr>
                <a:spLocks noChangeAspect="1" noChangeArrowheads="1"/>
              </p:cNvSpPr>
              <p:nvPr/>
            </p:nvSpPr>
            <p:spPr bwMode="auto">
              <a:xfrm>
                <a:off x="668735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6" name="Oval 995"/>
              <p:cNvSpPr>
                <a:spLocks noChangeAspect="1" noChangeArrowheads="1"/>
              </p:cNvSpPr>
              <p:nvPr/>
            </p:nvSpPr>
            <p:spPr bwMode="auto">
              <a:xfrm>
                <a:off x="724825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7" name="Oval 996"/>
              <p:cNvSpPr>
                <a:spLocks noChangeAspect="1" noChangeArrowheads="1"/>
              </p:cNvSpPr>
              <p:nvPr/>
            </p:nvSpPr>
            <p:spPr bwMode="auto">
              <a:xfrm>
                <a:off x="252888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8" name="Oval 997"/>
              <p:cNvSpPr>
                <a:spLocks noChangeAspect="1" noChangeArrowheads="1"/>
              </p:cNvSpPr>
              <p:nvPr/>
            </p:nvSpPr>
            <p:spPr bwMode="auto">
              <a:xfrm>
                <a:off x="264196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9" name="Oval 998"/>
              <p:cNvSpPr>
                <a:spLocks noChangeAspect="1" noChangeArrowheads="1"/>
              </p:cNvSpPr>
              <p:nvPr/>
            </p:nvSpPr>
            <p:spPr bwMode="auto">
              <a:xfrm>
                <a:off x="2753545"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0" name="Oval 999"/>
              <p:cNvSpPr>
                <a:spLocks noChangeAspect="1" noChangeArrowheads="1"/>
              </p:cNvSpPr>
              <p:nvPr/>
            </p:nvSpPr>
            <p:spPr bwMode="auto">
              <a:xfrm>
                <a:off x="2866630"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1" name="Oval 1000"/>
              <p:cNvSpPr>
                <a:spLocks noChangeAspect="1" noChangeArrowheads="1"/>
              </p:cNvSpPr>
              <p:nvPr/>
            </p:nvSpPr>
            <p:spPr bwMode="auto">
              <a:xfrm>
                <a:off x="297820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2" name="Oval 1001"/>
              <p:cNvSpPr>
                <a:spLocks noChangeAspect="1" noChangeArrowheads="1"/>
              </p:cNvSpPr>
              <p:nvPr/>
            </p:nvSpPr>
            <p:spPr bwMode="auto">
              <a:xfrm>
                <a:off x="309128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3" name="Oval 1002"/>
              <p:cNvSpPr>
                <a:spLocks noChangeAspect="1" noChangeArrowheads="1"/>
              </p:cNvSpPr>
              <p:nvPr/>
            </p:nvSpPr>
            <p:spPr bwMode="auto">
              <a:xfrm>
                <a:off x="455233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4" name="Oval 1003"/>
              <p:cNvSpPr>
                <a:spLocks noChangeAspect="1" noChangeArrowheads="1"/>
              </p:cNvSpPr>
              <p:nvPr/>
            </p:nvSpPr>
            <p:spPr bwMode="auto">
              <a:xfrm>
                <a:off x="466390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5" name="Oval 1004"/>
              <p:cNvSpPr>
                <a:spLocks noChangeAspect="1" noChangeArrowheads="1"/>
              </p:cNvSpPr>
              <p:nvPr/>
            </p:nvSpPr>
            <p:spPr bwMode="auto">
              <a:xfrm>
                <a:off x="4776992"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6" name="Oval 1005"/>
              <p:cNvSpPr>
                <a:spLocks noChangeAspect="1" noChangeArrowheads="1"/>
              </p:cNvSpPr>
              <p:nvPr/>
            </p:nvSpPr>
            <p:spPr bwMode="auto">
              <a:xfrm>
                <a:off x="4888568"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7" name="Oval 1006"/>
              <p:cNvSpPr>
                <a:spLocks noChangeAspect="1" noChangeArrowheads="1"/>
              </p:cNvSpPr>
              <p:nvPr/>
            </p:nvSpPr>
            <p:spPr bwMode="auto">
              <a:xfrm>
                <a:off x="500165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8" name="Oval 1007"/>
              <p:cNvSpPr>
                <a:spLocks noChangeAspect="1" noChangeArrowheads="1"/>
              </p:cNvSpPr>
              <p:nvPr/>
            </p:nvSpPr>
            <p:spPr bwMode="auto">
              <a:xfrm>
                <a:off x="511322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9" name="Oval 1008"/>
              <p:cNvSpPr>
                <a:spLocks noChangeAspect="1" noChangeArrowheads="1"/>
              </p:cNvSpPr>
              <p:nvPr/>
            </p:nvSpPr>
            <p:spPr bwMode="auto">
              <a:xfrm>
                <a:off x="5226311"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0" name="Oval 1009"/>
              <p:cNvSpPr>
                <a:spLocks noChangeAspect="1" noChangeArrowheads="1"/>
              </p:cNvSpPr>
              <p:nvPr/>
            </p:nvSpPr>
            <p:spPr bwMode="auto">
              <a:xfrm>
                <a:off x="5337887"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1" name="Oval 1010"/>
              <p:cNvSpPr>
                <a:spLocks noChangeAspect="1" noChangeArrowheads="1"/>
              </p:cNvSpPr>
              <p:nvPr/>
            </p:nvSpPr>
            <p:spPr bwMode="auto">
              <a:xfrm>
                <a:off x="545097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2" name="Oval 1011"/>
              <p:cNvSpPr>
                <a:spLocks noChangeAspect="1" noChangeArrowheads="1"/>
              </p:cNvSpPr>
              <p:nvPr/>
            </p:nvSpPr>
            <p:spPr bwMode="auto">
              <a:xfrm>
                <a:off x="6687355"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3" name="Oval 1012"/>
              <p:cNvSpPr>
                <a:spLocks noChangeAspect="1" noChangeArrowheads="1"/>
              </p:cNvSpPr>
              <p:nvPr/>
            </p:nvSpPr>
            <p:spPr bwMode="auto">
              <a:xfrm>
                <a:off x="7023590" y="3941151"/>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244" name="Oval 1013"/>
              <p:cNvSpPr>
                <a:spLocks noChangeAspect="1" noChangeArrowheads="1"/>
              </p:cNvSpPr>
              <p:nvPr/>
            </p:nvSpPr>
            <p:spPr bwMode="auto">
              <a:xfrm>
                <a:off x="241731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5" name="Oval 1014"/>
              <p:cNvSpPr>
                <a:spLocks noChangeAspect="1" noChangeArrowheads="1"/>
              </p:cNvSpPr>
              <p:nvPr/>
            </p:nvSpPr>
            <p:spPr bwMode="auto">
              <a:xfrm>
                <a:off x="252888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6" name="Oval 1015"/>
              <p:cNvSpPr>
                <a:spLocks noChangeAspect="1" noChangeArrowheads="1"/>
              </p:cNvSpPr>
              <p:nvPr/>
            </p:nvSpPr>
            <p:spPr bwMode="auto">
              <a:xfrm>
                <a:off x="264196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7" name="Oval 1016"/>
              <p:cNvSpPr>
                <a:spLocks noChangeAspect="1" noChangeArrowheads="1"/>
              </p:cNvSpPr>
              <p:nvPr/>
            </p:nvSpPr>
            <p:spPr bwMode="auto">
              <a:xfrm>
                <a:off x="2753545"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8" name="Oval 1017"/>
              <p:cNvSpPr>
                <a:spLocks noChangeAspect="1" noChangeArrowheads="1"/>
              </p:cNvSpPr>
              <p:nvPr/>
            </p:nvSpPr>
            <p:spPr bwMode="auto">
              <a:xfrm>
                <a:off x="286663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9" name="Oval 1018"/>
              <p:cNvSpPr>
                <a:spLocks noChangeAspect="1" noChangeArrowheads="1"/>
              </p:cNvSpPr>
              <p:nvPr/>
            </p:nvSpPr>
            <p:spPr bwMode="auto">
              <a:xfrm>
                <a:off x="297820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0" name="Oval 1019"/>
              <p:cNvSpPr>
                <a:spLocks noChangeAspect="1" noChangeArrowheads="1"/>
              </p:cNvSpPr>
              <p:nvPr/>
            </p:nvSpPr>
            <p:spPr bwMode="auto">
              <a:xfrm>
                <a:off x="309128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1" name="Oval 1020"/>
              <p:cNvSpPr>
                <a:spLocks noChangeAspect="1" noChangeArrowheads="1"/>
              </p:cNvSpPr>
              <p:nvPr/>
            </p:nvSpPr>
            <p:spPr bwMode="auto">
              <a:xfrm>
                <a:off x="3204373"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2" name="Oval 1021"/>
              <p:cNvSpPr>
                <a:spLocks noChangeAspect="1" noChangeArrowheads="1"/>
              </p:cNvSpPr>
              <p:nvPr/>
            </p:nvSpPr>
            <p:spPr bwMode="auto">
              <a:xfrm>
                <a:off x="455233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3" name="Oval 1022"/>
              <p:cNvSpPr>
                <a:spLocks noChangeAspect="1" noChangeArrowheads="1"/>
              </p:cNvSpPr>
              <p:nvPr/>
            </p:nvSpPr>
            <p:spPr bwMode="auto">
              <a:xfrm>
                <a:off x="466390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4" name="Oval 1023"/>
              <p:cNvSpPr>
                <a:spLocks noChangeAspect="1" noChangeArrowheads="1"/>
              </p:cNvSpPr>
              <p:nvPr/>
            </p:nvSpPr>
            <p:spPr bwMode="auto">
              <a:xfrm>
                <a:off x="4776992"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5" name="Oval 1024"/>
              <p:cNvSpPr>
                <a:spLocks noChangeAspect="1" noChangeArrowheads="1"/>
              </p:cNvSpPr>
              <p:nvPr/>
            </p:nvSpPr>
            <p:spPr bwMode="auto">
              <a:xfrm>
                <a:off x="4888568"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6" name="Oval 1025"/>
              <p:cNvSpPr>
                <a:spLocks noChangeAspect="1" noChangeArrowheads="1"/>
              </p:cNvSpPr>
              <p:nvPr/>
            </p:nvSpPr>
            <p:spPr bwMode="auto">
              <a:xfrm>
                <a:off x="500165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7" name="Oval 1026"/>
              <p:cNvSpPr>
                <a:spLocks noChangeAspect="1" noChangeArrowheads="1"/>
              </p:cNvSpPr>
              <p:nvPr/>
            </p:nvSpPr>
            <p:spPr bwMode="auto">
              <a:xfrm>
                <a:off x="511322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8" name="Oval 1027"/>
              <p:cNvSpPr>
                <a:spLocks noChangeAspect="1" noChangeArrowheads="1"/>
              </p:cNvSpPr>
              <p:nvPr/>
            </p:nvSpPr>
            <p:spPr bwMode="auto">
              <a:xfrm>
                <a:off x="5226311"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9" name="Oval 1028"/>
              <p:cNvSpPr>
                <a:spLocks noChangeAspect="1" noChangeArrowheads="1"/>
              </p:cNvSpPr>
              <p:nvPr/>
            </p:nvSpPr>
            <p:spPr bwMode="auto">
              <a:xfrm>
                <a:off x="5337887"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0" name="Oval 1029"/>
              <p:cNvSpPr>
                <a:spLocks noChangeAspect="1" noChangeArrowheads="1"/>
              </p:cNvSpPr>
              <p:nvPr/>
            </p:nvSpPr>
            <p:spPr bwMode="auto">
              <a:xfrm>
                <a:off x="6687355"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1" name="Oval 1030"/>
              <p:cNvSpPr>
                <a:spLocks noChangeAspect="1" noChangeArrowheads="1"/>
              </p:cNvSpPr>
              <p:nvPr/>
            </p:nvSpPr>
            <p:spPr bwMode="auto">
              <a:xfrm>
                <a:off x="6912014"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2" name="Oval 1031"/>
              <p:cNvSpPr>
                <a:spLocks noChangeAspect="1" noChangeArrowheads="1"/>
              </p:cNvSpPr>
              <p:nvPr/>
            </p:nvSpPr>
            <p:spPr bwMode="auto">
              <a:xfrm>
                <a:off x="7023590"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3" name="Oval 1032"/>
              <p:cNvSpPr>
                <a:spLocks noChangeAspect="1" noChangeArrowheads="1"/>
              </p:cNvSpPr>
              <p:nvPr/>
            </p:nvSpPr>
            <p:spPr bwMode="auto">
              <a:xfrm>
                <a:off x="7136674"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4" name="Oval 1033"/>
              <p:cNvSpPr>
                <a:spLocks noChangeAspect="1" noChangeArrowheads="1"/>
              </p:cNvSpPr>
              <p:nvPr/>
            </p:nvSpPr>
            <p:spPr bwMode="auto">
              <a:xfrm>
                <a:off x="241731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5" name="Oval 1034"/>
              <p:cNvSpPr>
                <a:spLocks noChangeAspect="1" noChangeArrowheads="1"/>
              </p:cNvSpPr>
              <p:nvPr/>
            </p:nvSpPr>
            <p:spPr bwMode="auto">
              <a:xfrm>
                <a:off x="252888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6" name="Oval 1035"/>
              <p:cNvSpPr>
                <a:spLocks noChangeAspect="1" noChangeArrowheads="1"/>
              </p:cNvSpPr>
              <p:nvPr/>
            </p:nvSpPr>
            <p:spPr bwMode="auto">
              <a:xfrm>
                <a:off x="264196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7" name="Oval 1036"/>
              <p:cNvSpPr>
                <a:spLocks noChangeAspect="1" noChangeArrowheads="1"/>
              </p:cNvSpPr>
              <p:nvPr/>
            </p:nvSpPr>
            <p:spPr bwMode="auto">
              <a:xfrm>
                <a:off x="2753545"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8" name="Oval 1037"/>
              <p:cNvSpPr>
                <a:spLocks noChangeAspect="1" noChangeArrowheads="1"/>
              </p:cNvSpPr>
              <p:nvPr/>
            </p:nvSpPr>
            <p:spPr bwMode="auto">
              <a:xfrm>
                <a:off x="286663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9" name="Oval 1038"/>
              <p:cNvSpPr>
                <a:spLocks noChangeAspect="1" noChangeArrowheads="1"/>
              </p:cNvSpPr>
              <p:nvPr/>
            </p:nvSpPr>
            <p:spPr bwMode="auto">
              <a:xfrm>
                <a:off x="297820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0" name="Oval 1039"/>
              <p:cNvSpPr>
                <a:spLocks noChangeAspect="1" noChangeArrowheads="1"/>
              </p:cNvSpPr>
              <p:nvPr/>
            </p:nvSpPr>
            <p:spPr bwMode="auto">
              <a:xfrm>
                <a:off x="309128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1" name="Oval 1040"/>
              <p:cNvSpPr>
                <a:spLocks noChangeAspect="1" noChangeArrowheads="1"/>
              </p:cNvSpPr>
              <p:nvPr/>
            </p:nvSpPr>
            <p:spPr bwMode="auto">
              <a:xfrm>
                <a:off x="3204373"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2" name="Oval 1041"/>
              <p:cNvSpPr>
                <a:spLocks noChangeAspect="1" noChangeArrowheads="1"/>
              </p:cNvSpPr>
              <p:nvPr/>
            </p:nvSpPr>
            <p:spPr bwMode="auto">
              <a:xfrm>
                <a:off x="3315949"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3" name="Oval 1042"/>
              <p:cNvSpPr>
                <a:spLocks noChangeAspect="1" noChangeArrowheads="1"/>
              </p:cNvSpPr>
              <p:nvPr/>
            </p:nvSpPr>
            <p:spPr bwMode="auto">
              <a:xfrm>
                <a:off x="3429033"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4" name="Oval 1043"/>
              <p:cNvSpPr>
                <a:spLocks noChangeAspect="1" noChangeArrowheads="1"/>
              </p:cNvSpPr>
              <p:nvPr/>
            </p:nvSpPr>
            <p:spPr bwMode="auto">
              <a:xfrm>
                <a:off x="466390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5" name="Oval 1044"/>
              <p:cNvSpPr>
                <a:spLocks noChangeAspect="1" noChangeArrowheads="1"/>
              </p:cNvSpPr>
              <p:nvPr/>
            </p:nvSpPr>
            <p:spPr bwMode="auto">
              <a:xfrm>
                <a:off x="4776992"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6" name="Oval 1045"/>
              <p:cNvSpPr>
                <a:spLocks noChangeAspect="1" noChangeArrowheads="1"/>
              </p:cNvSpPr>
              <p:nvPr/>
            </p:nvSpPr>
            <p:spPr bwMode="auto">
              <a:xfrm>
                <a:off x="4888568"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7" name="Oval 1046"/>
              <p:cNvSpPr>
                <a:spLocks noChangeAspect="1" noChangeArrowheads="1"/>
              </p:cNvSpPr>
              <p:nvPr/>
            </p:nvSpPr>
            <p:spPr bwMode="auto">
              <a:xfrm>
                <a:off x="5001652"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8" name="Oval 1047"/>
              <p:cNvSpPr>
                <a:spLocks noChangeAspect="1" noChangeArrowheads="1"/>
              </p:cNvSpPr>
              <p:nvPr/>
            </p:nvSpPr>
            <p:spPr bwMode="auto">
              <a:xfrm>
                <a:off x="511322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9" name="Oval 1048"/>
              <p:cNvSpPr>
                <a:spLocks noChangeAspect="1" noChangeArrowheads="1"/>
              </p:cNvSpPr>
              <p:nvPr/>
            </p:nvSpPr>
            <p:spPr bwMode="auto">
              <a:xfrm>
                <a:off x="5226311"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0" name="Oval 1049"/>
              <p:cNvSpPr>
                <a:spLocks noChangeAspect="1" noChangeArrowheads="1"/>
              </p:cNvSpPr>
              <p:nvPr/>
            </p:nvSpPr>
            <p:spPr bwMode="auto">
              <a:xfrm>
                <a:off x="6798931"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1" name="Oval 1050"/>
              <p:cNvSpPr>
                <a:spLocks noChangeAspect="1" noChangeArrowheads="1"/>
              </p:cNvSpPr>
              <p:nvPr/>
            </p:nvSpPr>
            <p:spPr bwMode="auto">
              <a:xfrm>
                <a:off x="713667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2" name="Oval 1051"/>
              <p:cNvSpPr>
                <a:spLocks noChangeAspect="1" noChangeArrowheads="1"/>
              </p:cNvSpPr>
              <p:nvPr/>
            </p:nvSpPr>
            <p:spPr bwMode="auto">
              <a:xfrm>
                <a:off x="7472910"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3" name="Oval 1052"/>
              <p:cNvSpPr>
                <a:spLocks noChangeAspect="1" noChangeArrowheads="1"/>
              </p:cNvSpPr>
              <p:nvPr/>
            </p:nvSpPr>
            <p:spPr bwMode="auto">
              <a:xfrm>
                <a:off x="758599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4" name="Oval 1053"/>
              <p:cNvSpPr>
                <a:spLocks noChangeAspect="1" noChangeArrowheads="1"/>
              </p:cNvSpPr>
              <p:nvPr/>
            </p:nvSpPr>
            <p:spPr bwMode="auto">
              <a:xfrm>
                <a:off x="769757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5" name="Oval 1054"/>
              <p:cNvSpPr>
                <a:spLocks noChangeAspect="1" noChangeArrowheads="1"/>
              </p:cNvSpPr>
              <p:nvPr/>
            </p:nvSpPr>
            <p:spPr bwMode="auto">
              <a:xfrm>
                <a:off x="252888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6" name="Oval 1055"/>
              <p:cNvSpPr>
                <a:spLocks noChangeAspect="1" noChangeArrowheads="1"/>
              </p:cNvSpPr>
              <p:nvPr/>
            </p:nvSpPr>
            <p:spPr bwMode="auto">
              <a:xfrm>
                <a:off x="264196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7" name="Oval 1056"/>
              <p:cNvSpPr>
                <a:spLocks noChangeAspect="1" noChangeArrowheads="1"/>
              </p:cNvSpPr>
              <p:nvPr/>
            </p:nvSpPr>
            <p:spPr bwMode="auto">
              <a:xfrm>
                <a:off x="2753545"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8" name="Oval 1057"/>
              <p:cNvSpPr>
                <a:spLocks noChangeAspect="1" noChangeArrowheads="1"/>
              </p:cNvSpPr>
              <p:nvPr/>
            </p:nvSpPr>
            <p:spPr bwMode="auto">
              <a:xfrm>
                <a:off x="2866630"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9" name="Oval 1058"/>
              <p:cNvSpPr>
                <a:spLocks noChangeAspect="1" noChangeArrowheads="1"/>
              </p:cNvSpPr>
              <p:nvPr/>
            </p:nvSpPr>
            <p:spPr bwMode="auto">
              <a:xfrm>
                <a:off x="297820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0" name="Oval 1059"/>
              <p:cNvSpPr>
                <a:spLocks noChangeAspect="1" noChangeArrowheads="1"/>
              </p:cNvSpPr>
              <p:nvPr/>
            </p:nvSpPr>
            <p:spPr bwMode="auto">
              <a:xfrm>
                <a:off x="309128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1" name="Oval 1060"/>
              <p:cNvSpPr>
                <a:spLocks noChangeAspect="1" noChangeArrowheads="1"/>
              </p:cNvSpPr>
              <p:nvPr/>
            </p:nvSpPr>
            <p:spPr bwMode="auto">
              <a:xfrm>
                <a:off x="3204373"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2" name="Oval 1061"/>
              <p:cNvSpPr>
                <a:spLocks noChangeAspect="1" noChangeArrowheads="1"/>
              </p:cNvSpPr>
              <p:nvPr/>
            </p:nvSpPr>
            <p:spPr bwMode="auto">
              <a:xfrm>
                <a:off x="3315949"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3" name="Oval 1062"/>
              <p:cNvSpPr>
                <a:spLocks noChangeAspect="1" noChangeArrowheads="1"/>
              </p:cNvSpPr>
              <p:nvPr/>
            </p:nvSpPr>
            <p:spPr bwMode="auto">
              <a:xfrm>
                <a:off x="3429033"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4" name="Oval 1063"/>
              <p:cNvSpPr>
                <a:spLocks noChangeAspect="1" noChangeArrowheads="1"/>
              </p:cNvSpPr>
              <p:nvPr/>
            </p:nvSpPr>
            <p:spPr bwMode="auto">
              <a:xfrm>
                <a:off x="466390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5" name="Oval 1064"/>
              <p:cNvSpPr>
                <a:spLocks noChangeAspect="1" noChangeArrowheads="1"/>
              </p:cNvSpPr>
              <p:nvPr/>
            </p:nvSpPr>
            <p:spPr bwMode="auto">
              <a:xfrm>
                <a:off x="4776992"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6" name="Oval 1065"/>
              <p:cNvSpPr>
                <a:spLocks noChangeAspect="1" noChangeArrowheads="1"/>
              </p:cNvSpPr>
              <p:nvPr/>
            </p:nvSpPr>
            <p:spPr bwMode="auto">
              <a:xfrm>
                <a:off x="4888568"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7" name="Oval 1066"/>
              <p:cNvSpPr>
                <a:spLocks noChangeAspect="1" noChangeArrowheads="1"/>
              </p:cNvSpPr>
              <p:nvPr/>
            </p:nvSpPr>
            <p:spPr bwMode="auto">
              <a:xfrm>
                <a:off x="5001652"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8" name="Oval 1067"/>
              <p:cNvSpPr>
                <a:spLocks noChangeAspect="1" noChangeArrowheads="1"/>
              </p:cNvSpPr>
              <p:nvPr/>
            </p:nvSpPr>
            <p:spPr bwMode="auto">
              <a:xfrm>
                <a:off x="511322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9" name="Oval 1068"/>
              <p:cNvSpPr>
                <a:spLocks noChangeAspect="1" noChangeArrowheads="1"/>
              </p:cNvSpPr>
              <p:nvPr/>
            </p:nvSpPr>
            <p:spPr bwMode="auto">
              <a:xfrm>
                <a:off x="5226311"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0" name="Oval 1069"/>
              <p:cNvSpPr>
                <a:spLocks noChangeAspect="1" noChangeArrowheads="1"/>
              </p:cNvSpPr>
              <p:nvPr/>
            </p:nvSpPr>
            <p:spPr bwMode="auto">
              <a:xfrm>
                <a:off x="6912014"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1" name="Oval 1070"/>
              <p:cNvSpPr>
                <a:spLocks noChangeAspect="1" noChangeArrowheads="1"/>
              </p:cNvSpPr>
              <p:nvPr/>
            </p:nvSpPr>
            <p:spPr bwMode="auto">
              <a:xfrm>
                <a:off x="7023590"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2" name="Oval 1071"/>
              <p:cNvSpPr>
                <a:spLocks noChangeAspect="1" noChangeArrowheads="1"/>
              </p:cNvSpPr>
              <p:nvPr/>
            </p:nvSpPr>
            <p:spPr bwMode="auto">
              <a:xfrm>
                <a:off x="7697570" y="4253262"/>
                <a:ext cx="85943"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303" name="Oval 1072"/>
              <p:cNvSpPr>
                <a:spLocks noChangeAspect="1" noChangeArrowheads="1"/>
              </p:cNvSpPr>
              <p:nvPr/>
            </p:nvSpPr>
            <p:spPr bwMode="auto">
              <a:xfrm>
                <a:off x="252888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4" name="Oval 1073"/>
              <p:cNvSpPr>
                <a:spLocks noChangeAspect="1" noChangeArrowheads="1"/>
              </p:cNvSpPr>
              <p:nvPr/>
            </p:nvSpPr>
            <p:spPr bwMode="auto">
              <a:xfrm>
                <a:off x="264196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5" name="Oval 1074"/>
              <p:cNvSpPr>
                <a:spLocks noChangeAspect="1" noChangeArrowheads="1"/>
              </p:cNvSpPr>
              <p:nvPr/>
            </p:nvSpPr>
            <p:spPr bwMode="auto">
              <a:xfrm>
                <a:off x="2753545"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6" name="Oval 1075"/>
              <p:cNvSpPr>
                <a:spLocks noChangeAspect="1" noChangeArrowheads="1"/>
              </p:cNvSpPr>
              <p:nvPr/>
            </p:nvSpPr>
            <p:spPr bwMode="auto">
              <a:xfrm>
                <a:off x="2866630"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7" name="Oval 1076"/>
              <p:cNvSpPr>
                <a:spLocks noChangeAspect="1" noChangeArrowheads="1"/>
              </p:cNvSpPr>
              <p:nvPr/>
            </p:nvSpPr>
            <p:spPr bwMode="auto">
              <a:xfrm>
                <a:off x="297820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8" name="Oval 1077"/>
              <p:cNvSpPr>
                <a:spLocks noChangeAspect="1" noChangeArrowheads="1"/>
              </p:cNvSpPr>
              <p:nvPr/>
            </p:nvSpPr>
            <p:spPr bwMode="auto">
              <a:xfrm>
                <a:off x="309128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9" name="Oval 1078"/>
              <p:cNvSpPr>
                <a:spLocks noChangeAspect="1" noChangeArrowheads="1"/>
              </p:cNvSpPr>
              <p:nvPr/>
            </p:nvSpPr>
            <p:spPr bwMode="auto">
              <a:xfrm>
                <a:off x="3204373"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0" name="Oval 1079"/>
              <p:cNvSpPr>
                <a:spLocks noChangeAspect="1" noChangeArrowheads="1"/>
              </p:cNvSpPr>
              <p:nvPr/>
            </p:nvSpPr>
            <p:spPr bwMode="auto">
              <a:xfrm>
                <a:off x="3315949"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1" name="Oval 1080"/>
              <p:cNvSpPr>
                <a:spLocks noChangeAspect="1" noChangeArrowheads="1"/>
              </p:cNvSpPr>
              <p:nvPr/>
            </p:nvSpPr>
            <p:spPr bwMode="auto">
              <a:xfrm>
                <a:off x="3429033"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2" name="Oval 1081"/>
              <p:cNvSpPr>
                <a:spLocks noChangeAspect="1" noChangeArrowheads="1"/>
              </p:cNvSpPr>
              <p:nvPr/>
            </p:nvSpPr>
            <p:spPr bwMode="auto">
              <a:xfrm>
                <a:off x="466390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3" name="Oval 1082"/>
              <p:cNvSpPr>
                <a:spLocks noChangeAspect="1" noChangeArrowheads="1"/>
              </p:cNvSpPr>
              <p:nvPr/>
            </p:nvSpPr>
            <p:spPr bwMode="auto">
              <a:xfrm>
                <a:off x="4776992"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4" name="Oval 1083"/>
              <p:cNvSpPr>
                <a:spLocks noChangeAspect="1" noChangeArrowheads="1"/>
              </p:cNvSpPr>
              <p:nvPr/>
            </p:nvSpPr>
            <p:spPr bwMode="auto">
              <a:xfrm>
                <a:off x="4888568"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5" name="Oval 1084"/>
              <p:cNvSpPr>
                <a:spLocks noChangeAspect="1" noChangeArrowheads="1"/>
              </p:cNvSpPr>
              <p:nvPr/>
            </p:nvSpPr>
            <p:spPr bwMode="auto">
              <a:xfrm>
                <a:off x="5001652"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6" name="Oval 1085"/>
              <p:cNvSpPr>
                <a:spLocks noChangeAspect="1" noChangeArrowheads="1"/>
              </p:cNvSpPr>
              <p:nvPr/>
            </p:nvSpPr>
            <p:spPr bwMode="auto">
              <a:xfrm>
                <a:off x="511322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7" name="Oval 1086"/>
              <p:cNvSpPr>
                <a:spLocks noChangeAspect="1" noChangeArrowheads="1"/>
              </p:cNvSpPr>
              <p:nvPr/>
            </p:nvSpPr>
            <p:spPr bwMode="auto">
              <a:xfrm>
                <a:off x="5226311"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8" name="Oval 1087"/>
              <p:cNvSpPr>
                <a:spLocks noChangeAspect="1" noChangeArrowheads="1"/>
              </p:cNvSpPr>
              <p:nvPr/>
            </p:nvSpPr>
            <p:spPr bwMode="auto">
              <a:xfrm>
                <a:off x="7472910"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9" name="Oval 1088"/>
              <p:cNvSpPr>
                <a:spLocks noChangeAspect="1" noChangeArrowheads="1"/>
              </p:cNvSpPr>
              <p:nvPr/>
            </p:nvSpPr>
            <p:spPr bwMode="auto">
              <a:xfrm>
                <a:off x="264196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0" name="Oval 1089"/>
              <p:cNvSpPr>
                <a:spLocks noChangeAspect="1" noChangeArrowheads="1"/>
              </p:cNvSpPr>
              <p:nvPr/>
            </p:nvSpPr>
            <p:spPr bwMode="auto">
              <a:xfrm>
                <a:off x="2753545"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1" name="Oval 1090"/>
              <p:cNvSpPr>
                <a:spLocks noChangeAspect="1" noChangeArrowheads="1"/>
              </p:cNvSpPr>
              <p:nvPr/>
            </p:nvSpPr>
            <p:spPr bwMode="auto">
              <a:xfrm>
                <a:off x="286663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2" name="Oval 1091"/>
              <p:cNvSpPr>
                <a:spLocks noChangeAspect="1" noChangeArrowheads="1"/>
              </p:cNvSpPr>
              <p:nvPr/>
            </p:nvSpPr>
            <p:spPr bwMode="auto">
              <a:xfrm>
                <a:off x="2978206"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3" name="Oval 1092"/>
              <p:cNvSpPr>
                <a:spLocks noChangeAspect="1" noChangeArrowheads="1"/>
              </p:cNvSpPr>
              <p:nvPr/>
            </p:nvSpPr>
            <p:spPr bwMode="auto">
              <a:xfrm>
                <a:off x="309128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4" name="Oval 1093"/>
              <p:cNvSpPr>
                <a:spLocks noChangeAspect="1" noChangeArrowheads="1"/>
              </p:cNvSpPr>
              <p:nvPr/>
            </p:nvSpPr>
            <p:spPr bwMode="auto">
              <a:xfrm>
                <a:off x="3204373"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5" name="Oval 1094"/>
              <p:cNvSpPr>
                <a:spLocks noChangeAspect="1" noChangeArrowheads="1"/>
              </p:cNvSpPr>
              <p:nvPr/>
            </p:nvSpPr>
            <p:spPr bwMode="auto">
              <a:xfrm>
                <a:off x="3315949"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6" name="Oval 1095"/>
              <p:cNvSpPr>
                <a:spLocks noChangeAspect="1" noChangeArrowheads="1"/>
              </p:cNvSpPr>
              <p:nvPr/>
            </p:nvSpPr>
            <p:spPr bwMode="auto">
              <a:xfrm>
                <a:off x="466390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7" name="Oval 1096"/>
              <p:cNvSpPr>
                <a:spLocks noChangeAspect="1" noChangeArrowheads="1"/>
              </p:cNvSpPr>
              <p:nvPr/>
            </p:nvSpPr>
            <p:spPr bwMode="auto">
              <a:xfrm>
                <a:off x="4776992"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8" name="Oval 1097"/>
              <p:cNvSpPr>
                <a:spLocks noChangeAspect="1" noChangeArrowheads="1"/>
              </p:cNvSpPr>
              <p:nvPr/>
            </p:nvSpPr>
            <p:spPr bwMode="auto">
              <a:xfrm>
                <a:off x="4888568"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9" name="Oval 1098"/>
              <p:cNvSpPr>
                <a:spLocks noChangeAspect="1" noChangeArrowheads="1"/>
              </p:cNvSpPr>
              <p:nvPr/>
            </p:nvSpPr>
            <p:spPr bwMode="auto">
              <a:xfrm>
                <a:off x="500165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0" name="Oval 1099"/>
              <p:cNvSpPr>
                <a:spLocks noChangeAspect="1" noChangeArrowheads="1"/>
              </p:cNvSpPr>
              <p:nvPr/>
            </p:nvSpPr>
            <p:spPr bwMode="auto">
              <a:xfrm>
                <a:off x="511322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1" name="Oval 1100"/>
              <p:cNvSpPr>
                <a:spLocks noChangeAspect="1" noChangeArrowheads="1"/>
              </p:cNvSpPr>
              <p:nvPr/>
            </p:nvSpPr>
            <p:spPr bwMode="auto">
              <a:xfrm>
                <a:off x="5226311"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2" name="Oval 1101"/>
              <p:cNvSpPr>
                <a:spLocks noChangeAspect="1" noChangeArrowheads="1"/>
              </p:cNvSpPr>
              <p:nvPr/>
            </p:nvSpPr>
            <p:spPr bwMode="auto">
              <a:xfrm>
                <a:off x="545097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3" name="Oval 1102"/>
              <p:cNvSpPr>
                <a:spLocks noChangeAspect="1" noChangeArrowheads="1"/>
              </p:cNvSpPr>
              <p:nvPr/>
            </p:nvSpPr>
            <p:spPr bwMode="auto">
              <a:xfrm>
                <a:off x="7361334"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4" name="Oval 1103"/>
              <p:cNvSpPr>
                <a:spLocks noChangeAspect="1" noChangeArrowheads="1"/>
              </p:cNvSpPr>
              <p:nvPr/>
            </p:nvSpPr>
            <p:spPr bwMode="auto">
              <a:xfrm>
                <a:off x="7472910"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5" name="Oval 1104"/>
              <p:cNvSpPr>
                <a:spLocks noChangeAspect="1" noChangeArrowheads="1"/>
              </p:cNvSpPr>
              <p:nvPr/>
            </p:nvSpPr>
            <p:spPr bwMode="auto">
              <a:xfrm>
                <a:off x="769757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6" name="Oval 1105"/>
              <p:cNvSpPr>
                <a:spLocks noChangeAspect="1" noChangeArrowheads="1"/>
              </p:cNvSpPr>
              <p:nvPr/>
            </p:nvSpPr>
            <p:spPr bwMode="auto">
              <a:xfrm>
                <a:off x="2753545"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7" name="Oval 1106"/>
              <p:cNvSpPr>
                <a:spLocks noChangeAspect="1" noChangeArrowheads="1"/>
              </p:cNvSpPr>
              <p:nvPr/>
            </p:nvSpPr>
            <p:spPr bwMode="auto">
              <a:xfrm>
                <a:off x="286663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8" name="Oval 1107"/>
              <p:cNvSpPr>
                <a:spLocks noChangeAspect="1" noChangeArrowheads="1"/>
              </p:cNvSpPr>
              <p:nvPr/>
            </p:nvSpPr>
            <p:spPr bwMode="auto">
              <a:xfrm>
                <a:off x="2978206"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9" name="Oval 1108"/>
              <p:cNvSpPr>
                <a:spLocks noChangeAspect="1" noChangeArrowheads="1"/>
              </p:cNvSpPr>
              <p:nvPr/>
            </p:nvSpPr>
            <p:spPr bwMode="auto">
              <a:xfrm>
                <a:off x="3091289"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0" name="Oval 1109"/>
              <p:cNvSpPr>
                <a:spLocks noChangeAspect="1" noChangeArrowheads="1"/>
              </p:cNvSpPr>
              <p:nvPr/>
            </p:nvSpPr>
            <p:spPr bwMode="auto">
              <a:xfrm>
                <a:off x="3204373"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1" name="Oval 1110"/>
              <p:cNvSpPr>
                <a:spLocks noChangeAspect="1" noChangeArrowheads="1"/>
              </p:cNvSpPr>
              <p:nvPr/>
            </p:nvSpPr>
            <p:spPr bwMode="auto">
              <a:xfrm>
                <a:off x="3315949"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2" name="Oval 1111"/>
              <p:cNvSpPr>
                <a:spLocks noChangeAspect="1" noChangeArrowheads="1"/>
              </p:cNvSpPr>
              <p:nvPr/>
            </p:nvSpPr>
            <p:spPr bwMode="auto">
              <a:xfrm>
                <a:off x="466390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3" name="Oval 1112"/>
              <p:cNvSpPr>
                <a:spLocks noChangeAspect="1" noChangeArrowheads="1"/>
              </p:cNvSpPr>
              <p:nvPr/>
            </p:nvSpPr>
            <p:spPr bwMode="auto">
              <a:xfrm>
                <a:off x="4776992"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4" name="Oval 1113"/>
              <p:cNvSpPr>
                <a:spLocks noChangeAspect="1" noChangeArrowheads="1"/>
              </p:cNvSpPr>
              <p:nvPr/>
            </p:nvSpPr>
            <p:spPr bwMode="auto">
              <a:xfrm>
                <a:off x="4888568"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5" name="Oval 1114"/>
              <p:cNvSpPr>
                <a:spLocks noChangeAspect="1" noChangeArrowheads="1"/>
              </p:cNvSpPr>
              <p:nvPr/>
            </p:nvSpPr>
            <p:spPr bwMode="auto">
              <a:xfrm>
                <a:off x="500165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6" name="Oval 1115"/>
              <p:cNvSpPr>
                <a:spLocks noChangeAspect="1" noChangeArrowheads="1"/>
              </p:cNvSpPr>
              <p:nvPr/>
            </p:nvSpPr>
            <p:spPr bwMode="auto">
              <a:xfrm>
                <a:off x="511322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7" name="Oval 1116"/>
              <p:cNvSpPr>
                <a:spLocks noChangeAspect="1" noChangeArrowheads="1"/>
              </p:cNvSpPr>
              <p:nvPr/>
            </p:nvSpPr>
            <p:spPr bwMode="auto">
              <a:xfrm>
                <a:off x="5226311"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8" name="Oval 1117"/>
              <p:cNvSpPr>
                <a:spLocks noChangeAspect="1" noChangeArrowheads="1"/>
              </p:cNvSpPr>
              <p:nvPr/>
            </p:nvSpPr>
            <p:spPr bwMode="auto">
              <a:xfrm>
                <a:off x="545097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9" name="Oval 1118"/>
              <p:cNvSpPr>
                <a:spLocks noChangeAspect="1" noChangeArrowheads="1"/>
              </p:cNvSpPr>
              <p:nvPr/>
            </p:nvSpPr>
            <p:spPr bwMode="auto">
              <a:xfrm>
                <a:off x="724825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0" name="Oval 1119"/>
              <p:cNvSpPr>
                <a:spLocks noChangeAspect="1" noChangeArrowheads="1"/>
              </p:cNvSpPr>
              <p:nvPr/>
            </p:nvSpPr>
            <p:spPr bwMode="auto">
              <a:xfrm>
                <a:off x="7361334"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1" name="Oval 1120"/>
              <p:cNvSpPr>
                <a:spLocks noChangeAspect="1" noChangeArrowheads="1"/>
              </p:cNvSpPr>
              <p:nvPr/>
            </p:nvSpPr>
            <p:spPr bwMode="auto">
              <a:xfrm>
                <a:off x="7472910"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2" name="Oval 1121"/>
              <p:cNvSpPr>
                <a:spLocks noChangeAspect="1" noChangeArrowheads="1"/>
              </p:cNvSpPr>
              <p:nvPr/>
            </p:nvSpPr>
            <p:spPr bwMode="auto">
              <a:xfrm>
                <a:off x="7585994"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3" name="Oval 1122"/>
              <p:cNvSpPr>
                <a:spLocks noChangeAspect="1" noChangeArrowheads="1"/>
              </p:cNvSpPr>
              <p:nvPr/>
            </p:nvSpPr>
            <p:spPr bwMode="auto">
              <a:xfrm>
                <a:off x="769757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4" name="Oval 1123"/>
              <p:cNvSpPr>
                <a:spLocks noChangeAspect="1" noChangeArrowheads="1"/>
              </p:cNvSpPr>
              <p:nvPr/>
            </p:nvSpPr>
            <p:spPr bwMode="auto">
              <a:xfrm>
                <a:off x="2753545"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5" name="Oval 1124"/>
              <p:cNvSpPr>
                <a:spLocks noChangeAspect="1" noChangeArrowheads="1"/>
              </p:cNvSpPr>
              <p:nvPr/>
            </p:nvSpPr>
            <p:spPr bwMode="auto">
              <a:xfrm>
                <a:off x="286663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6" name="Oval 1125"/>
              <p:cNvSpPr>
                <a:spLocks noChangeAspect="1" noChangeArrowheads="1"/>
              </p:cNvSpPr>
              <p:nvPr/>
            </p:nvSpPr>
            <p:spPr bwMode="auto">
              <a:xfrm>
                <a:off x="2978206"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7" name="Oval 1126"/>
              <p:cNvSpPr>
                <a:spLocks noChangeAspect="1" noChangeArrowheads="1"/>
              </p:cNvSpPr>
              <p:nvPr/>
            </p:nvSpPr>
            <p:spPr bwMode="auto">
              <a:xfrm>
                <a:off x="3091289"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8" name="Oval 1127"/>
              <p:cNvSpPr>
                <a:spLocks noChangeAspect="1" noChangeArrowheads="1"/>
              </p:cNvSpPr>
              <p:nvPr/>
            </p:nvSpPr>
            <p:spPr bwMode="auto">
              <a:xfrm>
                <a:off x="3204373"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9" name="Oval 1128"/>
              <p:cNvSpPr>
                <a:spLocks noChangeAspect="1" noChangeArrowheads="1"/>
              </p:cNvSpPr>
              <p:nvPr/>
            </p:nvSpPr>
            <p:spPr bwMode="auto">
              <a:xfrm>
                <a:off x="3315949"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0" name="Oval 1129"/>
              <p:cNvSpPr>
                <a:spLocks noChangeAspect="1" noChangeArrowheads="1"/>
              </p:cNvSpPr>
              <p:nvPr/>
            </p:nvSpPr>
            <p:spPr bwMode="auto">
              <a:xfrm>
                <a:off x="466390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1" name="Oval 1130"/>
              <p:cNvSpPr>
                <a:spLocks noChangeAspect="1" noChangeArrowheads="1"/>
              </p:cNvSpPr>
              <p:nvPr/>
            </p:nvSpPr>
            <p:spPr bwMode="auto">
              <a:xfrm>
                <a:off x="4776992"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2" name="Oval 1131"/>
              <p:cNvSpPr>
                <a:spLocks noChangeAspect="1" noChangeArrowheads="1"/>
              </p:cNvSpPr>
              <p:nvPr/>
            </p:nvSpPr>
            <p:spPr bwMode="auto">
              <a:xfrm>
                <a:off x="4888568"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3" name="Oval 1132"/>
              <p:cNvSpPr>
                <a:spLocks noChangeAspect="1" noChangeArrowheads="1"/>
              </p:cNvSpPr>
              <p:nvPr/>
            </p:nvSpPr>
            <p:spPr bwMode="auto">
              <a:xfrm>
                <a:off x="500165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4" name="Oval 1133"/>
              <p:cNvSpPr>
                <a:spLocks noChangeAspect="1" noChangeArrowheads="1"/>
              </p:cNvSpPr>
              <p:nvPr/>
            </p:nvSpPr>
            <p:spPr bwMode="auto">
              <a:xfrm>
                <a:off x="511322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5" name="Oval 1134"/>
              <p:cNvSpPr>
                <a:spLocks noChangeAspect="1" noChangeArrowheads="1"/>
              </p:cNvSpPr>
              <p:nvPr/>
            </p:nvSpPr>
            <p:spPr bwMode="auto">
              <a:xfrm>
                <a:off x="545097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6" name="Oval 1135"/>
              <p:cNvSpPr>
                <a:spLocks noChangeAspect="1" noChangeArrowheads="1"/>
              </p:cNvSpPr>
              <p:nvPr/>
            </p:nvSpPr>
            <p:spPr bwMode="auto">
              <a:xfrm>
                <a:off x="713667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7" name="Oval 1136"/>
              <p:cNvSpPr>
                <a:spLocks noChangeAspect="1" noChangeArrowheads="1"/>
              </p:cNvSpPr>
              <p:nvPr/>
            </p:nvSpPr>
            <p:spPr bwMode="auto">
              <a:xfrm>
                <a:off x="724825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8" name="Oval 1137"/>
              <p:cNvSpPr>
                <a:spLocks noChangeAspect="1" noChangeArrowheads="1"/>
              </p:cNvSpPr>
              <p:nvPr/>
            </p:nvSpPr>
            <p:spPr bwMode="auto">
              <a:xfrm>
                <a:off x="7361334"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9" name="Oval 1138"/>
              <p:cNvSpPr>
                <a:spLocks noChangeAspect="1" noChangeArrowheads="1"/>
              </p:cNvSpPr>
              <p:nvPr/>
            </p:nvSpPr>
            <p:spPr bwMode="auto">
              <a:xfrm>
                <a:off x="7472910"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0" name="Oval 1139"/>
              <p:cNvSpPr>
                <a:spLocks noChangeAspect="1" noChangeArrowheads="1"/>
              </p:cNvSpPr>
              <p:nvPr/>
            </p:nvSpPr>
            <p:spPr bwMode="auto">
              <a:xfrm>
                <a:off x="758599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1" name="Oval 1140"/>
              <p:cNvSpPr>
                <a:spLocks noChangeAspect="1" noChangeArrowheads="1"/>
              </p:cNvSpPr>
              <p:nvPr/>
            </p:nvSpPr>
            <p:spPr bwMode="auto">
              <a:xfrm>
                <a:off x="769757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2" name="Oval 1141"/>
              <p:cNvSpPr>
                <a:spLocks noChangeAspect="1" noChangeArrowheads="1"/>
              </p:cNvSpPr>
              <p:nvPr/>
            </p:nvSpPr>
            <p:spPr bwMode="auto">
              <a:xfrm>
                <a:off x="7810653"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3" name="Oval 1142"/>
              <p:cNvSpPr>
                <a:spLocks noChangeAspect="1" noChangeArrowheads="1"/>
              </p:cNvSpPr>
              <p:nvPr/>
            </p:nvSpPr>
            <p:spPr bwMode="auto">
              <a:xfrm>
                <a:off x="264196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4" name="Oval 1143"/>
              <p:cNvSpPr>
                <a:spLocks noChangeAspect="1" noChangeArrowheads="1"/>
              </p:cNvSpPr>
              <p:nvPr/>
            </p:nvSpPr>
            <p:spPr bwMode="auto">
              <a:xfrm>
                <a:off x="2753545"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5" name="Oval 1144"/>
              <p:cNvSpPr>
                <a:spLocks noChangeAspect="1" noChangeArrowheads="1"/>
              </p:cNvSpPr>
              <p:nvPr/>
            </p:nvSpPr>
            <p:spPr bwMode="auto">
              <a:xfrm>
                <a:off x="286663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6" name="Oval 1145"/>
              <p:cNvSpPr>
                <a:spLocks noChangeAspect="1" noChangeArrowheads="1"/>
              </p:cNvSpPr>
              <p:nvPr/>
            </p:nvSpPr>
            <p:spPr bwMode="auto">
              <a:xfrm>
                <a:off x="2978206"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7" name="Oval 1146"/>
              <p:cNvSpPr>
                <a:spLocks noChangeAspect="1" noChangeArrowheads="1"/>
              </p:cNvSpPr>
              <p:nvPr/>
            </p:nvSpPr>
            <p:spPr bwMode="auto">
              <a:xfrm>
                <a:off x="309128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8" name="Oval 1147"/>
              <p:cNvSpPr>
                <a:spLocks noChangeAspect="1" noChangeArrowheads="1"/>
              </p:cNvSpPr>
              <p:nvPr/>
            </p:nvSpPr>
            <p:spPr bwMode="auto">
              <a:xfrm>
                <a:off x="3204373"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9" name="Oval 1148"/>
              <p:cNvSpPr>
                <a:spLocks noChangeAspect="1" noChangeArrowheads="1"/>
              </p:cNvSpPr>
              <p:nvPr/>
            </p:nvSpPr>
            <p:spPr bwMode="auto">
              <a:xfrm>
                <a:off x="466390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0" name="Oval 1149"/>
              <p:cNvSpPr>
                <a:spLocks noChangeAspect="1" noChangeArrowheads="1"/>
              </p:cNvSpPr>
              <p:nvPr/>
            </p:nvSpPr>
            <p:spPr bwMode="auto">
              <a:xfrm>
                <a:off x="4776992"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1" name="Oval 1150"/>
              <p:cNvSpPr>
                <a:spLocks noChangeAspect="1" noChangeArrowheads="1"/>
              </p:cNvSpPr>
              <p:nvPr/>
            </p:nvSpPr>
            <p:spPr bwMode="auto">
              <a:xfrm>
                <a:off x="4888568"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2" name="Oval 1151"/>
              <p:cNvSpPr>
                <a:spLocks noChangeAspect="1" noChangeArrowheads="1"/>
              </p:cNvSpPr>
              <p:nvPr/>
            </p:nvSpPr>
            <p:spPr bwMode="auto">
              <a:xfrm>
                <a:off x="500165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3" name="Oval 1152"/>
              <p:cNvSpPr>
                <a:spLocks noChangeAspect="1" noChangeArrowheads="1"/>
              </p:cNvSpPr>
              <p:nvPr/>
            </p:nvSpPr>
            <p:spPr bwMode="auto">
              <a:xfrm>
                <a:off x="511322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4" name="Oval 1153"/>
              <p:cNvSpPr>
                <a:spLocks noChangeAspect="1" noChangeArrowheads="1"/>
              </p:cNvSpPr>
              <p:nvPr/>
            </p:nvSpPr>
            <p:spPr bwMode="auto">
              <a:xfrm>
                <a:off x="545097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5" name="Oval 1154"/>
              <p:cNvSpPr>
                <a:spLocks noChangeAspect="1" noChangeArrowheads="1"/>
              </p:cNvSpPr>
              <p:nvPr/>
            </p:nvSpPr>
            <p:spPr bwMode="auto">
              <a:xfrm>
                <a:off x="702359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6" name="Oval 1155"/>
              <p:cNvSpPr>
                <a:spLocks noChangeAspect="1" noChangeArrowheads="1"/>
              </p:cNvSpPr>
              <p:nvPr/>
            </p:nvSpPr>
            <p:spPr bwMode="auto">
              <a:xfrm>
                <a:off x="713667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7" name="Oval 1156"/>
              <p:cNvSpPr>
                <a:spLocks noChangeAspect="1" noChangeArrowheads="1"/>
              </p:cNvSpPr>
              <p:nvPr/>
            </p:nvSpPr>
            <p:spPr bwMode="auto">
              <a:xfrm>
                <a:off x="724825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8" name="Oval 1157"/>
              <p:cNvSpPr>
                <a:spLocks noChangeAspect="1" noChangeArrowheads="1"/>
              </p:cNvSpPr>
              <p:nvPr/>
            </p:nvSpPr>
            <p:spPr bwMode="auto">
              <a:xfrm>
                <a:off x="7361334"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9" name="Oval 1158"/>
              <p:cNvSpPr>
                <a:spLocks noChangeAspect="1" noChangeArrowheads="1"/>
              </p:cNvSpPr>
              <p:nvPr/>
            </p:nvSpPr>
            <p:spPr bwMode="auto">
              <a:xfrm>
                <a:off x="747291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0" name="Oval 1159"/>
              <p:cNvSpPr>
                <a:spLocks noChangeAspect="1" noChangeArrowheads="1"/>
              </p:cNvSpPr>
              <p:nvPr/>
            </p:nvSpPr>
            <p:spPr bwMode="auto">
              <a:xfrm>
                <a:off x="758599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1" name="Oval 1160"/>
              <p:cNvSpPr>
                <a:spLocks noChangeAspect="1" noChangeArrowheads="1"/>
              </p:cNvSpPr>
              <p:nvPr/>
            </p:nvSpPr>
            <p:spPr bwMode="auto">
              <a:xfrm>
                <a:off x="769757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2" name="Oval 1161"/>
              <p:cNvSpPr>
                <a:spLocks noChangeAspect="1" noChangeArrowheads="1"/>
              </p:cNvSpPr>
              <p:nvPr/>
            </p:nvSpPr>
            <p:spPr bwMode="auto">
              <a:xfrm>
                <a:off x="7810653"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3" name="Oval 1162"/>
              <p:cNvSpPr>
                <a:spLocks noChangeAspect="1" noChangeArrowheads="1"/>
              </p:cNvSpPr>
              <p:nvPr/>
            </p:nvSpPr>
            <p:spPr bwMode="auto">
              <a:xfrm>
                <a:off x="792222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4" name="Oval 1163"/>
              <p:cNvSpPr>
                <a:spLocks noChangeAspect="1" noChangeArrowheads="1"/>
              </p:cNvSpPr>
              <p:nvPr/>
            </p:nvSpPr>
            <p:spPr bwMode="auto">
              <a:xfrm>
                <a:off x="264196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5" name="Oval 1164"/>
              <p:cNvSpPr>
                <a:spLocks noChangeAspect="1" noChangeArrowheads="1"/>
              </p:cNvSpPr>
              <p:nvPr/>
            </p:nvSpPr>
            <p:spPr bwMode="auto">
              <a:xfrm>
                <a:off x="2753545"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6" name="Oval 1165"/>
              <p:cNvSpPr>
                <a:spLocks noChangeAspect="1" noChangeArrowheads="1"/>
              </p:cNvSpPr>
              <p:nvPr/>
            </p:nvSpPr>
            <p:spPr bwMode="auto">
              <a:xfrm>
                <a:off x="286663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7" name="Oval 1166"/>
              <p:cNvSpPr>
                <a:spLocks noChangeAspect="1" noChangeArrowheads="1"/>
              </p:cNvSpPr>
              <p:nvPr/>
            </p:nvSpPr>
            <p:spPr bwMode="auto">
              <a:xfrm>
                <a:off x="2978206"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8" name="Oval 1167"/>
              <p:cNvSpPr>
                <a:spLocks noChangeAspect="1" noChangeArrowheads="1"/>
              </p:cNvSpPr>
              <p:nvPr/>
            </p:nvSpPr>
            <p:spPr bwMode="auto">
              <a:xfrm>
                <a:off x="309128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9" name="Oval 1168"/>
              <p:cNvSpPr>
                <a:spLocks noChangeAspect="1" noChangeArrowheads="1"/>
              </p:cNvSpPr>
              <p:nvPr/>
            </p:nvSpPr>
            <p:spPr bwMode="auto">
              <a:xfrm>
                <a:off x="4663908"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0" name="Oval 1169"/>
              <p:cNvSpPr>
                <a:spLocks noChangeAspect="1" noChangeArrowheads="1"/>
              </p:cNvSpPr>
              <p:nvPr/>
            </p:nvSpPr>
            <p:spPr bwMode="auto">
              <a:xfrm>
                <a:off x="4776992"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1" name="Oval 1170"/>
              <p:cNvSpPr>
                <a:spLocks noChangeAspect="1" noChangeArrowheads="1"/>
              </p:cNvSpPr>
              <p:nvPr/>
            </p:nvSpPr>
            <p:spPr bwMode="auto">
              <a:xfrm>
                <a:off x="4888568"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2" name="Oval 1171"/>
              <p:cNvSpPr>
                <a:spLocks noChangeAspect="1" noChangeArrowheads="1"/>
              </p:cNvSpPr>
              <p:nvPr/>
            </p:nvSpPr>
            <p:spPr bwMode="auto">
              <a:xfrm>
                <a:off x="5001652"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3" name="Oval 1172"/>
              <p:cNvSpPr>
                <a:spLocks noChangeAspect="1" noChangeArrowheads="1"/>
              </p:cNvSpPr>
              <p:nvPr/>
            </p:nvSpPr>
            <p:spPr bwMode="auto">
              <a:xfrm>
                <a:off x="702359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4" name="Oval 1173"/>
              <p:cNvSpPr>
                <a:spLocks noChangeAspect="1" noChangeArrowheads="1"/>
              </p:cNvSpPr>
              <p:nvPr/>
            </p:nvSpPr>
            <p:spPr bwMode="auto">
              <a:xfrm>
                <a:off x="713667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5" name="Oval 1174"/>
              <p:cNvSpPr>
                <a:spLocks noChangeAspect="1" noChangeArrowheads="1"/>
              </p:cNvSpPr>
              <p:nvPr/>
            </p:nvSpPr>
            <p:spPr bwMode="auto">
              <a:xfrm>
                <a:off x="724825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6" name="Oval 1175"/>
              <p:cNvSpPr>
                <a:spLocks noChangeAspect="1" noChangeArrowheads="1"/>
              </p:cNvSpPr>
              <p:nvPr/>
            </p:nvSpPr>
            <p:spPr bwMode="auto">
              <a:xfrm>
                <a:off x="7361334"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7" name="Oval 1176"/>
              <p:cNvSpPr>
                <a:spLocks noChangeAspect="1" noChangeArrowheads="1"/>
              </p:cNvSpPr>
              <p:nvPr/>
            </p:nvSpPr>
            <p:spPr bwMode="auto">
              <a:xfrm>
                <a:off x="747291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8" name="Oval 1177"/>
              <p:cNvSpPr>
                <a:spLocks noChangeAspect="1" noChangeArrowheads="1"/>
              </p:cNvSpPr>
              <p:nvPr/>
            </p:nvSpPr>
            <p:spPr bwMode="auto">
              <a:xfrm>
                <a:off x="758599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9" name="Oval 1178"/>
              <p:cNvSpPr>
                <a:spLocks noChangeAspect="1" noChangeArrowheads="1"/>
              </p:cNvSpPr>
              <p:nvPr/>
            </p:nvSpPr>
            <p:spPr bwMode="auto">
              <a:xfrm>
                <a:off x="769757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0" name="Oval 1179"/>
              <p:cNvSpPr>
                <a:spLocks noChangeAspect="1" noChangeArrowheads="1"/>
              </p:cNvSpPr>
              <p:nvPr/>
            </p:nvSpPr>
            <p:spPr bwMode="auto">
              <a:xfrm>
                <a:off x="7810653"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1" name="Oval 1180"/>
              <p:cNvSpPr>
                <a:spLocks noChangeAspect="1" noChangeArrowheads="1"/>
              </p:cNvSpPr>
              <p:nvPr/>
            </p:nvSpPr>
            <p:spPr bwMode="auto">
              <a:xfrm>
                <a:off x="7922229" y="4875977"/>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412" name="Oval 1181"/>
              <p:cNvSpPr>
                <a:spLocks noChangeAspect="1" noChangeArrowheads="1"/>
              </p:cNvSpPr>
              <p:nvPr/>
            </p:nvSpPr>
            <p:spPr bwMode="auto">
              <a:xfrm>
                <a:off x="264196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3" name="Oval 1182"/>
              <p:cNvSpPr>
                <a:spLocks noChangeAspect="1" noChangeArrowheads="1"/>
              </p:cNvSpPr>
              <p:nvPr/>
            </p:nvSpPr>
            <p:spPr bwMode="auto">
              <a:xfrm>
                <a:off x="2753545"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4" name="Oval 1183"/>
              <p:cNvSpPr>
                <a:spLocks noChangeAspect="1" noChangeArrowheads="1"/>
              </p:cNvSpPr>
              <p:nvPr/>
            </p:nvSpPr>
            <p:spPr bwMode="auto">
              <a:xfrm>
                <a:off x="286663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5" name="Oval 1184"/>
              <p:cNvSpPr>
                <a:spLocks noChangeAspect="1" noChangeArrowheads="1"/>
              </p:cNvSpPr>
              <p:nvPr/>
            </p:nvSpPr>
            <p:spPr bwMode="auto">
              <a:xfrm>
                <a:off x="2978206"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6" name="Oval 1185"/>
              <p:cNvSpPr>
                <a:spLocks noChangeAspect="1" noChangeArrowheads="1"/>
              </p:cNvSpPr>
              <p:nvPr/>
            </p:nvSpPr>
            <p:spPr bwMode="auto">
              <a:xfrm>
                <a:off x="309128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7" name="Oval 1186"/>
              <p:cNvSpPr>
                <a:spLocks noChangeAspect="1" noChangeArrowheads="1"/>
              </p:cNvSpPr>
              <p:nvPr/>
            </p:nvSpPr>
            <p:spPr bwMode="auto">
              <a:xfrm>
                <a:off x="4776992"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8" name="Oval 1187"/>
              <p:cNvSpPr>
                <a:spLocks noChangeAspect="1" noChangeArrowheads="1"/>
              </p:cNvSpPr>
              <p:nvPr/>
            </p:nvSpPr>
            <p:spPr bwMode="auto">
              <a:xfrm>
                <a:off x="4888568"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9" name="Oval 1188"/>
              <p:cNvSpPr>
                <a:spLocks noChangeAspect="1" noChangeArrowheads="1"/>
              </p:cNvSpPr>
              <p:nvPr/>
            </p:nvSpPr>
            <p:spPr bwMode="auto">
              <a:xfrm>
                <a:off x="5001652"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0" name="Oval 1189"/>
              <p:cNvSpPr>
                <a:spLocks noChangeAspect="1" noChangeArrowheads="1"/>
              </p:cNvSpPr>
              <p:nvPr/>
            </p:nvSpPr>
            <p:spPr bwMode="auto">
              <a:xfrm>
                <a:off x="702359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1" name="Oval 1190"/>
              <p:cNvSpPr>
                <a:spLocks noChangeAspect="1" noChangeArrowheads="1"/>
              </p:cNvSpPr>
              <p:nvPr/>
            </p:nvSpPr>
            <p:spPr bwMode="auto">
              <a:xfrm>
                <a:off x="713667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2" name="Oval 1191"/>
              <p:cNvSpPr>
                <a:spLocks noChangeAspect="1" noChangeArrowheads="1"/>
              </p:cNvSpPr>
              <p:nvPr/>
            </p:nvSpPr>
            <p:spPr bwMode="auto">
              <a:xfrm>
                <a:off x="747291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3" name="Oval 1192"/>
              <p:cNvSpPr>
                <a:spLocks noChangeAspect="1" noChangeArrowheads="1"/>
              </p:cNvSpPr>
              <p:nvPr/>
            </p:nvSpPr>
            <p:spPr bwMode="auto">
              <a:xfrm>
                <a:off x="758599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4" name="Oval 1193"/>
              <p:cNvSpPr>
                <a:spLocks noChangeAspect="1" noChangeArrowheads="1"/>
              </p:cNvSpPr>
              <p:nvPr/>
            </p:nvSpPr>
            <p:spPr bwMode="auto">
              <a:xfrm>
                <a:off x="769757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5" name="Oval 1194"/>
              <p:cNvSpPr>
                <a:spLocks noChangeAspect="1" noChangeArrowheads="1"/>
              </p:cNvSpPr>
              <p:nvPr/>
            </p:nvSpPr>
            <p:spPr bwMode="auto">
              <a:xfrm>
                <a:off x="7810653"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6" name="Oval 1195"/>
              <p:cNvSpPr>
                <a:spLocks noChangeAspect="1" noChangeArrowheads="1"/>
              </p:cNvSpPr>
              <p:nvPr/>
            </p:nvSpPr>
            <p:spPr bwMode="auto">
              <a:xfrm>
                <a:off x="2641969"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7" name="Oval 1196"/>
              <p:cNvSpPr>
                <a:spLocks noChangeAspect="1" noChangeArrowheads="1"/>
              </p:cNvSpPr>
              <p:nvPr/>
            </p:nvSpPr>
            <p:spPr bwMode="auto">
              <a:xfrm>
                <a:off x="2753545"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8" name="Oval 1197"/>
              <p:cNvSpPr>
                <a:spLocks noChangeAspect="1" noChangeArrowheads="1"/>
              </p:cNvSpPr>
              <p:nvPr/>
            </p:nvSpPr>
            <p:spPr bwMode="auto">
              <a:xfrm>
                <a:off x="286663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9" name="Oval 1198"/>
              <p:cNvSpPr>
                <a:spLocks noChangeAspect="1" noChangeArrowheads="1"/>
              </p:cNvSpPr>
              <p:nvPr/>
            </p:nvSpPr>
            <p:spPr bwMode="auto">
              <a:xfrm>
                <a:off x="2978206"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0" name="Oval 1199"/>
              <p:cNvSpPr>
                <a:spLocks noChangeAspect="1" noChangeArrowheads="1"/>
              </p:cNvSpPr>
              <p:nvPr/>
            </p:nvSpPr>
            <p:spPr bwMode="auto">
              <a:xfrm>
                <a:off x="4776992"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1" name="Oval 1200"/>
              <p:cNvSpPr>
                <a:spLocks noChangeAspect="1" noChangeArrowheads="1"/>
              </p:cNvSpPr>
              <p:nvPr/>
            </p:nvSpPr>
            <p:spPr bwMode="auto">
              <a:xfrm>
                <a:off x="7585994"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2" name="Oval 1201"/>
              <p:cNvSpPr>
                <a:spLocks noChangeAspect="1" noChangeArrowheads="1"/>
              </p:cNvSpPr>
              <p:nvPr/>
            </p:nvSpPr>
            <p:spPr bwMode="auto">
              <a:xfrm>
                <a:off x="769757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3" name="Oval 1202"/>
              <p:cNvSpPr>
                <a:spLocks noChangeAspect="1" noChangeArrowheads="1"/>
              </p:cNvSpPr>
              <p:nvPr/>
            </p:nvSpPr>
            <p:spPr bwMode="auto">
              <a:xfrm>
                <a:off x="7810653"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4" name="Oval 1203"/>
              <p:cNvSpPr>
                <a:spLocks noChangeAspect="1" noChangeArrowheads="1"/>
              </p:cNvSpPr>
              <p:nvPr/>
            </p:nvSpPr>
            <p:spPr bwMode="auto">
              <a:xfrm>
                <a:off x="8484633"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5" name="Oval 1204"/>
              <p:cNvSpPr>
                <a:spLocks noChangeAspect="1" noChangeArrowheads="1"/>
              </p:cNvSpPr>
              <p:nvPr/>
            </p:nvSpPr>
            <p:spPr bwMode="auto">
              <a:xfrm>
                <a:off x="2641969"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6" name="Oval 1205"/>
              <p:cNvSpPr>
                <a:spLocks noChangeAspect="1" noChangeArrowheads="1"/>
              </p:cNvSpPr>
              <p:nvPr/>
            </p:nvSpPr>
            <p:spPr bwMode="auto">
              <a:xfrm>
                <a:off x="2753545"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7" name="Oval 1206"/>
              <p:cNvSpPr>
                <a:spLocks noChangeAspect="1" noChangeArrowheads="1"/>
              </p:cNvSpPr>
              <p:nvPr/>
            </p:nvSpPr>
            <p:spPr bwMode="auto">
              <a:xfrm>
                <a:off x="286663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8" name="Oval 1207"/>
              <p:cNvSpPr>
                <a:spLocks noChangeAspect="1" noChangeArrowheads="1"/>
              </p:cNvSpPr>
              <p:nvPr/>
            </p:nvSpPr>
            <p:spPr bwMode="auto">
              <a:xfrm>
                <a:off x="769757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9" name="Oval 1208"/>
              <p:cNvSpPr>
                <a:spLocks noChangeAspect="1" noChangeArrowheads="1"/>
              </p:cNvSpPr>
              <p:nvPr/>
            </p:nvSpPr>
            <p:spPr bwMode="auto">
              <a:xfrm>
                <a:off x="7810653"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0" name="Oval 1209"/>
              <p:cNvSpPr>
                <a:spLocks noChangeAspect="1" noChangeArrowheads="1"/>
              </p:cNvSpPr>
              <p:nvPr/>
            </p:nvSpPr>
            <p:spPr bwMode="auto">
              <a:xfrm>
                <a:off x="8484633"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1" name="Oval 1210"/>
              <p:cNvSpPr>
                <a:spLocks noChangeAspect="1" noChangeArrowheads="1"/>
              </p:cNvSpPr>
              <p:nvPr/>
            </p:nvSpPr>
            <p:spPr bwMode="auto">
              <a:xfrm>
                <a:off x="264196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2" name="Oval 1211"/>
              <p:cNvSpPr>
                <a:spLocks noChangeAspect="1" noChangeArrowheads="1"/>
              </p:cNvSpPr>
              <p:nvPr/>
            </p:nvSpPr>
            <p:spPr bwMode="auto">
              <a:xfrm>
                <a:off x="2753545"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3" name="Oval 1212"/>
              <p:cNvSpPr>
                <a:spLocks noChangeAspect="1" noChangeArrowheads="1"/>
              </p:cNvSpPr>
              <p:nvPr/>
            </p:nvSpPr>
            <p:spPr bwMode="auto">
              <a:xfrm>
                <a:off x="7810653"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4" name="Oval 1213"/>
              <p:cNvSpPr>
                <a:spLocks noChangeAspect="1" noChangeArrowheads="1"/>
              </p:cNvSpPr>
              <p:nvPr/>
            </p:nvSpPr>
            <p:spPr bwMode="auto">
              <a:xfrm>
                <a:off x="837154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5" name="Oval 1214"/>
              <p:cNvSpPr>
                <a:spLocks noChangeAspect="1" noChangeArrowheads="1"/>
              </p:cNvSpPr>
              <p:nvPr/>
            </p:nvSpPr>
            <p:spPr bwMode="auto">
              <a:xfrm>
                <a:off x="2641969"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6" name="Oval 1215"/>
              <p:cNvSpPr>
                <a:spLocks noChangeAspect="1" noChangeArrowheads="1"/>
              </p:cNvSpPr>
              <p:nvPr/>
            </p:nvSpPr>
            <p:spPr bwMode="auto">
              <a:xfrm>
                <a:off x="2753545"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7" name="Oval 1216"/>
              <p:cNvSpPr>
                <a:spLocks noChangeAspect="1" noChangeArrowheads="1"/>
              </p:cNvSpPr>
              <p:nvPr/>
            </p:nvSpPr>
            <p:spPr bwMode="auto">
              <a:xfrm>
                <a:off x="8259973"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8" name="Oval 1217"/>
              <p:cNvSpPr>
                <a:spLocks noChangeAspect="1" noChangeArrowheads="1"/>
              </p:cNvSpPr>
              <p:nvPr/>
            </p:nvSpPr>
            <p:spPr bwMode="auto">
              <a:xfrm>
                <a:off x="2641969"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9" name="Oval 1218"/>
              <p:cNvSpPr>
                <a:spLocks noChangeAspect="1" noChangeArrowheads="1"/>
              </p:cNvSpPr>
              <p:nvPr/>
            </p:nvSpPr>
            <p:spPr bwMode="auto">
              <a:xfrm>
                <a:off x="2753545"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0" name="Oval 1219"/>
              <p:cNvSpPr>
                <a:spLocks noChangeAspect="1" noChangeArrowheads="1"/>
              </p:cNvSpPr>
              <p:nvPr/>
            </p:nvSpPr>
            <p:spPr bwMode="auto">
              <a:xfrm>
                <a:off x="2641969" y="560122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1" name="Oval 1220"/>
              <p:cNvSpPr>
                <a:spLocks noChangeAspect="1" noChangeArrowheads="1"/>
              </p:cNvSpPr>
              <p:nvPr/>
            </p:nvSpPr>
            <p:spPr bwMode="auto">
              <a:xfrm>
                <a:off x="2641969"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2" name="Oval 1221"/>
              <p:cNvSpPr>
                <a:spLocks noChangeAspect="1" noChangeArrowheads="1"/>
              </p:cNvSpPr>
              <p:nvPr/>
            </p:nvSpPr>
            <p:spPr bwMode="auto">
              <a:xfrm>
                <a:off x="2753545"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3" name="Oval 1222"/>
              <p:cNvSpPr>
                <a:spLocks noChangeAspect="1" noChangeArrowheads="1"/>
              </p:cNvSpPr>
              <p:nvPr/>
            </p:nvSpPr>
            <p:spPr bwMode="auto">
              <a:xfrm>
                <a:off x="4103013"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4" name="Oval 1223"/>
              <p:cNvSpPr>
                <a:spLocks noChangeAspect="1" noChangeArrowheads="1"/>
              </p:cNvSpPr>
              <p:nvPr/>
            </p:nvSpPr>
            <p:spPr bwMode="auto">
              <a:xfrm>
                <a:off x="4214589"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grpSp>
        <p:sp>
          <p:nvSpPr>
            <p:cNvPr id="2456" name="Oval 2455"/>
            <p:cNvSpPr/>
            <p:nvPr/>
          </p:nvSpPr>
          <p:spPr bwMode="auto">
            <a:xfrm>
              <a:off x="1756583" y="2236811"/>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7" name="Oval 2456"/>
            <p:cNvSpPr/>
            <p:nvPr/>
          </p:nvSpPr>
          <p:spPr bwMode="auto">
            <a:xfrm>
              <a:off x="2924210" y="1909086"/>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8" name="Oval 2457"/>
            <p:cNvSpPr/>
            <p:nvPr/>
          </p:nvSpPr>
          <p:spPr bwMode="auto">
            <a:xfrm>
              <a:off x="2300739" y="2691721"/>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9" name="Oval 2458"/>
            <p:cNvSpPr/>
            <p:nvPr/>
          </p:nvSpPr>
          <p:spPr bwMode="auto">
            <a:xfrm>
              <a:off x="5803330" y="1737266"/>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60" name="Oval 2459"/>
            <p:cNvSpPr/>
            <p:nvPr/>
          </p:nvSpPr>
          <p:spPr bwMode="auto">
            <a:xfrm>
              <a:off x="5341703" y="1704955"/>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61" name="Oval 2460"/>
            <p:cNvSpPr/>
            <p:nvPr/>
          </p:nvSpPr>
          <p:spPr bwMode="auto">
            <a:xfrm>
              <a:off x="9355105" y="2967377"/>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2" name="Oval 2461"/>
            <p:cNvSpPr/>
            <p:nvPr/>
          </p:nvSpPr>
          <p:spPr bwMode="auto">
            <a:xfrm>
              <a:off x="8786570" y="3926488"/>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3" name="Oval 2462"/>
            <p:cNvSpPr/>
            <p:nvPr/>
          </p:nvSpPr>
          <p:spPr bwMode="auto">
            <a:xfrm>
              <a:off x="10209237" y="5343219"/>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4" name="Oval 2463"/>
            <p:cNvSpPr/>
            <p:nvPr/>
          </p:nvSpPr>
          <p:spPr bwMode="auto">
            <a:xfrm>
              <a:off x="10030422" y="5678856"/>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5" name="Oval 2464"/>
            <p:cNvSpPr/>
            <p:nvPr/>
          </p:nvSpPr>
          <p:spPr bwMode="auto">
            <a:xfrm>
              <a:off x="9993051" y="250498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6" name="Oval 2465"/>
            <p:cNvSpPr/>
            <p:nvPr/>
          </p:nvSpPr>
          <p:spPr bwMode="auto">
            <a:xfrm>
              <a:off x="9993051" y="221391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7" name="Oval 2466"/>
            <p:cNvSpPr/>
            <p:nvPr/>
          </p:nvSpPr>
          <p:spPr bwMode="auto">
            <a:xfrm>
              <a:off x="9216853" y="1941593"/>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8" name="Oval 2467"/>
            <p:cNvSpPr/>
            <p:nvPr/>
          </p:nvSpPr>
          <p:spPr bwMode="auto">
            <a:xfrm>
              <a:off x="8932518" y="2722624"/>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9" name="Oval 2468"/>
            <p:cNvSpPr/>
            <p:nvPr/>
          </p:nvSpPr>
          <p:spPr bwMode="auto">
            <a:xfrm>
              <a:off x="2681216" y="2221798"/>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70" name="Oval 2469"/>
            <p:cNvSpPr/>
            <p:nvPr/>
          </p:nvSpPr>
          <p:spPr bwMode="auto">
            <a:xfrm>
              <a:off x="3391017" y="221391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71" name="Oval 2470"/>
            <p:cNvSpPr/>
            <p:nvPr/>
          </p:nvSpPr>
          <p:spPr bwMode="auto">
            <a:xfrm>
              <a:off x="3825809" y="4404013"/>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 name="TextBox 1"/>
            <p:cNvSpPr txBox="1"/>
            <p:nvPr/>
          </p:nvSpPr>
          <p:spPr>
            <a:xfrm>
              <a:off x="-17884" y="894"/>
              <a:ext cx="12206708" cy="954244"/>
            </a:xfrm>
            <a:prstGeom prst="rect">
              <a:avLst/>
            </a:prstGeom>
            <a:solidFill>
              <a:schemeClr val="accent1">
                <a:alpha val="85098"/>
              </a:schemeClr>
            </a:solidFill>
            <a:ln>
              <a:solidFill>
                <a:schemeClr val="tx1">
                  <a:lumMod val="40000"/>
                  <a:lumOff val="60000"/>
                </a:schemeClr>
              </a:solidFill>
            </a:ln>
          </p:spPr>
          <p:txBody>
            <a:bodyPr wrap="square" rtlCol="0" anchor="ctr">
              <a:noAutofit/>
            </a:bodyPr>
            <a:lstStyle/>
            <a:p>
              <a:pPr algn="ctr"/>
              <a:r>
                <a:rPr lang="en-US" sz="3599" dirty="0">
                  <a:solidFill>
                    <a:schemeClr val="bg1"/>
                  </a:solidFill>
                  <a:latin typeface="Segoe UI Light" panose="020B0502040204020203" pitchFamily="34" charset="0"/>
                  <a:cs typeface="Segoe UI Light" panose="020B0502040204020203" pitchFamily="34" charset="0"/>
                </a:rPr>
                <a:t>17 regions worldwide in 2015</a:t>
              </a:r>
            </a:p>
          </p:txBody>
        </p:sp>
        <p:sp>
          <p:nvSpPr>
            <p:cNvPr id="1237" name="Oval 1236"/>
            <p:cNvSpPr>
              <a:spLocks noChangeAspect="1"/>
            </p:cNvSpPr>
            <p:nvPr/>
          </p:nvSpPr>
          <p:spPr bwMode="auto">
            <a:xfrm>
              <a:off x="9310421" y="516250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55" name="Oval 2454"/>
            <p:cNvSpPr>
              <a:spLocks noChangeAspect="1"/>
            </p:cNvSpPr>
            <p:nvPr/>
          </p:nvSpPr>
          <p:spPr bwMode="auto">
            <a:xfrm>
              <a:off x="6183331" y="4979225"/>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2" name="Oval 2471"/>
            <p:cNvSpPr>
              <a:spLocks noChangeAspect="1"/>
            </p:cNvSpPr>
            <p:nvPr/>
          </p:nvSpPr>
          <p:spPr bwMode="auto">
            <a:xfrm>
              <a:off x="3978701" y="464211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3" name="Oval 2472"/>
            <p:cNvSpPr>
              <a:spLocks noChangeAspect="1"/>
            </p:cNvSpPr>
            <p:nvPr/>
          </p:nvSpPr>
          <p:spPr bwMode="auto">
            <a:xfrm>
              <a:off x="2338242" y="220103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4" name="Oval 2473"/>
            <p:cNvSpPr>
              <a:spLocks noChangeAspect="1"/>
            </p:cNvSpPr>
            <p:nvPr/>
          </p:nvSpPr>
          <p:spPr bwMode="auto">
            <a:xfrm>
              <a:off x="6271440" y="192588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5" name="Oval 2474"/>
            <p:cNvSpPr>
              <a:spLocks noChangeAspect="1"/>
            </p:cNvSpPr>
            <p:nvPr/>
          </p:nvSpPr>
          <p:spPr bwMode="auto">
            <a:xfrm>
              <a:off x="5843152" y="245595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6" name="Oval 2475"/>
            <p:cNvSpPr>
              <a:spLocks noChangeAspect="1"/>
            </p:cNvSpPr>
            <p:nvPr/>
          </p:nvSpPr>
          <p:spPr bwMode="auto">
            <a:xfrm>
              <a:off x="5599591" y="2624600"/>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7" name="Oval 2476"/>
            <p:cNvSpPr>
              <a:spLocks noChangeAspect="1"/>
            </p:cNvSpPr>
            <p:nvPr/>
          </p:nvSpPr>
          <p:spPr bwMode="auto">
            <a:xfrm>
              <a:off x="8682276" y="346529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8" name="Oval 2477"/>
            <p:cNvSpPr>
              <a:spLocks noChangeAspect="1"/>
            </p:cNvSpPr>
            <p:nvPr/>
          </p:nvSpPr>
          <p:spPr bwMode="auto">
            <a:xfrm>
              <a:off x="6497276" y="3202409"/>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9" name="Oval 2478"/>
            <p:cNvSpPr>
              <a:spLocks noChangeAspect="1"/>
            </p:cNvSpPr>
            <p:nvPr/>
          </p:nvSpPr>
          <p:spPr bwMode="auto">
            <a:xfrm>
              <a:off x="5896534" y="275187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0" name="Oval 2479"/>
            <p:cNvSpPr>
              <a:spLocks noChangeAspect="1"/>
            </p:cNvSpPr>
            <p:nvPr/>
          </p:nvSpPr>
          <p:spPr bwMode="auto">
            <a:xfrm>
              <a:off x="9539356" y="309714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1" name="Oval 2480"/>
            <p:cNvSpPr>
              <a:spLocks noChangeAspect="1"/>
            </p:cNvSpPr>
            <p:nvPr/>
          </p:nvSpPr>
          <p:spPr bwMode="auto">
            <a:xfrm>
              <a:off x="6623342" y="4282189"/>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2" name="Oval 2481"/>
            <p:cNvSpPr>
              <a:spLocks noChangeAspect="1"/>
            </p:cNvSpPr>
            <p:nvPr/>
          </p:nvSpPr>
          <p:spPr bwMode="auto">
            <a:xfrm>
              <a:off x="2521748" y="334332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3" name="Oval 2482"/>
            <p:cNvSpPr>
              <a:spLocks noChangeAspect="1"/>
            </p:cNvSpPr>
            <p:nvPr/>
          </p:nvSpPr>
          <p:spPr bwMode="auto">
            <a:xfrm>
              <a:off x="10962710" y="5896500"/>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4" name="Oval 2483"/>
            <p:cNvSpPr>
              <a:spLocks noChangeAspect="1"/>
            </p:cNvSpPr>
            <p:nvPr/>
          </p:nvSpPr>
          <p:spPr bwMode="auto">
            <a:xfrm>
              <a:off x="5681448" y="399205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5" name="Oval 2484"/>
            <p:cNvSpPr>
              <a:spLocks noChangeAspect="1"/>
            </p:cNvSpPr>
            <p:nvPr/>
          </p:nvSpPr>
          <p:spPr bwMode="auto">
            <a:xfrm>
              <a:off x="5753159" y="1984004"/>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6" name="Oval 2485"/>
            <p:cNvSpPr>
              <a:spLocks noChangeAspect="1"/>
            </p:cNvSpPr>
            <p:nvPr/>
          </p:nvSpPr>
          <p:spPr bwMode="auto">
            <a:xfrm>
              <a:off x="6271440" y="519431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7" name="Oval 2486"/>
            <p:cNvSpPr>
              <a:spLocks noChangeAspect="1"/>
            </p:cNvSpPr>
            <p:nvPr/>
          </p:nvSpPr>
          <p:spPr bwMode="auto">
            <a:xfrm>
              <a:off x="5961654" y="210349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8" name="Oval 2487"/>
            <p:cNvSpPr>
              <a:spLocks noChangeAspect="1"/>
            </p:cNvSpPr>
            <p:nvPr/>
          </p:nvSpPr>
          <p:spPr bwMode="auto">
            <a:xfrm>
              <a:off x="6449478" y="287218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9" name="Oval 2488"/>
            <p:cNvSpPr>
              <a:spLocks noChangeAspect="1"/>
            </p:cNvSpPr>
            <p:nvPr/>
          </p:nvSpPr>
          <p:spPr bwMode="auto">
            <a:xfrm>
              <a:off x="5426926" y="2379703"/>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0" name="Oval 2489"/>
            <p:cNvSpPr>
              <a:spLocks noChangeAspect="1"/>
            </p:cNvSpPr>
            <p:nvPr/>
          </p:nvSpPr>
          <p:spPr bwMode="auto">
            <a:xfrm>
              <a:off x="2502723" y="284295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1" name="Oval 2490"/>
            <p:cNvSpPr>
              <a:spLocks noChangeAspect="1"/>
            </p:cNvSpPr>
            <p:nvPr/>
          </p:nvSpPr>
          <p:spPr bwMode="auto">
            <a:xfrm>
              <a:off x="8508347" y="3792775"/>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2" name="Oval 2491"/>
            <p:cNvSpPr/>
            <p:nvPr/>
          </p:nvSpPr>
          <p:spPr bwMode="auto">
            <a:xfrm>
              <a:off x="279523" y="4730383"/>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93" name="Oval 2492"/>
            <p:cNvSpPr>
              <a:spLocks noChangeAspect="1"/>
            </p:cNvSpPr>
            <p:nvPr/>
          </p:nvSpPr>
          <p:spPr bwMode="auto">
            <a:xfrm>
              <a:off x="279523" y="5306282"/>
              <a:ext cx="432371" cy="418694"/>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3" name="Rectangle 2"/>
            <p:cNvSpPr/>
            <p:nvPr/>
          </p:nvSpPr>
          <p:spPr>
            <a:xfrm>
              <a:off x="788759" y="4733404"/>
              <a:ext cx="1436879" cy="369236"/>
            </a:xfrm>
            <a:prstGeom prst="rect">
              <a:avLst/>
            </a:prstGeom>
          </p:spPr>
          <p:txBody>
            <a:bodyPr wrap="none">
              <a:spAutoFit/>
            </a:bodyPr>
            <a:lstStyle/>
            <a:p>
              <a:r>
                <a:rPr lang="en-US" altLang="ja-JP" sz="1799" dirty="0">
                  <a:solidFill>
                    <a:schemeClr val="bg1"/>
                  </a:solidFill>
                  <a:latin typeface="Segoe UI Light" panose="020B0502040204020203" pitchFamily="34" charset="0"/>
                  <a:ea typeface="メイリオ" pitchFamily="50" charset="-128"/>
                  <a:cs typeface="Segoe UI Light" panose="020B0502040204020203" pitchFamily="34" charset="0"/>
                </a:rPr>
                <a:t>Data Centers</a:t>
              </a:r>
              <a:endParaRPr lang="en-US" sz="1799" dirty="0">
                <a:solidFill>
                  <a:schemeClr val="bg1"/>
                </a:solidFill>
              </a:endParaRPr>
            </a:p>
          </p:txBody>
        </p:sp>
        <p:sp>
          <p:nvSpPr>
            <p:cNvPr id="2494" name="Rectangle 2493"/>
            <p:cNvSpPr/>
            <p:nvPr/>
          </p:nvSpPr>
          <p:spPr>
            <a:xfrm>
              <a:off x="788758" y="5310063"/>
              <a:ext cx="1878039" cy="369236"/>
            </a:xfrm>
            <a:prstGeom prst="rect">
              <a:avLst/>
            </a:prstGeom>
          </p:spPr>
          <p:txBody>
            <a:bodyPr wrap="none">
              <a:spAutoFit/>
            </a:bodyPr>
            <a:lstStyle/>
            <a:p>
              <a:r>
                <a:rPr lang="en-US" altLang="ja-JP" sz="1799" dirty="0">
                  <a:solidFill>
                    <a:schemeClr val="bg1"/>
                  </a:solidFill>
                  <a:latin typeface="Segoe UI Light" panose="020B0502040204020203" pitchFamily="34" charset="0"/>
                  <a:ea typeface="メイリオ" pitchFamily="50" charset="-128"/>
                  <a:cs typeface="Segoe UI Light" panose="020B0502040204020203" pitchFamily="34" charset="0"/>
                </a:rPr>
                <a:t>Regional Partners</a:t>
              </a:r>
              <a:endParaRPr lang="en-US" sz="1799" dirty="0">
                <a:solidFill>
                  <a:schemeClr val="bg1"/>
                </a:solidFill>
              </a:endParaRPr>
            </a:p>
          </p:txBody>
        </p:sp>
        <p:sp>
          <p:nvSpPr>
            <p:cNvPr id="2495" name="Oval 2494"/>
            <p:cNvSpPr/>
            <p:nvPr/>
          </p:nvSpPr>
          <p:spPr bwMode="auto">
            <a:xfrm>
              <a:off x="3107042" y="2494418"/>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grpSp>
      <p:pic>
        <p:nvPicPr>
          <p:cNvPr id="2498" name="Picture 2497"/>
          <p:cNvPicPr>
            <a:picLocks noChangeAspect="1"/>
          </p:cNvPicPr>
          <p:nvPr/>
        </p:nvPicPr>
        <p:blipFill>
          <a:blip r:embed="rId3"/>
          <a:stretch>
            <a:fillRect/>
          </a:stretch>
        </p:blipFill>
        <p:spPr>
          <a:xfrm>
            <a:off x="0" y="0"/>
            <a:ext cx="12232653" cy="6877509"/>
          </a:xfrm>
          <a:prstGeom prst="rect">
            <a:avLst/>
          </a:prstGeom>
        </p:spPr>
      </p:pic>
      <p:grpSp>
        <p:nvGrpSpPr>
          <p:cNvPr id="7" name="Group 6"/>
          <p:cNvGrpSpPr/>
          <p:nvPr/>
        </p:nvGrpSpPr>
        <p:grpSpPr>
          <a:xfrm>
            <a:off x="-10654" y="0"/>
            <a:ext cx="12210132" cy="6858000"/>
            <a:chOff x="-10654" y="0"/>
            <a:chExt cx="12210132" cy="6858000"/>
          </a:xfrm>
        </p:grpSpPr>
        <p:pic>
          <p:nvPicPr>
            <p:cNvPr id="4" name="Picture 3"/>
            <p:cNvPicPr>
              <a:picLocks noChangeAspect="1"/>
            </p:cNvPicPr>
            <p:nvPr/>
          </p:nvPicPr>
          <p:blipFill rotWithShape="1">
            <a:blip r:embed="rId4"/>
            <a:srcRect t="12556" b="12556"/>
            <a:stretch/>
          </p:blipFill>
          <p:spPr>
            <a:xfrm>
              <a:off x="-10654" y="0"/>
              <a:ext cx="12210132" cy="6858000"/>
            </a:xfrm>
            <a:prstGeom prst="rect">
              <a:avLst/>
            </a:prstGeom>
          </p:spPr>
        </p:pic>
        <p:sp>
          <p:nvSpPr>
            <p:cNvPr id="6" name="Rectangle 5"/>
            <p:cNvSpPr/>
            <p:nvPr/>
          </p:nvSpPr>
          <p:spPr>
            <a:xfrm>
              <a:off x="3978701" y="6403556"/>
              <a:ext cx="6920103" cy="369332"/>
            </a:xfrm>
            <a:prstGeom prst="rect">
              <a:avLst/>
            </a:prstGeom>
          </p:spPr>
          <p:txBody>
            <a:bodyPr wrap="square">
              <a:spAutoFit/>
            </a:bodyPr>
            <a:lstStyle/>
            <a:p>
              <a:r>
                <a:rPr lang="en-US" dirty="0"/>
                <a:t>Source: </a:t>
              </a:r>
              <a:r>
                <a:rPr lang="en-US" dirty="0">
                  <a:hlinkClick r:id="rId5"/>
                </a:rPr>
                <a:t>https://twitter.com/PaulSpain/status/715564339114053632</a:t>
              </a:r>
              <a:r>
                <a:rPr lang="en-US" dirty="0"/>
                <a:t> </a:t>
              </a:r>
            </a:p>
          </p:txBody>
        </p:sp>
      </p:grpSp>
    </p:spTree>
    <p:extLst>
      <p:ext uri="{BB962C8B-B14F-4D97-AF65-F5344CB8AC3E}">
        <p14:creationId xmlns:p14="http://schemas.microsoft.com/office/powerpoint/2010/main" val="2561419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98"/>
                                        </p:tgtEl>
                                        <p:attrNameLst>
                                          <p:attrName>style.visibility</p:attrName>
                                        </p:attrNameLst>
                                      </p:cBhvr>
                                      <p:to>
                                        <p:strVal val="visible"/>
                                      </p:to>
                                    </p:set>
                                    <p:anim calcmode="lin" valueType="num">
                                      <p:cBhvr additive="base">
                                        <p:cTn id="7" dur="500" fill="hold"/>
                                        <p:tgtEl>
                                          <p:spTgt spid="2498"/>
                                        </p:tgtEl>
                                        <p:attrNameLst>
                                          <p:attrName>ppt_x</p:attrName>
                                        </p:attrNameLst>
                                      </p:cBhvr>
                                      <p:tavLst>
                                        <p:tav tm="0">
                                          <p:val>
                                            <p:strVal val="#ppt_x"/>
                                          </p:val>
                                        </p:tav>
                                        <p:tav tm="100000">
                                          <p:val>
                                            <p:strVal val="#ppt_x"/>
                                          </p:val>
                                        </p:tav>
                                      </p:tavLst>
                                    </p:anim>
                                    <p:anim calcmode="lin" valueType="num">
                                      <p:cBhvr additive="base">
                                        <p:cTn id="8" dur="500" fill="hold"/>
                                        <p:tgtEl>
                                          <p:spTgt spid="24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33399" y="1204278"/>
            <a:ext cx="9801700" cy="4929552"/>
          </a:xfrm>
          <a:prstGeom prst="rect">
            <a:avLst/>
          </a:prstGeom>
        </p:spPr>
      </p:pic>
      <p:sp>
        <p:nvSpPr>
          <p:cNvPr id="8" name="Rectangle 7"/>
          <p:cNvSpPr/>
          <p:nvPr/>
        </p:nvSpPr>
        <p:spPr>
          <a:xfrm>
            <a:off x="534987" y="6248400"/>
            <a:ext cx="5481372" cy="369332"/>
          </a:xfrm>
          <a:prstGeom prst="rect">
            <a:avLst/>
          </a:prstGeom>
        </p:spPr>
        <p:txBody>
          <a:bodyPr wrap="none">
            <a:spAutoFit/>
          </a:bodyPr>
          <a:lstStyle/>
          <a:p>
            <a:r>
              <a:rPr lang="en-US" dirty="0">
                <a:solidFill>
                  <a:schemeClr val="tx2">
                    <a:lumMod val="20000"/>
                    <a:lumOff val="80000"/>
                  </a:schemeClr>
                </a:solidFill>
              </a:rPr>
              <a:t>Azure Compliance:</a:t>
            </a:r>
            <a:r>
              <a:rPr lang="en-US" dirty="0"/>
              <a:t> </a:t>
            </a:r>
            <a:r>
              <a:rPr lang="en-US" dirty="0">
                <a:hlinkClick r:id="rId4"/>
              </a:rPr>
              <a:t>http://aka.ms/AzureCompliance</a:t>
            </a:r>
            <a:r>
              <a:rPr lang="en-US" dirty="0"/>
              <a:t> </a:t>
            </a:r>
          </a:p>
        </p:txBody>
      </p:sp>
      <p:pic>
        <p:nvPicPr>
          <p:cNvPr id="9" name="Picture 8"/>
          <p:cNvPicPr>
            <a:picLocks noChangeAspect="1"/>
          </p:cNvPicPr>
          <p:nvPr/>
        </p:nvPicPr>
        <p:blipFill>
          <a:blip r:embed="rId5"/>
          <a:stretch>
            <a:fillRect/>
          </a:stretch>
        </p:blipFill>
        <p:spPr>
          <a:xfrm>
            <a:off x="536575" y="1204278"/>
            <a:ext cx="9801701" cy="4929552"/>
          </a:xfrm>
          <a:prstGeom prst="rect">
            <a:avLst/>
          </a:prstGeom>
        </p:spPr>
      </p:pic>
      <p:sp>
        <p:nvSpPr>
          <p:cNvPr id="2496" name="Title 2"/>
          <p:cNvSpPr txBox="1">
            <a:spLocks/>
          </p:cNvSpPr>
          <p:nvPr/>
        </p:nvSpPr>
        <p:spPr>
          <a:xfrm>
            <a:off x="379413" y="319405"/>
            <a:ext cx="9958864"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Compliance: Microsoft Trust Center</a:t>
            </a:r>
          </a:p>
        </p:txBody>
      </p:sp>
      <p:grpSp>
        <p:nvGrpSpPr>
          <p:cNvPr id="12" name="Group 11"/>
          <p:cNvGrpSpPr/>
          <p:nvPr/>
        </p:nvGrpSpPr>
        <p:grpSpPr>
          <a:xfrm>
            <a:off x="533399" y="1204278"/>
            <a:ext cx="10030300" cy="4929552"/>
            <a:chOff x="533399" y="1204278"/>
            <a:chExt cx="10030300" cy="4929552"/>
          </a:xfrm>
        </p:grpSpPr>
        <p:pic>
          <p:nvPicPr>
            <p:cNvPr id="2497" name="Picture 2496"/>
            <p:cNvPicPr>
              <a:picLocks noChangeAspect="1"/>
            </p:cNvPicPr>
            <p:nvPr/>
          </p:nvPicPr>
          <p:blipFill>
            <a:blip r:embed="rId3"/>
            <a:stretch>
              <a:fillRect/>
            </a:stretch>
          </p:blipFill>
          <p:spPr>
            <a:xfrm>
              <a:off x="533399" y="1204278"/>
              <a:ext cx="9801700" cy="4929552"/>
            </a:xfrm>
            <a:prstGeom prst="rect">
              <a:avLst/>
            </a:prstGeom>
          </p:spPr>
        </p:pic>
        <p:sp>
          <p:nvSpPr>
            <p:cNvPr id="2499" name="Down Arrow 2498"/>
            <p:cNvSpPr/>
            <p:nvPr/>
          </p:nvSpPr>
          <p:spPr bwMode="auto">
            <a:xfrm>
              <a:off x="10106499" y="1981200"/>
              <a:ext cx="457200" cy="1219200"/>
            </a:xfrm>
            <a:prstGeom prst="downArrow">
              <a:avLst/>
            </a:prstGeom>
            <a:solidFill>
              <a:schemeClr val="tx2">
                <a:lumMod val="20000"/>
                <a:lumOff val="80000"/>
              </a:schemeClr>
            </a:solidFill>
            <a:ln>
              <a:solidFill>
                <a:schemeClr val="accent1"/>
              </a:solidFill>
              <a:headEnd type="none" w="med" len="med"/>
              <a:tailEnd type="none" w="med" len="med"/>
            </a:ln>
            <a:effectLst>
              <a:outerShdw blurRad="50800" dist="38100" algn="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876789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4987" y="1204278"/>
            <a:ext cx="9803289" cy="4930351"/>
          </a:xfrm>
          <a:prstGeom prst="rect">
            <a:avLst/>
          </a:prstGeom>
        </p:spPr>
      </p:pic>
      <p:sp>
        <p:nvSpPr>
          <p:cNvPr id="8" name="Rectangle 7"/>
          <p:cNvSpPr/>
          <p:nvPr/>
        </p:nvSpPr>
        <p:spPr>
          <a:xfrm>
            <a:off x="534987" y="6248400"/>
            <a:ext cx="8911542" cy="369332"/>
          </a:xfrm>
          <a:prstGeom prst="rect">
            <a:avLst/>
          </a:prstGeom>
        </p:spPr>
        <p:txBody>
          <a:bodyPr wrap="none">
            <a:spAutoFit/>
          </a:bodyPr>
          <a:lstStyle/>
          <a:p>
            <a:r>
              <a:rPr lang="en-US" dirty="0">
                <a:solidFill>
                  <a:schemeClr val="tx2">
                    <a:lumMod val="20000"/>
                    <a:lumOff val="80000"/>
                  </a:schemeClr>
                </a:solidFill>
              </a:rPr>
              <a:t>HIPAA Compliance:</a:t>
            </a:r>
            <a:r>
              <a:rPr lang="en-US" dirty="0"/>
              <a:t> </a:t>
            </a:r>
            <a:r>
              <a:rPr lang="en-US" dirty="0">
                <a:hlinkClick r:id="rId4"/>
              </a:rPr>
              <a:t>https://www.microsoft.com/en-us/TrustCenter/Compliance/HIPAA</a:t>
            </a:r>
            <a:r>
              <a:rPr lang="en-US" dirty="0"/>
              <a:t> </a:t>
            </a:r>
          </a:p>
        </p:txBody>
      </p:sp>
      <p:sp>
        <p:nvSpPr>
          <p:cNvPr id="2496" name="Title 2"/>
          <p:cNvSpPr txBox="1">
            <a:spLocks/>
          </p:cNvSpPr>
          <p:nvPr/>
        </p:nvSpPr>
        <p:spPr>
          <a:xfrm>
            <a:off x="379413" y="319405"/>
            <a:ext cx="9958864"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HIPAA Compliance and BAA Docs</a:t>
            </a:r>
          </a:p>
        </p:txBody>
      </p:sp>
    </p:spTree>
    <p:extLst>
      <p:ext uri="{BB962C8B-B14F-4D97-AF65-F5344CB8AC3E}">
        <p14:creationId xmlns:p14="http://schemas.microsoft.com/office/powerpoint/2010/main" val="86956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Azure Portal</a:t>
            </a:r>
          </a:p>
        </p:txBody>
      </p:sp>
    </p:spTree>
    <p:extLst>
      <p:ext uri="{BB962C8B-B14F-4D97-AF65-F5344CB8AC3E}">
        <p14:creationId xmlns:p14="http://schemas.microsoft.com/office/powerpoint/2010/main" val="3556055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a:solidFill>
                  <a:srgbClr val="FFFFFF"/>
                </a:solidFill>
              </a:rPr>
              <a:t>Azure Services</a:t>
            </a:r>
            <a:br>
              <a:rPr lang="en-US" sz="9600" dirty="0">
                <a:solidFill>
                  <a:srgbClr val="FFFFFF"/>
                </a:solidFill>
              </a:rPr>
            </a:br>
            <a:endParaRPr lang="en-US" dirty="0"/>
          </a:p>
        </p:txBody>
      </p:sp>
    </p:spTree>
    <p:extLst>
      <p:ext uri="{BB962C8B-B14F-4D97-AF65-F5344CB8AC3E}">
        <p14:creationId xmlns:p14="http://schemas.microsoft.com/office/powerpoint/2010/main" val="1688788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zure Event">
  <a:themeElements>
    <a:clrScheme name="Azure">
      <a:dk1>
        <a:srgbClr val="343434"/>
      </a:dk1>
      <a:lt1>
        <a:srgbClr val="FFFFFF"/>
      </a:lt1>
      <a:dk2>
        <a:srgbClr val="0072C6"/>
      </a:dk2>
      <a:lt2>
        <a:srgbClr val="D2D2D2"/>
      </a:lt2>
      <a:accent1>
        <a:srgbClr val="008272"/>
      </a:accent1>
      <a:accent2>
        <a:srgbClr val="68217A"/>
      </a:accent2>
      <a:accent3>
        <a:srgbClr val="00BCF2"/>
      </a:accent3>
      <a:accent4>
        <a:srgbClr val="7FBA00"/>
      </a:accent4>
      <a:accent5>
        <a:srgbClr val="FF8C00"/>
      </a:accent5>
      <a:accent6>
        <a:srgbClr val="FF0000"/>
      </a:accent6>
      <a:hlink>
        <a:srgbClr val="00BCF2"/>
      </a:hlink>
      <a:folHlink>
        <a:srgbClr val="008DB5"/>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4_Vision_Template" id="{6725F95B-ED7E-483B-990E-BF1D701C66CE}" vid="{D49783E1-D2BA-4B43-BCCD-EA3DF0856883}"/>
    </a:ext>
  </a:extLst>
</a:theme>
</file>

<file path=ppt/theme/theme2.xml><?xml version="1.0" encoding="utf-8"?>
<a:theme xmlns:a="http://schemas.openxmlformats.org/drawingml/2006/main" name="1_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989475B9-DB6C-4EAF-8622-952BB3581377}" vid="{74387833-FC5C-4245-A3BF-5305B54D3E19}"/>
    </a:ext>
  </a:extLst>
</a:theme>
</file>

<file path=ppt/theme/theme3.xml><?xml version="1.0" encoding="utf-8"?>
<a:theme xmlns:a="http://schemas.openxmlformats.org/drawingml/2006/main" name="1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Azure Medium">
  <a:themeElements>
    <a:clrScheme name="Custom 3">
      <a:dk1>
        <a:srgbClr val="00B0F0"/>
      </a:dk1>
      <a:lt1>
        <a:srgbClr val="FFFFFF"/>
      </a:lt1>
      <a:dk2>
        <a:srgbClr val="44546A"/>
      </a:dk2>
      <a:lt2>
        <a:srgbClr val="FFFFFF"/>
      </a:lt2>
      <a:accent1>
        <a:srgbClr val="00B0F0"/>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Control xmlns="http://schemas.microsoft.com/VisualStudio/2011/storyboarding/control">
  <Id Name="d45d9a28-4d48-4835-9009-441d319c6f12" Revision="1" Stencil="System.MyShapes" StencilVersion="1.0"/>
</Control>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821E223A3BC347949CC2419033DBE2" ma:contentTypeVersion="1" ma:contentTypeDescription="Create a new document." ma:contentTypeScope="" ma:versionID="519c6bc90736a6e8abbbdb38ed934ac6">
  <xsd:schema xmlns:xsd="http://www.w3.org/2001/XMLSchema" xmlns:xs="http://www.w3.org/2001/XMLSchema" xmlns:p="http://schemas.microsoft.com/office/2006/metadata/properties" xmlns:ns2="fee586e5-3c92-48eb-9898-42915e590ada" targetNamespace="http://schemas.microsoft.com/office/2006/metadata/properties" ma:root="true" ma:fieldsID="4da06bcf8031bc55fa8390c6716287b0" ns2:_="">
    <xsd:import namespace="fee586e5-3c92-48eb-9898-42915e590ad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e586e5-3c92-48eb-9898-42915e590ad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ontrol xmlns="http://schemas.microsoft.com/VisualStudio/2011/storyboarding/control">
  <Id Name="e3e06cf2-79b7-4f70-a145-44903a30dc14" Revision="1" Stencil="System.MyShapes" StencilVersion="1.0"/>
</Control>
</file>

<file path=customXml/item5.xml><?xml version="1.0" encoding="utf-8"?>
<Control xmlns="http://schemas.microsoft.com/VisualStudio/2011/storyboarding/control">
  <Id Name="e3e06cf2-79b7-4f70-a145-44903a30dc14" Revision="1" Stencil="System.MyShapes" StencilVersion="1.0"/>
</Control>
</file>

<file path=customXml/item6.xml><?xml version="1.0" encoding="utf-8"?>
<Control xmlns="http://schemas.microsoft.com/VisualStudio/2011/storyboarding/control">
  <Id Name="e3e06cf2-79b7-4f70-a145-44903a30dc14" Revision="1" Stencil="System.MyShapes" StencilVersion="1.0"/>
</Control>
</file>

<file path=customXml/item7.xml><?xml version="1.0" encoding="utf-8"?>
<p:properties xmlns:p="http://schemas.microsoft.com/office/2006/metadata/properties" xmlns:xsi="http://www.w3.org/2001/XMLSchema-instance" xmlns:pc="http://schemas.microsoft.com/office/infopath/2007/PartnerControls">
  <documentManagement>
    <SharedWithUsers xmlns="fee586e5-3c92-48eb-9898-42915e590ada">
      <UserInfo>
        <DisplayName>Seth Brickman</DisplayName>
        <AccountId>139</AccountId>
        <AccountType/>
      </UserInfo>
      <UserInfo>
        <DisplayName>Neil Hutson</DisplayName>
        <AccountId>140</AccountId>
        <AccountType/>
      </UserInfo>
      <UserInfo>
        <DisplayName>Jonah Sterling</DisplayName>
        <AccountId>136</AccountId>
        <AccountType/>
      </UserInfo>
    </SharedWithUsers>
  </documentManagement>
</p:properties>
</file>

<file path=customXml/itemProps1.xml><?xml version="1.0" encoding="utf-8"?>
<ds:datastoreItem xmlns:ds="http://schemas.openxmlformats.org/officeDocument/2006/customXml" ds:itemID="{5DAB25CC-2B21-49FB-A66D-10215A31FF5B}">
  <ds:schemaRefs>
    <ds:schemaRef ds:uri="http://schemas.microsoft.com/VisualStudio/2011/storyboarding/control"/>
  </ds:schemaRefs>
</ds:datastoreItem>
</file>

<file path=customXml/itemProps2.xml><?xml version="1.0" encoding="utf-8"?>
<ds:datastoreItem xmlns:ds="http://schemas.openxmlformats.org/officeDocument/2006/customXml" ds:itemID="{8587D03C-DCD5-4A24-A48F-FDD3322C1278}">
  <ds:schemaRefs>
    <ds:schemaRef ds:uri="http://schemas.microsoft.com/sharepoint/v3/contenttype/forms"/>
  </ds:schemaRefs>
</ds:datastoreItem>
</file>

<file path=customXml/itemProps3.xml><?xml version="1.0" encoding="utf-8"?>
<ds:datastoreItem xmlns:ds="http://schemas.openxmlformats.org/officeDocument/2006/customXml" ds:itemID="{3093EB58-A3C8-4EFB-858C-7BC99E7AE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e586e5-3c92-48eb-9898-42915e590a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3F5445F-B5E8-4EBE-B0BC-B55632358EB1}">
  <ds:schemaRefs>
    <ds:schemaRef ds:uri="http://schemas.microsoft.com/VisualStudio/2011/storyboarding/control"/>
  </ds:schemaRefs>
</ds:datastoreItem>
</file>

<file path=customXml/itemProps5.xml><?xml version="1.0" encoding="utf-8"?>
<ds:datastoreItem xmlns:ds="http://schemas.openxmlformats.org/officeDocument/2006/customXml" ds:itemID="{7486043C-9CF3-4E89-BBAE-B7D5BAACF8DD}">
  <ds:schemaRefs>
    <ds:schemaRef ds:uri="http://schemas.microsoft.com/VisualStudio/2011/storyboarding/control"/>
  </ds:schemaRefs>
</ds:datastoreItem>
</file>

<file path=customXml/itemProps6.xml><?xml version="1.0" encoding="utf-8"?>
<ds:datastoreItem xmlns:ds="http://schemas.openxmlformats.org/officeDocument/2006/customXml" ds:itemID="{B472AFF5-BF2D-41C1-9629-D13BC77052A6}">
  <ds:schemaRefs>
    <ds:schemaRef ds:uri="http://schemas.microsoft.com/VisualStudio/2011/storyboarding/control"/>
  </ds:schemaRefs>
</ds:datastoreItem>
</file>

<file path=customXml/itemProps7.xml><?xml version="1.0" encoding="utf-8"?>
<ds:datastoreItem xmlns:ds="http://schemas.openxmlformats.org/officeDocument/2006/customXml" ds:itemID="{E9A13FED-9D9A-42D4-BBF4-345F4CCBDD05}">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purl.org/dc/terms/"/>
    <ds:schemaRef ds:uri="fee586e5-3c92-48eb-9898-42915e590ad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2690</Words>
  <Application>Microsoft Office PowerPoint</Application>
  <PresentationFormat>Custom</PresentationFormat>
  <Paragraphs>444</Paragraphs>
  <Slides>46</Slides>
  <Notes>15</Notes>
  <HiddenSlides>8</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46</vt:i4>
      </vt:variant>
    </vt:vector>
  </HeadingPairs>
  <TitlesOfParts>
    <vt:vector size="61" baseType="lpstr">
      <vt:lpstr>ＭＳ Ｐゴシック</vt:lpstr>
      <vt:lpstr>Arial</vt:lpstr>
      <vt:lpstr>Avenir LT Pro 45 Book</vt:lpstr>
      <vt:lpstr>Consolas</vt:lpstr>
      <vt:lpstr>メイリオ</vt:lpstr>
      <vt:lpstr>Segoe</vt:lpstr>
      <vt:lpstr>Segoe Light</vt:lpstr>
      <vt:lpstr>Segoe UI</vt:lpstr>
      <vt:lpstr>Segoe UI (Body)</vt:lpstr>
      <vt:lpstr>Segoe UI Light</vt:lpstr>
      <vt:lpstr>Wingdings</vt:lpstr>
      <vt:lpstr>Azure Event</vt:lpstr>
      <vt:lpstr>1_5-30629_Build_Template_DARK BLUE</vt:lpstr>
      <vt:lpstr>1_MSVID_White_16x9_2012-08-18</vt:lpstr>
      <vt:lpstr>Azure Medium</vt:lpstr>
      <vt:lpstr>Capture the Cloud with Azure</vt:lpstr>
      <vt:lpstr>Why the cloud?</vt:lpstr>
      <vt:lpstr>Why the cloud? </vt:lpstr>
      <vt:lpstr>PowerPoint Presentation</vt:lpstr>
      <vt:lpstr>PowerPoint Presentation</vt:lpstr>
      <vt:lpstr>PowerPoint Presentation</vt:lpstr>
      <vt:lpstr>PowerPoint Presentation</vt:lpstr>
      <vt:lpstr>Demo: Azure Portal</vt:lpstr>
      <vt:lpstr>Azure Services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Database Options</vt:lpstr>
      <vt:lpstr>SQL Database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Internet of Things</vt:lpstr>
      <vt:lpstr>PowerPoint Presentation</vt:lpstr>
      <vt:lpstr>PowerPoint Presentation</vt:lpstr>
      <vt:lpstr>Virtual Machines</vt:lpstr>
      <vt:lpstr>PowerPoint Presentation</vt:lpstr>
      <vt:lpstr>PowerPoint Presentation</vt:lpstr>
      <vt:lpstr>Xamarin: Cross-Platform Mobile Apps</vt:lpstr>
      <vt:lpstr>Key Scenarios to Get Started with Microsoft Azure</vt:lpstr>
      <vt:lpstr>Key Scenarios to get started with Microsoft Azure</vt:lpstr>
      <vt:lpstr>Key Scenarios to get started with Microsoft Azure</vt:lpstr>
      <vt:lpstr>Key Scenarios to get started with Microsoft Azure</vt:lpstr>
      <vt:lpstr>Key Scenarios to get started with Microsoft Azure</vt:lpstr>
      <vt:lpstr>PowerPoint Presentation</vt:lpstr>
      <vt:lpstr>Contact</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
  <cp:revision>1</cp:revision>
  <dcterms:created xsi:type="dcterms:W3CDTF">2014-07-17T16:01:57Z</dcterms:created>
  <dcterms:modified xsi:type="dcterms:W3CDTF">2016-07-27T05:29:38Z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0x0101004A821E223A3BC347949CC2419033DBE2</vt:lpwstr>
  </property>
  <property fmtid="{D5CDD505-2E9C-101B-9397-08002B2CF9AE}" pid="4" name="DocVizMetadataToken">
    <vt:lpwstr>300x168x1</vt:lpwstr>
  </property>
</Properties>
</file>