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78" r:id="rId3"/>
    <p:sldId id="261" r:id="rId4"/>
    <p:sldId id="272" r:id="rId5"/>
    <p:sldId id="259" r:id="rId6"/>
    <p:sldId id="328" r:id="rId7"/>
    <p:sldId id="332" r:id="rId8"/>
    <p:sldId id="333" r:id="rId9"/>
    <p:sldId id="331" r:id="rId10"/>
    <p:sldId id="330" r:id="rId11"/>
    <p:sldId id="329" r:id="rId12"/>
    <p:sldId id="279" r:id="rId13"/>
    <p:sldId id="334" r:id="rId14"/>
    <p:sldId id="262" r:id="rId15"/>
    <p:sldId id="263" r:id="rId16"/>
    <p:sldId id="264" r:id="rId17"/>
    <p:sldId id="338" r:id="rId18"/>
    <p:sldId id="265" r:id="rId19"/>
    <p:sldId id="266" r:id="rId20"/>
    <p:sldId id="267" r:id="rId21"/>
    <p:sldId id="268" r:id="rId22"/>
    <p:sldId id="270" r:id="rId23"/>
    <p:sldId id="335" r:id="rId24"/>
    <p:sldId id="339" r:id="rId25"/>
    <p:sldId id="341" r:id="rId26"/>
    <p:sldId id="340" r:id="rId27"/>
    <p:sldId id="325" r:id="rId28"/>
    <p:sldId id="326" r:id="rId29"/>
    <p:sldId id="327" r:id="rId30"/>
    <p:sldId id="260" r:id="rId31"/>
    <p:sldId id="336" r:id="rId32"/>
    <p:sldId id="337" r:id="rId33"/>
    <p:sldId id="323" r:id="rId34"/>
    <p:sldId id="32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>
        <p:scale>
          <a:sx n="75" d="100"/>
          <a:sy n="75" d="100"/>
        </p:scale>
        <p:origin x="18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(First,</a:t>
            </a:r>
            <a:r>
              <a:rPr lang="en-US" baseline="0" dirty="0" smtClean="0"/>
              <a:t> Enable-Migrations)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Update Model with new field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Add-</a:t>
            </a:r>
            <a:r>
              <a:rPr lang="en-US" baseline="0" dirty="0" smtClean="0"/>
              <a:t>Migration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Update-Database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Verify in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Migrations Work</a:t>
            </a:r>
          </a:p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(</a:t>
            </a:r>
            <a:r>
              <a:rPr lang="en-US" sz="1200" dirty="0" smtClean="0"/>
              <a:t>use -script flag to inspect SQL </a:t>
            </a:r>
            <a:r>
              <a:rPr lang="en-US" sz="1200" smtClean="0"/>
              <a:t>first)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sz="1050" dirty="0" smtClean="0"/>
              <a:t>(see \packages\EntityFramework.5.0.0\tools\)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6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21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r>
              <a:rPr lang="en-US" baseline="0" dirty="0" smtClean="0"/>
              <a:t> or downgrade</a:t>
            </a:r>
          </a:p>
          <a:p>
            <a:r>
              <a:rPr lang="en-US" dirty="0" smtClean="0"/>
              <a:t>* Rollback to a specific migration</a:t>
            </a:r>
          </a:p>
          <a:p>
            <a:r>
              <a:rPr lang="en-US" dirty="0" smtClean="0"/>
              <a:t>* Rollback all migrations (version 0)</a:t>
            </a:r>
          </a:p>
          <a:p>
            <a:r>
              <a:rPr lang="en-US" dirty="0" smtClean="0"/>
              <a:t>* 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89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dirty="0" smtClean="0"/>
              <a:t>Pushing model changes without adding a migration.</a:t>
            </a:r>
          </a:p>
          <a:p>
            <a:r>
              <a:rPr lang="en-US" dirty="0" smtClean="0"/>
              <a:t> - Others will see a Pending Migration!</a:t>
            </a:r>
          </a:p>
          <a:p>
            <a:r>
              <a:rPr lang="en-US" dirty="0" smtClean="0"/>
              <a:t>2. Using an existing database</a:t>
            </a:r>
          </a:p>
          <a:p>
            <a:r>
              <a:rPr lang="en-US" dirty="0" smtClean="0"/>
              <a:t> - Use an Empty Migration!</a:t>
            </a:r>
          </a:p>
          <a:p>
            <a:r>
              <a:rPr lang="en-US" dirty="0" smtClean="0"/>
              <a:t>3. Customizing constraint names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Manually edit your Migration code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58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Clean</a:t>
            </a:r>
            <a:r>
              <a:rPr lang="en-US" baseline="0" dirty="0" smtClean="0"/>
              <a:t>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Remove/Restore Packages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Uninstall/Reinstall EF via </a:t>
            </a:r>
            <a:r>
              <a:rPr lang="en-US" baseline="0" dirty="0" err="1" smtClean="0"/>
              <a:t>NuGet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49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are </a:t>
            </a:r>
            <a:r>
              <a:rPr lang="en-US" dirty="0" smtClean="0"/>
              <a:t>building an enterprise web application with ASP.NET MVC, with a SQL Server</a:t>
            </a:r>
            <a:r>
              <a:rPr lang="en-US" baseline="0" dirty="0" smtClean="0"/>
              <a:t> back end?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how exactly will we do it?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oublepositive.com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msdn.microsoft.com/en-us/data/jj591583.aspx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wakeupandcode.com/entity-framework-code-first-migration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luralsight.com/training/Courses/TableOfContents/efmigrations" TargetMode="External"/><Relationship Id="rId5" Type="http://schemas.openxmlformats.org/officeDocument/2006/relationships/hyperlink" Target="http://wakeupandcode.com/all-your-database-are-belong-to-us/" TargetMode="External"/><Relationship Id="rId10" Type="http://schemas.openxmlformats.org/officeDocument/2006/relationships/hyperlink" Target="http://stackoverflow.com/questions/10999561/exception-raised-when-im-trying-enable-migrations-in-ef-4-3-1" TargetMode="External"/><Relationship Id="rId4" Type="http://schemas.openxmlformats.org/officeDocument/2006/relationships/hyperlink" Target="http://msdn.microsoft.com/en-US/data/jj591621" TargetMode="External"/><Relationship Id="rId9" Type="http://schemas.openxmlformats.org/officeDocument/2006/relationships/hyperlink" Target="http://blogs.msdn.com/b/efdesign/archive/2010/03/30/data-annotations-in-the-entity-framework-and-code-first.asp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Entity Framework Code First Migrations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2a.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90692"/>
            <a:ext cx="7489096" cy="419557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300" b="1" dirty="0"/>
              <a:t>Thanks to our </a:t>
            </a:r>
            <a:r>
              <a:rPr lang="en-US" sz="5300" b="1" dirty="0" smtClean="0"/>
              <a:t>Host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85" y="6336116"/>
            <a:ext cx="1917125" cy="5218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089" y="1264351"/>
            <a:ext cx="3613930" cy="995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57535" y="5862935"/>
            <a:ext cx="441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http://www.doublepositive.com/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92" y="3657600"/>
            <a:ext cx="6238095" cy="11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1" y="941306"/>
            <a:ext cx="4180952" cy="1057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92" y="941307"/>
            <a:ext cx="3523809" cy="2619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323" y="1964827"/>
            <a:ext cx="4266667" cy="19238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 bwMode="auto">
          <a:xfrm>
            <a:off x="5041900" y="1819688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700" y="4467400"/>
            <a:ext cx="3285714" cy="140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eers,detectives,employees,inspecting,jobs,magnifying glasses,occupations,people,private investigators,vocations,wo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4" y="1752600"/>
            <a:ext cx="2333626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vertising,announcements,communications,marketing,megaphones,metaphors,people,speec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1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Migrations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Discuss upcoming changes with teams.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Inspect/Update migration code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 smtClean="0"/>
              <a:t>3. Update your DB before check-in.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(</a:t>
            </a:r>
            <a:r>
              <a:rPr lang="en-US" sz="2000" dirty="0" smtClean="0"/>
              <a:t>use -script flag to inspect SQL first)</a:t>
            </a: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4. Run migrate.exe after deployments.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see \</a:t>
            </a:r>
            <a:r>
              <a:rPr lang="en-US" sz="2000" dirty="0" smtClean="0"/>
              <a:t>packages\EntityFramework.5.0.0\tools\)</a:t>
            </a:r>
            <a:endParaRPr lang="en-US" dirty="0"/>
          </a:p>
        </p:txBody>
      </p:sp>
      <p:sp>
        <p:nvSpPr>
          <p:cNvPr id="6" name="Can 5"/>
          <p:cNvSpPr/>
          <p:nvPr/>
        </p:nvSpPr>
        <p:spPr bwMode="auto">
          <a:xfrm>
            <a:off x="510770" y="3886200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673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or Downgrade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9478" y="1143000"/>
            <a:ext cx="7315200" cy="4114800"/>
          </a:xfrm>
        </p:spPr>
        <p:txBody>
          <a:bodyPr/>
          <a:lstStyle/>
          <a:p>
            <a:r>
              <a:rPr lang="en-US" dirty="0" smtClean="0"/>
              <a:t>Rollback to a specific migration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(version 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Rollback all migrations ($</a:t>
            </a:r>
            <a:r>
              <a:rPr lang="en-US" dirty="0" err="1" smtClean="0"/>
              <a:t>InitialDatabase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13" y="1676400"/>
            <a:ext cx="7273187" cy="972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413" y="3203228"/>
            <a:ext cx="6892187" cy="997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413" y="4754857"/>
            <a:ext cx="7257265" cy="10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812" y="1066800"/>
            <a:ext cx="7315200" cy="2667000"/>
          </a:xfrm>
        </p:spPr>
        <p:txBody>
          <a:bodyPr/>
          <a:lstStyle/>
          <a:p>
            <a:r>
              <a:rPr lang="en-US" dirty="0" smtClean="0"/>
              <a:t>Stored in table __</a:t>
            </a:r>
            <a:r>
              <a:rPr lang="en-US" dirty="0" err="1" smtClean="0"/>
              <a:t>MigrationHistory</a:t>
            </a:r>
            <a:endParaRPr lang="en-US" dirty="0" smtClean="0"/>
          </a:p>
          <a:p>
            <a:r>
              <a:rPr lang="en-US" dirty="0" smtClean="0"/>
              <a:t>Metadata for your EF Migrations</a:t>
            </a:r>
          </a:p>
          <a:p>
            <a:r>
              <a:rPr lang="en-US" dirty="0" smtClean="0"/>
              <a:t>1 new record for every migration</a:t>
            </a:r>
          </a:p>
          <a:p>
            <a:r>
              <a:rPr lang="en-US" dirty="0" smtClean="0"/>
              <a:t>Automatically generated</a:t>
            </a:r>
          </a:p>
          <a:p>
            <a:r>
              <a:rPr lang="en-US" dirty="0" smtClean="0"/>
              <a:t>Used for upgrades &amp; downgrades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65645"/>
            <a:ext cx="4468766" cy="1371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209" y="3733800"/>
            <a:ext cx="4676849" cy="13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315200" cy="411480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Pushing model changes without adding a migration.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Others will see a Pending Migration!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Using an existing database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Use empty Migration if Model added after Table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 smtClean="0"/>
              <a:t>Customizing constraint names</a:t>
            </a:r>
          </a:p>
          <a:p>
            <a:pPr marL="914400" lvl="1" indent="-514350">
              <a:lnSpc>
                <a:spcPct val="150000"/>
              </a:lnSpc>
            </a:pPr>
            <a:r>
              <a:rPr lang="en-US" dirty="0" smtClean="0"/>
              <a:t>Manually edit your Migration code</a:t>
            </a:r>
          </a:p>
        </p:txBody>
      </p:sp>
      <p:sp>
        <p:nvSpPr>
          <p:cNvPr id="6" name="Can 5"/>
          <p:cNvSpPr/>
          <p:nvPr/>
        </p:nvSpPr>
        <p:spPr bwMode="auto">
          <a:xfrm>
            <a:off x="7391400" y="2880518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4" name="Picture 2" descr="healthcare,medicines,persons,waiting roo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66106"/>
            <a:ext cx="1139825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150" y="990600"/>
            <a:ext cx="6227899" cy="469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s,emotions,persons,rain clouds,sadness,sorrow,trou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01900"/>
            <a:ext cx="2105025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the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15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Trouble with Package Manager commands?</a:t>
            </a:r>
          </a:p>
          <a:p>
            <a:r>
              <a:rPr lang="en-US" dirty="0" smtClean="0"/>
              <a:t>Try the following:</a:t>
            </a:r>
          </a:p>
          <a:p>
            <a:pPr lvl="1"/>
            <a:r>
              <a:rPr lang="en-US" dirty="0" smtClean="0"/>
              <a:t>Delete your Packages folder first</a:t>
            </a:r>
          </a:p>
          <a:p>
            <a:pPr lvl="1"/>
            <a:r>
              <a:rPr lang="en-US" dirty="0" smtClean="0"/>
              <a:t>Open .</a:t>
            </a:r>
            <a:r>
              <a:rPr lang="en-US" dirty="0" err="1" smtClean="0"/>
              <a:t>sln</a:t>
            </a:r>
            <a:r>
              <a:rPr lang="en-US" dirty="0" smtClean="0"/>
              <a:t> in VS2012</a:t>
            </a:r>
          </a:p>
          <a:p>
            <a:pPr lvl="1"/>
            <a:r>
              <a:rPr lang="en-US" dirty="0" smtClean="0"/>
              <a:t>Restore </a:t>
            </a:r>
            <a:r>
              <a:rPr lang="en-US" dirty="0" err="1" smtClean="0"/>
              <a:t>NuGet</a:t>
            </a:r>
            <a:r>
              <a:rPr lang="en-US" dirty="0" smtClean="0"/>
              <a:t> Packages when prompted</a:t>
            </a:r>
          </a:p>
          <a:p>
            <a:pPr lvl="1"/>
            <a:r>
              <a:rPr lang="en-US" dirty="0"/>
              <a:t>Clean Solution</a:t>
            </a:r>
          </a:p>
          <a:p>
            <a:pPr lvl="1"/>
            <a:r>
              <a:rPr lang="en-US" dirty="0" smtClean="0"/>
              <a:t>Uninstall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Reinstall EF via </a:t>
            </a:r>
            <a:r>
              <a:rPr lang="en-US" dirty="0" err="1" smtClean="0"/>
              <a:t>NuGet</a:t>
            </a:r>
            <a:endParaRPr lang="en-US" dirty="0" smtClean="0"/>
          </a:p>
          <a:p>
            <a:pPr lvl="1"/>
            <a:r>
              <a:rPr lang="en-US" dirty="0" smtClean="0"/>
              <a:t>Rebuild your solution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4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5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pluralsight.com/training/Courses/TableOfContents/efmigrations</a:t>
            </a:r>
            <a:endParaRPr lang="en-US" sz="2000" dirty="0" smtClean="0"/>
          </a:p>
          <a:p>
            <a:r>
              <a:rPr lang="en-US" sz="2000" dirty="0" smtClean="0"/>
              <a:t>My 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7"/>
              </a:rPr>
              <a:t>http://wakeupandcode.com/entity-framework-code-first-migrations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blogs.msdn.com/b/efdesign/archive/2010/03/30/data-annotations-in-the-entity-framework-and-code-first.aspx</a:t>
            </a:r>
            <a:endParaRPr lang="en-US" sz="1600" dirty="0" smtClean="0"/>
          </a:p>
          <a:p>
            <a:r>
              <a:rPr lang="en-US" sz="2000" dirty="0" smtClean="0"/>
              <a:t>Troubleshooting</a:t>
            </a:r>
          </a:p>
          <a:p>
            <a:pPr lvl="1"/>
            <a:r>
              <a:rPr lang="en-US" sz="1600" dirty="0">
                <a:hlinkClick r:id="rId10"/>
              </a:rPr>
              <a:t>http://stackoverflow.com/questions/10999561/exception-raised-when-im-trying-enable-migrations-in-ef-4-3-1</a:t>
            </a:r>
            <a:endParaRPr lang="en-US" sz="16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2286000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905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web app</a:t>
              </a: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781300"/>
              <a:ext cx="609600" cy="13335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600" y="1080025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pic>
        <p:nvPicPr>
          <p:cNvPr id="1026" name="Picture 2" descr="business concepts,businesses,characters,concepts,confused,confusion,people,platforms,podiums,question marks,questioning,questions,sits,sit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63927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843</TotalTime>
  <Words>1248</Words>
  <Application>Microsoft Office PowerPoint</Application>
  <PresentationFormat>On-screen Show (4:3)</PresentationFormat>
  <Paragraphs>375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Excella</vt:lpstr>
      <vt:lpstr>PowerPoint Presentation</vt:lpstr>
      <vt:lpstr>Thanks to our Host</vt:lpstr>
      <vt:lpstr>Tech Check</vt:lpstr>
      <vt:lpstr>Introduction</vt:lpstr>
      <vt:lpstr>Options and Alternatives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Models &amp; Mapping</vt:lpstr>
      <vt:lpstr>2. Connection Strings</vt:lpstr>
      <vt:lpstr>2a. Connection Strings (explained)</vt:lpstr>
      <vt:lpstr>3. Enable Migrations</vt:lpstr>
      <vt:lpstr>4. Update Database</vt:lpstr>
      <vt:lpstr>5. Push Code + Migrate Server DB</vt:lpstr>
      <vt:lpstr>6. Process Workflow</vt:lpstr>
      <vt:lpstr>Code Walkthrough</vt:lpstr>
      <vt:lpstr>Making Migrations Work</vt:lpstr>
      <vt:lpstr>Upgrade or Downgrade</vt:lpstr>
      <vt:lpstr>Migration History</vt:lpstr>
      <vt:lpstr>Common Issues</vt:lpstr>
      <vt:lpstr>Additional Topics</vt:lpstr>
      <vt:lpstr>Relationships</vt:lpstr>
      <vt:lpstr>Data-Annotation Attributes</vt:lpstr>
      <vt:lpstr>Conclusion</vt:lpstr>
      <vt:lpstr>Downloads</vt:lpstr>
      <vt:lpstr>Troubleshooting the Sample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258</cp:revision>
  <dcterms:created xsi:type="dcterms:W3CDTF">2013-04-17T01:04:12Z</dcterms:created>
  <dcterms:modified xsi:type="dcterms:W3CDTF">2013-10-22T23:58:34Z</dcterms:modified>
</cp:coreProperties>
</file>