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56" r:id="rId2"/>
    <p:sldId id="278" r:id="rId3"/>
    <p:sldId id="261" r:id="rId4"/>
    <p:sldId id="346" r:id="rId5"/>
    <p:sldId id="259" r:id="rId6"/>
    <p:sldId id="343" r:id="rId7"/>
    <p:sldId id="342" r:id="rId8"/>
    <p:sldId id="328" r:id="rId9"/>
    <p:sldId id="332" r:id="rId10"/>
    <p:sldId id="333" r:id="rId11"/>
    <p:sldId id="331" r:id="rId12"/>
    <p:sldId id="330" r:id="rId13"/>
    <p:sldId id="329" r:id="rId14"/>
    <p:sldId id="279" r:id="rId15"/>
    <p:sldId id="334" r:id="rId16"/>
    <p:sldId id="262" r:id="rId17"/>
    <p:sldId id="263" r:id="rId18"/>
    <p:sldId id="345" r:id="rId19"/>
    <p:sldId id="344" r:id="rId20"/>
    <p:sldId id="264" r:id="rId21"/>
    <p:sldId id="338" r:id="rId22"/>
    <p:sldId id="265" r:id="rId23"/>
    <p:sldId id="266" r:id="rId24"/>
    <p:sldId id="267" r:id="rId25"/>
    <p:sldId id="268" r:id="rId26"/>
    <p:sldId id="325" r:id="rId27"/>
    <p:sldId id="326" r:id="rId28"/>
    <p:sldId id="327" r:id="rId29"/>
    <p:sldId id="260" r:id="rId30"/>
    <p:sldId id="336" r:id="rId31"/>
    <p:sldId id="323" r:id="rId32"/>
    <p:sldId id="32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70" autoAdjust="0"/>
  </p:normalViewPr>
  <p:slideViewPr>
    <p:cSldViewPr>
      <p:cViewPr varScale="1">
        <p:scale>
          <a:sx n="70" d="100"/>
          <a:sy n="70" d="100"/>
        </p:scale>
        <p:origin x="19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D3DD35-6ADD-46EE-B2B0-3B346B37489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77B0D0C7-25FC-4474-9FFB-54390AA48AA6}">
      <dgm:prSet phldrT="[Text]"/>
      <dgm:spPr/>
      <dgm:t>
        <a:bodyPr/>
        <a:lstStyle/>
        <a:p>
          <a:r>
            <a:rPr lang="en-US" dirty="0" smtClean="0"/>
            <a:t>Web App</a:t>
          </a:r>
          <a:endParaRPr lang="en-US" dirty="0"/>
        </a:p>
      </dgm:t>
    </dgm:pt>
    <dgm:pt modelId="{40613753-E203-4A1E-904B-3C795D9EF431}" type="parTrans" cxnId="{B54372C8-F50E-4997-978D-1856FCB65BFA}">
      <dgm:prSet/>
      <dgm:spPr/>
      <dgm:t>
        <a:bodyPr/>
        <a:lstStyle/>
        <a:p>
          <a:endParaRPr lang="en-US"/>
        </a:p>
      </dgm:t>
    </dgm:pt>
    <dgm:pt modelId="{3327EF93-7A60-428E-8218-41FD7C1F52EE}" type="sibTrans" cxnId="{B54372C8-F50E-4997-978D-1856FCB65BFA}">
      <dgm:prSet/>
      <dgm:spPr/>
      <dgm:t>
        <a:bodyPr/>
        <a:lstStyle/>
        <a:p>
          <a:endParaRPr lang="en-US"/>
        </a:p>
      </dgm:t>
    </dgm:pt>
    <dgm:pt modelId="{3E9418F9-478E-4F63-BC25-15B143407D44}">
      <dgm:prSet phldrT="[Text]"/>
      <dgm:spPr/>
      <dgm:t>
        <a:bodyPr/>
        <a:lstStyle/>
        <a:p>
          <a:r>
            <a:rPr lang="en-US" dirty="0" smtClean="0"/>
            <a:t>ORM</a:t>
          </a:r>
          <a:endParaRPr lang="en-US" dirty="0"/>
        </a:p>
      </dgm:t>
    </dgm:pt>
    <dgm:pt modelId="{6225C6F4-B09B-4E24-A0B6-9B9B23382012}" type="parTrans" cxnId="{AE98CD0C-A8C2-478E-ACB8-66CB01CC0173}">
      <dgm:prSet/>
      <dgm:spPr/>
      <dgm:t>
        <a:bodyPr/>
        <a:lstStyle/>
        <a:p>
          <a:endParaRPr lang="en-US"/>
        </a:p>
      </dgm:t>
    </dgm:pt>
    <dgm:pt modelId="{749DA5C3-1A1E-466C-AA0A-D722C5569CF8}" type="sibTrans" cxnId="{AE98CD0C-A8C2-478E-ACB8-66CB01CC0173}">
      <dgm:prSet/>
      <dgm:spPr/>
      <dgm:t>
        <a:bodyPr/>
        <a:lstStyle/>
        <a:p>
          <a:endParaRPr lang="en-US"/>
        </a:p>
      </dgm:t>
    </dgm:pt>
    <dgm:pt modelId="{0336F66B-2792-47AD-86FC-CDEF69F254A3}">
      <dgm:prSet phldrT="[Text]"/>
      <dgm:spPr/>
      <dgm:t>
        <a:bodyPr/>
        <a:lstStyle/>
        <a:p>
          <a:r>
            <a:rPr lang="en-US" dirty="0" smtClean="0"/>
            <a:t>DB</a:t>
          </a:r>
          <a:endParaRPr lang="en-US" dirty="0"/>
        </a:p>
      </dgm:t>
    </dgm:pt>
    <dgm:pt modelId="{7AE982AC-704D-4AC2-9589-E075BB80201C}" type="parTrans" cxnId="{8BE5A168-CC7A-4811-9B9E-130BD673D225}">
      <dgm:prSet/>
      <dgm:spPr/>
      <dgm:t>
        <a:bodyPr/>
        <a:lstStyle/>
        <a:p>
          <a:endParaRPr lang="en-US"/>
        </a:p>
      </dgm:t>
    </dgm:pt>
    <dgm:pt modelId="{9AA1723C-5832-4E17-9ED2-F90056E0ED46}" type="sibTrans" cxnId="{8BE5A168-CC7A-4811-9B9E-130BD673D225}">
      <dgm:prSet/>
      <dgm:spPr/>
      <dgm:t>
        <a:bodyPr/>
        <a:lstStyle/>
        <a:p>
          <a:endParaRPr lang="en-US"/>
        </a:p>
      </dgm:t>
    </dgm:pt>
    <dgm:pt modelId="{64C6E201-15AF-4F7F-BC4B-F73DDCDB186F}" type="pres">
      <dgm:prSet presAssocID="{48D3DD35-6ADD-46EE-B2B0-3B346B37489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6C58BF0-8AE2-48D6-90EF-7DBD805FC31E}" type="pres">
      <dgm:prSet presAssocID="{77B0D0C7-25FC-4474-9FFB-54390AA48AA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40434E-8073-4EDA-9417-BFCCC6C04F5D}" type="pres">
      <dgm:prSet presAssocID="{77B0D0C7-25FC-4474-9FFB-54390AA48AA6}" presName="gear1srcNode" presStyleLbl="node1" presStyleIdx="0" presStyleCnt="3"/>
      <dgm:spPr/>
      <dgm:t>
        <a:bodyPr/>
        <a:lstStyle/>
        <a:p>
          <a:endParaRPr lang="en-US"/>
        </a:p>
      </dgm:t>
    </dgm:pt>
    <dgm:pt modelId="{AC56D239-2F13-4E59-BDD8-463EC3D4D569}" type="pres">
      <dgm:prSet presAssocID="{77B0D0C7-25FC-4474-9FFB-54390AA48AA6}" presName="gear1dstNode" presStyleLbl="node1" presStyleIdx="0" presStyleCnt="3"/>
      <dgm:spPr/>
      <dgm:t>
        <a:bodyPr/>
        <a:lstStyle/>
        <a:p>
          <a:endParaRPr lang="en-US"/>
        </a:p>
      </dgm:t>
    </dgm:pt>
    <dgm:pt modelId="{887D9EEA-50E0-4C17-9154-2E90C0ACC5C7}" type="pres">
      <dgm:prSet presAssocID="{3E9418F9-478E-4F63-BC25-15B143407D4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1241F-E186-4E54-97A8-06E41090FC18}" type="pres">
      <dgm:prSet presAssocID="{3E9418F9-478E-4F63-BC25-15B143407D44}" presName="gear2srcNode" presStyleLbl="node1" presStyleIdx="1" presStyleCnt="3"/>
      <dgm:spPr/>
      <dgm:t>
        <a:bodyPr/>
        <a:lstStyle/>
        <a:p>
          <a:endParaRPr lang="en-US"/>
        </a:p>
      </dgm:t>
    </dgm:pt>
    <dgm:pt modelId="{CE0DE6CD-3161-4069-ADDB-7551414C5B1B}" type="pres">
      <dgm:prSet presAssocID="{3E9418F9-478E-4F63-BC25-15B143407D44}" presName="gear2dstNode" presStyleLbl="node1" presStyleIdx="1" presStyleCnt="3"/>
      <dgm:spPr/>
      <dgm:t>
        <a:bodyPr/>
        <a:lstStyle/>
        <a:p>
          <a:endParaRPr lang="en-US"/>
        </a:p>
      </dgm:t>
    </dgm:pt>
    <dgm:pt modelId="{99029BFF-3582-4959-85F4-3D6F97DFA7AD}" type="pres">
      <dgm:prSet presAssocID="{0336F66B-2792-47AD-86FC-CDEF69F254A3}" presName="gear3" presStyleLbl="node1" presStyleIdx="2" presStyleCnt="3"/>
      <dgm:spPr/>
      <dgm:t>
        <a:bodyPr/>
        <a:lstStyle/>
        <a:p>
          <a:endParaRPr lang="en-US"/>
        </a:p>
      </dgm:t>
    </dgm:pt>
    <dgm:pt modelId="{FDDF7A9F-8368-479C-A19D-D16C2DD353A3}" type="pres">
      <dgm:prSet presAssocID="{0336F66B-2792-47AD-86FC-CDEF69F254A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5F20A-DBF3-4191-8620-CC22DCC3039D}" type="pres">
      <dgm:prSet presAssocID="{0336F66B-2792-47AD-86FC-CDEF69F254A3}" presName="gear3srcNode" presStyleLbl="node1" presStyleIdx="2" presStyleCnt="3"/>
      <dgm:spPr/>
      <dgm:t>
        <a:bodyPr/>
        <a:lstStyle/>
        <a:p>
          <a:endParaRPr lang="en-US"/>
        </a:p>
      </dgm:t>
    </dgm:pt>
    <dgm:pt modelId="{05660440-DD68-4DE7-985C-8657F301074A}" type="pres">
      <dgm:prSet presAssocID="{0336F66B-2792-47AD-86FC-CDEF69F254A3}" presName="gear3dstNode" presStyleLbl="node1" presStyleIdx="2" presStyleCnt="3"/>
      <dgm:spPr/>
      <dgm:t>
        <a:bodyPr/>
        <a:lstStyle/>
        <a:p>
          <a:endParaRPr lang="en-US"/>
        </a:p>
      </dgm:t>
    </dgm:pt>
    <dgm:pt modelId="{2F58778A-9301-429B-99AB-B52F18C91A3C}" type="pres">
      <dgm:prSet presAssocID="{3327EF93-7A60-428E-8218-41FD7C1F52E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CC8F764-3FCE-4ED5-82E2-32E62F004866}" type="pres">
      <dgm:prSet presAssocID="{749DA5C3-1A1E-466C-AA0A-D722C5569CF8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CC5807F8-2258-4803-8082-4288E58F3024}" type="pres">
      <dgm:prSet presAssocID="{9AA1723C-5832-4E17-9ED2-F90056E0ED4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CA057AF-0018-4A2D-8CDA-4F28171730C1}" type="presOf" srcId="{3E9418F9-478E-4F63-BC25-15B143407D44}" destId="{887D9EEA-50E0-4C17-9154-2E90C0ACC5C7}" srcOrd="0" destOrd="0" presId="urn:microsoft.com/office/officeart/2005/8/layout/gear1"/>
    <dgm:cxn modelId="{431EC19E-5596-4BDE-9765-569A4A65825E}" type="presOf" srcId="{749DA5C3-1A1E-466C-AA0A-D722C5569CF8}" destId="{0CC8F764-3FCE-4ED5-82E2-32E62F004866}" srcOrd="0" destOrd="0" presId="urn:microsoft.com/office/officeart/2005/8/layout/gear1"/>
    <dgm:cxn modelId="{12BC2749-916F-4D95-8EB9-3FF234854BF2}" type="presOf" srcId="{3E9418F9-478E-4F63-BC25-15B143407D44}" destId="{7721241F-E186-4E54-97A8-06E41090FC18}" srcOrd="1" destOrd="0" presId="urn:microsoft.com/office/officeart/2005/8/layout/gear1"/>
    <dgm:cxn modelId="{24E35ED7-F98E-4691-B952-F7B5FF4FD95F}" type="presOf" srcId="{48D3DD35-6ADD-46EE-B2B0-3B346B374899}" destId="{64C6E201-15AF-4F7F-BC4B-F73DDCDB186F}" srcOrd="0" destOrd="0" presId="urn:microsoft.com/office/officeart/2005/8/layout/gear1"/>
    <dgm:cxn modelId="{F538BD8B-FB01-416D-8F2D-AFB18A7634D5}" type="presOf" srcId="{77B0D0C7-25FC-4474-9FFB-54390AA48AA6}" destId="{AC56D239-2F13-4E59-BDD8-463EC3D4D569}" srcOrd="2" destOrd="0" presId="urn:microsoft.com/office/officeart/2005/8/layout/gear1"/>
    <dgm:cxn modelId="{AF926BB0-528B-4DBC-8261-2AEA453F87D2}" type="presOf" srcId="{77B0D0C7-25FC-4474-9FFB-54390AA48AA6}" destId="{A6C58BF0-8AE2-48D6-90EF-7DBD805FC31E}" srcOrd="0" destOrd="0" presId="urn:microsoft.com/office/officeart/2005/8/layout/gear1"/>
    <dgm:cxn modelId="{2C0D6C60-694C-441C-B07C-2A757E932F7E}" type="presOf" srcId="{0336F66B-2792-47AD-86FC-CDEF69F254A3}" destId="{0095F20A-DBF3-4191-8620-CC22DCC3039D}" srcOrd="2" destOrd="0" presId="urn:microsoft.com/office/officeart/2005/8/layout/gear1"/>
    <dgm:cxn modelId="{C9302020-FF5B-4AB6-9423-37D86FECAE3C}" type="presOf" srcId="{0336F66B-2792-47AD-86FC-CDEF69F254A3}" destId="{FDDF7A9F-8368-479C-A19D-D16C2DD353A3}" srcOrd="1" destOrd="0" presId="urn:microsoft.com/office/officeart/2005/8/layout/gear1"/>
    <dgm:cxn modelId="{8BE5A168-CC7A-4811-9B9E-130BD673D225}" srcId="{48D3DD35-6ADD-46EE-B2B0-3B346B374899}" destId="{0336F66B-2792-47AD-86FC-CDEF69F254A3}" srcOrd="2" destOrd="0" parTransId="{7AE982AC-704D-4AC2-9589-E075BB80201C}" sibTransId="{9AA1723C-5832-4E17-9ED2-F90056E0ED46}"/>
    <dgm:cxn modelId="{8FF04C0B-ECB4-4279-9B0F-C2F534AD4203}" type="presOf" srcId="{77B0D0C7-25FC-4474-9FFB-54390AA48AA6}" destId="{5540434E-8073-4EDA-9417-BFCCC6C04F5D}" srcOrd="1" destOrd="0" presId="urn:microsoft.com/office/officeart/2005/8/layout/gear1"/>
    <dgm:cxn modelId="{AE98CD0C-A8C2-478E-ACB8-66CB01CC0173}" srcId="{48D3DD35-6ADD-46EE-B2B0-3B346B374899}" destId="{3E9418F9-478E-4F63-BC25-15B143407D44}" srcOrd="1" destOrd="0" parTransId="{6225C6F4-B09B-4E24-A0B6-9B9B23382012}" sibTransId="{749DA5C3-1A1E-466C-AA0A-D722C5569CF8}"/>
    <dgm:cxn modelId="{AEF75785-60D6-4D96-8ACC-E728F5EF33FE}" type="presOf" srcId="{0336F66B-2792-47AD-86FC-CDEF69F254A3}" destId="{05660440-DD68-4DE7-985C-8657F301074A}" srcOrd="3" destOrd="0" presId="urn:microsoft.com/office/officeart/2005/8/layout/gear1"/>
    <dgm:cxn modelId="{34D0FF26-ABB6-4F19-8D21-89AE1024A428}" type="presOf" srcId="{3E9418F9-478E-4F63-BC25-15B143407D44}" destId="{CE0DE6CD-3161-4069-ADDB-7551414C5B1B}" srcOrd="2" destOrd="0" presId="urn:microsoft.com/office/officeart/2005/8/layout/gear1"/>
    <dgm:cxn modelId="{136E2097-302D-4EC6-B207-6F0C1D48AE68}" type="presOf" srcId="{3327EF93-7A60-428E-8218-41FD7C1F52EE}" destId="{2F58778A-9301-429B-99AB-B52F18C91A3C}" srcOrd="0" destOrd="0" presId="urn:microsoft.com/office/officeart/2005/8/layout/gear1"/>
    <dgm:cxn modelId="{CD7E4438-3474-47E7-A432-9E8F8D3BC684}" type="presOf" srcId="{9AA1723C-5832-4E17-9ED2-F90056E0ED46}" destId="{CC5807F8-2258-4803-8082-4288E58F3024}" srcOrd="0" destOrd="0" presId="urn:microsoft.com/office/officeart/2005/8/layout/gear1"/>
    <dgm:cxn modelId="{5250959C-AB63-471D-8413-5F837055ADFB}" type="presOf" srcId="{0336F66B-2792-47AD-86FC-CDEF69F254A3}" destId="{99029BFF-3582-4959-85F4-3D6F97DFA7AD}" srcOrd="0" destOrd="0" presId="urn:microsoft.com/office/officeart/2005/8/layout/gear1"/>
    <dgm:cxn modelId="{B54372C8-F50E-4997-978D-1856FCB65BFA}" srcId="{48D3DD35-6ADD-46EE-B2B0-3B346B374899}" destId="{77B0D0C7-25FC-4474-9FFB-54390AA48AA6}" srcOrd="0" destOrd="0" parTransId="{40613753-E203-4A1E-904B-3C795D9EF431}" sibTransId="{3327EF93-7A60-428E-8218-41FD7C1F52EE}"/>
    <dgm:cxn modelId="{18949D66-44C5-4D4B-9FEA-A0BCCEAE9A11}" type="presParOf" srcId="{64C6E201-15AF-4F7F-BC4B-F73DDCDB186F}" destId="{A6C58BF0-8AE2-48D6-90EF-7DBD805FC31E}" srcOrd="0" destOrd="0" presId="urn:microsoft.com/office/officeart/2005/8/layout/gear1"/>
    <dgm:cxn modelId="{DF4FEF3F-F7E9-41D0-ABA1-BA9542D0DAD9}" type="presParOf" srcId="{64C6E201-15AF-4F7F-BC4B-F73DDCDB186F}" destId="{5540434E-8073-4EDA-9417-BFCCC6C04F5D}" srcOrd="1" destOrd="0" presId="urn:microsoft.com/office/officeart/2005/8/layout/gear1"/>
    <dgm:cxn modelId="{D16476BA-AD12-4328-8241-9C8C2360AE53}" type="presParOf" srcId="{64C6E201-15AF-4F7F-BC4B-F73DDCDB186F}" destId="{AC56D239-2F13-4E59-BDD8-463EC3D4D569}" srcOrd="2" destOrd="0" presId="urn:microsoft.com/office/officeart/2005/8/layout/gear1"/>
    <dgm:cxn modelId="{9A971581-EF91-4B37-9D44-A9EAB68E99B7}" type="presParOf" srcId="{64C6E201-15AF-4F7F-BC4B-F73DDCDB186F}" destId="{887D9EEA-50E0-4C17-9154-2E90C0ACC5C7}" srcOrd="3" destOrd="0" presId="urn:microsoft.com/office/officeart/2005/8/layout/gear1"/>
    <dgm:cxn modelId="{9178E501-0592-4E92-8614-5010FD4F9747}" type="presParOf" srcId="{64C6E201-15AF-4F7F-BC4B-F73DDCDB186F}" destId="{7721241F-E186-4E54-97A8-06E41090FC18}" srcOrd="4" destOrd="0" presId="urn:microsoft.com/office/officeart/2005/8/layout/gear1"/>
    <dgm:cxn modelId="{642A2125-F386-4BED-A6BC-11E774ABF443}" type="presParOf" srcId="{64C6E201-15AF-4F7F-BC4B-F73DDCDB186F}" destId="{CE0DE6CD-3161-4069-ADDB-7551414C5B1B}" srcOrd="5" destOrd="0" presId="urn:microsoft.com/office/officeart/2005/8/layout/gear1"/>
    <dgm:cxn modelId="{0E961E83-BCA3-48E4-A849-5CEF2BE92C1D}" type="presParOf" srcId="{64C6E201-15AF-4F7F-BC4B-F73DDCDB186F}" destId="{99029BFF-3582-4959-85F4-3D6F97DFA7AD}" srcOrd="6" destOrd="0" presId="urn:microsoft.com/office/officeart/2005/8/layout/gear1"/>
    <dgm:cxn modelId="{DAE389AC-B7EB-4A39-9A14-F673B32D5686}" type="presParOf" srcId="{64C6E201-15AF-4F7F-BC4B-F73DDCDB186F}" destId="{FDDF7A9F-8368-479C-A19D-D16C2DD353A3}" srcOrd="7" destOrd="0" presId="urn:microsoft.com/office/officeart/2005/8/layout/gear1"/>
    <dgm:cxn modelId="{C735FCB8-801D-4AB5-B620-524013705D49}" type="presParOf" srcId="{64C6E201-15AF-4F7F-BC4B-F73DDCDB186F}" destId="{0095F20A-DBF3-4191-8620-CC22DCC3039D}" srcOrd="8" destOrd="0" presId="urn:microsoft.com/office/officeart/2005/8/layout/gear1"/>
    <dgm:cxn modelId="{DE66033F-A2FD-4628-8A33-54D6D2E8648C}" type="presParOf" srcId="{64C6E201-15AF-4F7F-BC4B-F73DDCDB186F}" destId="{05660440-DD68-4DE7-985C-8657F301074A}" srcOrd="9" destOrd="0" presId="urn:microsoft.com/office/officeart/2005/8/layout/gear1"/>
    <dgm:cxn modelId="{11CAD31E-4256-4216-9552-7C905932FD68}" type="presParOf" srcId="{64C6E201-15AF-4F7F-BC4B-F73DDCDB186F}" destId="{2F58778A-9301-429B-99AB-B52F18C91A3C}" srcOrd="10" destOrd="0" presId="urn:microsoft.com/office/officeart/2005/8/layout/gear1"/>
    <dgm:cxn modelId="{61269DEF-EB24-4585-83CD-D07198E0928F}" type="presParOf" srcId="{64C6E201-15AF-4F7F-BC4B-F73DDCDB186F}" destId="{0CC8F764-3FCE-4ED5-82E2-32E62F004866}" srcOrd="11" destOrd="0" presId="urn:microsoft.com/office/officeart/2005/8/layout/gear1"/>
    <dgm:cxn modelId="{AC16A632-B454-4211-B730-F775DB3E7E33}" type="presParOf" srcId="{64C6E201-15AF-4F7F-BC4B-F73DDCDB186F}" destId="{CC5807F8-2258-4803-8082-4288E58F302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719EE-7BE9-4BC6-B843-FA59C12891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0EFD8E-8A74-4BB0-8BD7-2E048EF4B3FE}">
      <dgm:prSet phldrT="[Text]"/>
      <dgm:spPr/>
      <dgm:t>
        <a:bodyPr/>
        <a:lstStyle/>
        <a:p>
          <a:r>
            <a:rPr lang="en-US" dirty="0" err="1" smtClean="0"/>
            <a:t>NHibernate</a:t>
          </a:r>
          <a:endParaRPr lang="en-US" dirty="0"/>
        </a:p>
      </dgm:t>
    </dgm:pt>
    <dgm:pt modelId="{BBCDE7A3-4E37-45BD-B9ED-D7168C76A59A}" type="parTrans" cxnId="{5F06F220-FE30-47E7-9377-034141673677}">
      <dgm:prSet/>
      <dgm:spPr/>
      <dgm:t>
        <a:bodyPr/>
        <a:lstStyle/>
        <a:p>
          <a:endParaRPr lang="en-US"/>
        </a:p>
      </dgm:t>
    </dgm:pt>
    <dgm:pt modelId="{5EF5F6D7-14E5-42FC-91CF-4E4833889DEB}" type="sibTrans" cxnId="{5F06F220-FE30-47E7-9377-034141673677}">
      <dgm:prSet/>
      <dgm:spPr/>
      <dgm:t>
        <a:bodyPr/>
        <a:lstStyle/>
        <a:p>
          <a:endParaRPr lang="en-US"/>
        </a:p>
      </dgm:t>
    </dgm:pt>
    <dgm:pt modelId="{DDF16D9F-9F1F-499B-A721-71FA00C639D2}">
      <dgm:prSet phldrT="[Text]"/>
      <dgm:spPr/>
      <dgm:t>
        <a:bodyPr/>
        <a:lstStyle/>
        <a:p>
          <a:r>
            <a:rPr lang="en-US" dirty="0" smtClean="0"/>
            <a:t>Mature, popular</a:t>
          </a:r>
          <a:endParaRPr lang="en-US" dirty="0"/>
        </a:p>
      </dgm:t>
    </dgm:pt>
    <dgm:pt modelId="{6F08E5DA-551C-457E-8586-FE5248FDE96F}" type="parTrans" cxnId="{736C2294-C128-4014-8D34-8E86E94DF530}">
      <dgm:prSet/>
      <dgm:spPr/>
      <dgm:t>
        <a:bodyPr/>
        <a:lstStyle/>
        <a:p>
          <a:endParaRPr lang="en-US"/>
        </a:p>
      </dgm:t>
    </dgm:pt>
    <dgm:pt modelId="{693110A2-A7A5-4090-97C2-E38AC26B9509}" type="sibTrans" cxnId="{736C2294-C128-4014-8D34-8E86E94DF530}">
      <dgm:prSet/>
      <dgm:spPr/>
      <dgm:t>
        <a:bodyPr/>
        <a:lstStyle/>
        <a:p>
          <a:endParaRPr lang="en-US"/>
        </a:p>
      </dgm:t>
    </dgm:pt>
    <dgm:pt modelId="{D100438A-F6B1-4945-951B-D4B8DE17E355}">
      <dgm:prSet phldrT="[Text]"/>
      <dgm:spPr/>
      <dgm:t>
        <a:bodyPr/>
        <a:lstStyle/>
        <a:p>
          <a:r>
            <a:rPr lang="en-US" dirty="0" smtClean="0"/>
            <a:t>Entity Framework</a:t>
          </a:r>
          <a:endParaRPr lang="en-US" dirty="0"/>
        </a:p>
      </dgm:t>
    </dgm:pt>
    <dgm:pt modelId="{3AF56A32-B1C2-44B1-BEC4-2385AF1953A5}" type="parTrans" cxnId="{8E8C5DD3-92AE-4685-B335-9C1040D5CA5A}">
      <dgm:prSet/>
      <dgm:spPr/>
      <dgm:t>
        <a:bodyPr/>
        <a:lstStyle/>
        <a:p>
          <a:endParaRPr lang="en-US"/>
        </a:p>
      </dgm:t>
    </dgm:pt>
    <dgm:pt modelId="{28D9D0E1-F6D7-4D0C-A90E-F16425997F85}" type="sibTrans" cxnId="{8E8C5DD3-92AE-4685-B335-9C1040D5CA5A}">
      <dgm:prSet/>
      <dgm:spPr/>
      <dgm:t>
        <a:bodyPr/>
        <a:lstStyle/>
        <a:p>
          <a:endParaRPr lang="en-US"/>
        </a:p>
      </dgm:t>
    </dgm:pt>
    <dgm:pt modelId="{19ED2CB6-01C0-430B-8E35-9EF50A199ADC}">
      <dgm:prSet phldrT="[Text]"/>
      <dgm:spPr/>
      <dgm:t>
        <a:bodyPr/>
        <a:lstStyle/>
        <a:p>
          <a:r>
            <a:rPr lang="en-US" dirty="0" smtClean="0"/>
            <a:t>Now mature, integrated</a:t>
          </a:r>
          <a:endParaRPr lang="en-US" dirty="0"/>
        </a:p>
      </dgm:t>
    </dgm:pt>
    <dgm:pt modelId="{08DDF3BD-A7DC-4390-8F89-EE862AB7D6C4}" type="parTrans" cxnId="{810BDAEA-BB52-41C0-8E03-FDFF7FF8AD8A}">
      <dgm:prSet/>
      <dgm:spPr/>
      <dgm:t>
        <a:bodyPr/>
        <a:lstStyle/>
        <a:p>
          <a:endParaRPr lang="en-US"/>
        </a:p>
      </dgm:t>
    </dgm:pt>
    <dgm:pt modelId="{DEE0AFB6-173C-41FC-8FB2-D058A1E7017B}" type="sibTrans" cxnId="{810BDAEA-BB52-41C0-8E03-FDFF7FF8AD8A}">
      <dgm:prSet/>
      <dgm:spPr/>
      <dgm:t>
        <a:bodyPr/>
        <a:lstStyle/>
        <a:p>
          <a:endParaRPr lang="en-US"/>
        </a:p>
      </dgm:t>
    </dgm:pt>
    <dgm:pt modelId="{764326FD-4DD7-4511-ABDA-82E1FB7D1BFF}" type="pres">
      <dgm:prSet presAssocID="{E25719EE-7BE9-4BC6-B843-FA59C12891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ECD803-3939-4361-9E6B-72A4D04B05A3}" type="pres">
      <dgm:prSet presAssocID="{0F0EFD8E-8A74-4BB0-8BD7-2E048EF4B3F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42075-977A-4834-945B-5E7E72B54A3F}" type="pres">
      <dgm:prSet presAssocID="{0F0EFD8E-8A74-4BB0-8BD7-2E048EF4B3F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94FABE-40C0-4466-A982-8260C7A98C32}" type="pres">
      <dgm:prSet presAssocID="{D100438A-F6B1-4945-951B-D4B8DE17E35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3EF9B-F1DE-477F-9C0F-36F298C69A65}" type="pres">
      <dgm:prSet presAssocID="{D100438A-F6B1-4945-951B-D4B8DE17E35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06F220-FE30-47E7-9377-034141673677}" srcId="{E25719EE-7BE9-4BC6-B843-FA59C128917F}" destId="{0F0EFD8E-8A74-4BB0-8BD7-2E048EF4B3FE}" srcOrd="0" destOrd="0" parTransId="{BBCDE7A3-4E37-45BD-B9ED-D7168C76A59A}" sibTransId="{5EF5F6D7-14E5-42FC-91CF-4E4833889DEB}"/>
    <dgm:cxn modelId="{D0F54A25-B4A8-4FBE-A42E-ADD54F1D998C}" type="presOf" srcId="{19ED2CB6-01C0-430B-8E35-9EF50A199ADC}" destId="{CCB3EF9B-F1DE-477F-9C0F-36F298C69A65}" srcOrd="0" destOrd="0" presId="urn:microsoft.com/office/officeart/2005/8/layout/vList2"/>
    <dgm:cxn modelId="{D3FCBEEF-89D2-453D-BD8C-5644BAD5221E}" type="presOf" srcId="{0F0EFD8E-8A74-4BB0-8BD7-2E048EF4B3FE}" destId="{69ECD803-3939-4361-9E6B-72A4D04B05A3}" srcOrd="0" destOrd="0" presId="urn:microsoft.com/office/officeart/2005/8/layout/vList2"/>
    <dgm:cxn modelId="{E2435CC3-EBC2-4EFD-B646-FB658E0B8C96}" type="presOf" srcId="{E25719EE-7BE9-4BC6-B843-FA59C128917F}" destId="{764326FD-4DD7-4511-ABDA-82E1FB7D1BFF}" srcOrd="0" destOrd="0" presId="urn:microsoft.com/office/officeart/2005/8/layout/vList2"/>
    <dgm:cxn modelId="{7A190EF1-5C7C-4CCC-BC73-350EE20F84BC}" type="presOf" srcId="{D100438A-F6B1-4945-951B-D4B8DE17E355}" destId="{0C94FABE-40C0-4466-A982-8260C7A98C32}" srcOrd="0" destOrd="0" presId="urn:microsoft.com/office/officeart/2005/8/layout/vList2"/>
    <dgm:cxn modelId="{098CC4BE-B566-41F6-914D-19CF1B960042}" type="presOf" srcId="{DDF16D9F-9F1F-499B-A721-71FA00C639D2}" destId="{A8B42075-977A-4834-945B-5E7E72B54A3F}" srcOrd="0" destOrd="0" presId="urn:microsoft.com/office/officeart/2005/8/layout/vList2"/>
    <dgm:cxn modelId="{736C2294-C128-4014-8D34-8E86E94DF530}" srcId="{0F0EFD8E-8A74-4BB0-8BD7-2E048EF4B3FE}" destId="{DDF16D9F-9F1F-499B-A721-71FA00C639D2}" srcOrd="0" destOrd="0" parTransId="{6F08E5DA-551C-457E-8586-FE5248FDE96F}" sibTransId="{693110A2-A7A5-4090-97C2-E38AC26B9509}"/>
    <dgm:cxn modelId="{8E8C5DD3-92AE-4685-B335-9C1040D5CA5A}" srcId="{E25719EE-7BE9-4BC6-B843-FA59C128917F}" destId="{D100438A-F6B1-4945-951B-D4B8DE17E355}" srcOrd="1" destOrd="0" parTransId="{3AF56A32-B1C2-44B1-BEC4-2385AF1953A5}" sibTransId="{28D9D0E1-F6D7-4D0C-A90E-F16425997F85}"/>
    <dgm:cxn modelId="{810BDAEA-BB52-41C0-8E03-FDFF7FF8AD8A}" srcId="{D100438A-F6B1-4945-951B-D4B8DE17E355}" destId="{19ED2CB6-01C0-430B-8E35-9EF50A199ADC}" srcOrd="0" destOrd="0" parTransId="{08DDF3BD-A7DC-4390-8F89-EE862AB7D6C4}" sibTransId="{DEE0AFB6-173C-41FC-8FB2-D058A1E7017B}"/>
    <dgm:cxn modelId="{06B746F9-98B0-478F-BAE8-78D00F4F308C}" type="presParOf" srcId="{764326FD-4DD7-4511-ABDA-82E1FB7D1BFF}" destId="{69ECD803-3939-4361-9E6B-72A4D04B05A3}" srcOrd="0" destOrd="0" presId="urn:microsoft.com/office/officeart/2005/8/layout/vList2"/>
    <dgm:cxn modelId="{54F1F900-9B3F-443B-A7EE-719DDF451322}" type="presParOf" srcId="{764326FD-4DD7-4511-ABDA-82E1FB7D1BFF}" destId="{A8B42075-977A-4834-945B-5E7E72B54A3F}" srcOrd="1" destOrd="0" presId="urn:microsoft.com/office/officeart/2005/8/layout/vList2"/>
    <dgm:cxn modelId="{5E22D69C-7739-4190-984E-60A7EDB24E27}" type="presParOf" srcId="{764326FD-4DD7-4511-ABDA-82E1FB7D1BFF}" destId="{0C94FABE-40C0-4466-A982-8260C7A98C32}" srcOrd="2" destOrd="0" presId="urn:microsoft.com/office/officeart/2005/8/layout/vList2"/>
    <dgm:cxn modelId="{268F58C9-B3B7-4D20-A5A5-FDC559C21026}" type="presParOf" srcId="{764326FD-4DD7-4511-ABDA-82E1FB7D1BFF}" destId="{CCB3EF9B-F1DE-477F-9C0F-36F298C69A6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3D1238-C23C-4D73-AEBD-91AF9CE8F73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EE48BA-2B29-410F-8680-F7DDCB455A0F}">
      <dgm:prSet phldrT="[Text]"/>
      <dgm:spPr/>
      <dgm:t>
        <a:bodyPr/>
        <a:lstStyle/>
        <a:p>
          <a:r>
            <a:rPr lang="en-US" dirty="0" smtClean="0"/>
            <a:t>A. Database-First</a:t>
          </a:r>
        </a:p>
        <a:p>
          <a:r>
            <a:rPr lang="en-US" dirty="0" smtClean="0"/>
            <a:t>(EDMX)</a:t>
          </a:r>
          <a:endParaRPr lang="en-US" dirty="0"/>
        </a:p>
      </dgm:t>
    </dgm:pt>
    <dgm:pt modelId="{E7AAAC41-563C-45AE-9EEC-DE64E7C71834}" type="parTrans" cxnId="{CC49287F-3A6B-49E2-B740-0477CCB0A9AD}">
      <dgm:prSet/>
      <dgm:spPr/>
      <dgm:t>
        <a:bodyPr/>
        <a:lstStyle/>
        <a:p>
          <a:endParaRPr lang="en-US"/>
        </a:p>
      </dgm:t>
    </dgm:pt>
    <dgm:pt modelId="{F6314F3F-C054-4EDA-86D9-36D5E0B0FF80}" type="sibTrans" cxnId="{CC49287F-3A6B-49E2-B740-0477CCB0A9AD}">
      <dgm:prSet/>
      <dgm:spPr/>
      <dgm:t>
        <a:bodyPr/>
        <a:lstStyle/>
        <a:p>
          <a:endParaRPr lang="en-US"/>
        </a:p>
      </dgm:t>
    </dgm:pt>
    <dgm:pt modelId="{33C009B4-5872-45AC-9F04-B1AF469BF817}">
      <dgm:prSet phldrT="[Text]"/>
      <dgm:spPr/>
      <dgm:t>
        <a:bodyPr/>
        <a:lstStyle/>
        <a:p>
          <a:r>
            <a:rPr lang="en-US" dirty="0" smtClean="0"/>
            <a:t>B. Model-First</a:t>
          </a:r>
        </a:p>
        <a:p>
          <a:r>
            <a:rPr lang="en-US" dirty="0" smtClean="0"/>
            <a:t>(Visual Designer)</a:t>
          </a:r>
          <a:endParaRPr lang="en-US" dirty="0"/>
        </a:p>
      </dgm:t>
    </dgm:pt>
    <dgm:pt modelId="{B40268C6-1D04-4B98-AAC7-CD010F7BA872}" type="parTrans" cxnId="{4E0BC73C-4FB8-42CE-A700-CBE314758973}">
      <dgm:prSet/>
      <dgm:spPr/>
      <dgm:t>
        <a:bodyPr/>
        <a:lstStyle/>
        <a:p>
          <a:endParaRPr lang="en-US"/>
        </a:p>
      </dgm:t>
    </dgm:pt>
    <dgm:pt modelId="{3FA9516A-AE66-4E43-96F6-5C7D1E7F381D}" type="sibTrans" cxnId="{4E0BC73C-4FB8-42CE-A700-CBE314758973}">
      <dgm:prSet/>
      <dgm:spPr/>
      <dgm:t>
        <a:bodyPr/>
        <a:lstStyle/>
        <a:p>
          <a:endParaRPr lang="en-US"/>
        </a:p>
      </dgm:t>
    </dgm:pt>
    <dgm:pt modelId="{944AB706-A80F-422B-9E2A-42E5359F1CC3}">
      <dgm:prSet phldrT="[Text]"/>
      <dgm:spPr/>
      <dgm:t>
        <a:bodyPr/>
        <a:lstStyle/>
        <a:p>
          <a:r>
            <a:rPr lang="en-US" dirty="0" smtClean="0"/>
            <a:t>C. Code-First (automatic migrations)</a:t>
          </a:r>
          <a:endParaRPr lang="en-US" dirty="0"/>
        </a:p>
      </dgm:t>
    </dgm:pt>
    <dgm:pt modelId="{EA08D931-1BAB-428D-964F-1F4149F590F6}" type="parTrans" cxnId="{375E2B9E-48A3-464F-9039-EB5359C8ABBD}">
      <dgm:prSet/>
      <dgm:spPr/>
      <dgm:t>
        <a:bodyPr/>
        <a:lstStyle/>
        <a:p>
          <a:endParaRPr lang="en-US"/>
        </a:p>
      </dgm:t>
    </dgm:pt>
    <dgm:pt modelId="{75E5AD3A-1C40-463E-A4BE-62C3B0034CF0}" type="sibTrans" cxnId="{375E2B9E-48A3-464F-9039-EB5359C8ABBD}">
      <dgm:prSet/>
      <dgm:spPr/>
      <dgm:t>
        <a:bodyPr/>
        <a:lstStyle/>
        <a:p>
          <a:endParaRPr lang="en-US"/>
        </a:p>
      </dgm:t>
    </dgm:pt>
    <dgm:pt modelId="{D643383F-16BD-4213-A7E2-32F7585609AD}">
      <dgm:prSet phldrT="[Text]"/>
      <dgm:spPr/>
      <dgm:t>
        <a:bodyPr/>
        <a:lstStyle/>
        <a:p>
          <a:r>
            <a:rPr lang="en-US" dirty="0" smtClean="0"/>
            <a:t>D. Code-First (manual migrations)</a:t>
          </a:r>
          <a:endParaRPr lang="en-US" dirty="0"/>
        </a:p>
      </dgm:t>
    </dgm:pt>
    <dgm:pt modelId="{A8BAEE14-AA3C-4E64-B948-2F0A860DF656}" type="parTrans" cxnId="{9E8EA854-9804-4CE1-B8B6-3E605C2C2A60}">
      <dgm:prSet/>
      <dgm:spPr/>
      <dgm:t>
        <a:bodyPr/>
        <a:lstStyle/>
        <a:p>
          <a:endParaRPr lang="en-US"/>
        </a:p>
      </dgm:t>
    </dgm:pt>
    <dgm:pt modelId="{616E5993-A8FA-4C9B-84FB-CC8FE62A1416}" type="sibTrans" cxnId="{9E8EA854-9804-4CE1-B8B6-3E605C2C2A60}">
      <dgm:prSet/>
      <dgm:spPr/>
      <dgm:t>
        <a:bodyPr/>
        <a:lstStyle/>
        <a:p>
          <a:endParaRPr lang="en-US"/>
        </a:p>
      </dgm:t>
    </dgm:pt>
    <dgm:pt modelId="{A9EDF711-1400-430B-B9F9-00F63A54B3CC}" type="pres">
      <dgm:prSet presAssocID="{613D1238-C23C-4D73-AEBD-91AF9CE8F73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C01F8-49B1-4548-8C89-BAC451469AB2}" type="pres">
      <dgm:prSet presAssocID="{613D1238-C23C-4D73-AEBD-91AF9CE8F73A}" presName="diamond" presStyleLbl="bgShp" presStyleIdx="0" presStyleCnt="1"/>
      <dgm:spPr/>
    </dgm:pt>
    <dgm:pt modelId="{91D225CA-3223-4459-8F06-90AEA76768D4}" type="pres">
      <dgm:prSet presAssocID="{613D1238-C23C-4D73-AEBD-91AF9CE8F73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14F81-3105-4735-9631-819E722C4EB7}" type="pres">
      <dgm:prSet presAssocID="{613D1238-C23C-4D73-AEBD-91AF9CE8F73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07AA0-0E10-4586-97B2-9BE2FB661370}" type="pres">
      <dgm:prSet presAssocID="{613D1238-C23C-4D73-AEBD-91AF9CE8F73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273F3-EEA2-40F9-8D81-3F5D035F339E}" type="pres">
      <dgm:prSet presAssocID="{613D1238-C23C-4D73-AEBD-91AF9CE8F73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E2B9E-48A3-464F-9039-EB5359C8ABBD}" srcId="{613D1238-C23C-4D73-AEBD-91AF9CE8F73A}" destId="{944AB706-A80F-422B-9E2A-42E5359F1CC3}" srcOrd="2" destOrd="0" parTransId="{EA08D931-1BAB-428D-964F-1F4149F590F6}" sibTransId="{75E5AD3A-1C40-463E-A4BE-62C3B0034CF0}"/>
    <dgm:cxn modelId="{4E0BC73C-4FB8-42CE-A700-CBE314758973}" srcId="{613D1238-C23C-4D73-AEBD-91AF9CE8F73A}" destId="{33C009B4-5872-45AC-9F04-B1AF469BF817}" srcOrd="1" destOrd="0" parTransId="{B40268C6-1D04-4B98-AAC7-CD010F7BA872}" sibTransId="{3FA9516A-AE66-4E43-96F6-5C7D1E7F381D}"/>
    <dgm:cxn modelId="{CC49287F-3A6B-49E2-B740-0477CCB0A9AD}" srcId="{613D1238-C23C-4D73-AEBD-91AF9CE8F73A}" destId="{E2EE48BA-2B29-410F-8680-F7DDCB455A0F}" srcOrd="0" destOrd="0" parTransId="{E7AAAC41-563C-45AE-9EEC-DE64E7C71834}" sibTransId="{F6314F3F-C054-4EDA-86D9-36D5E0B0FF80}"/>
    <dgm:cxn modelId="{9E8EA854-9804-4CE1-B8B6-3E605C2C2A60}" srcId="{613D1238-C23C-4D73-AEBD-91AF9CE8F73A}" destId="{D643383F-16BD-4213-A7E2-32F7585609AD}" srcOrd="3" destOrd="0" parTransId="{A8BAEE14-AA3C-4E64-B948-2F0A860DF656}" sibTransId="{616E5993-A8FA-4C9B-84FB-CC8FE62A1416}"/>
    <dgm:cxn modelId="{6387389F-E432-4A98-B65D-5B7CA017050D}" type="presOf" srcId="{944AB706-A80F-422B-9E2A-42E5359F1CC3}" destId="{6D907AA0-0E10-4586-97B2-9BE2FB661370}" srcOrd="0" destOrd="0" presId="urn:microsoft.com/office/officeart/2005/8/layout/matrix3"/>
    <dgm:cxn modelId="{4F38B762-940F-4189-B0A8-62122468A25B}" type="presOf" srcId="{E2EE48BA-2B29-410F-8680-F7DDCB455A0F}" destId="{91D225CA-3223-4459-8F06-90AEA76768D4}" srcOrd="0" destOrd="0" presId="urn:microsoft.com/office/officeart/2005/8/layout/matrix3"/>
    <dgm:cxn modelId="{8D7C909A-6464-4014-BF56-A7DEB3150520}" type="presOf" srcId="{613D1238-C23C-4D73-AEBD-91AF9CE8F73A}" destId="{A9EDF711-1400-430B-B9F9-00F63A54B3CC}" srcOrd="0" destOrd="0" presId="urn:microsoft.com/office/officeart/2005/8/layout/matrix3"/>
    <dgm:cxn modelId="{6879719B-7EB6-4C34-9E0C-B104F283AEAA}" type="presOf" srcId="{D643383F-16BD-4213-A7E2-32F7585609AD}" destId="{7F6273F3-EEA2-40F9-8D81-3F5D035F339E}" srcOrd="0" destOrd="0" presId="urn:microsoft.com/office/officeart/2005/8/layout/matrix3"/>
    <dgm:cxn modelId="{1D4CD781-A354-465C-8336-0996E2589418}" type="presOf" srcId="{33C009B4-5872-45AC-9F04-B1AF469BF817}" destId="{39A14F81-3105-4735-9631-819E722C4EB7}" srcOrd="0" destOrd="0" presId="urn:microsoft.com/office/officeart/2005/8/layout/matrix3"/>
    <dgm:cxn modelId="{FE943215-3CFE-4C67-9FE6-A8E67070832F}" type="presParOf" srcId="{A9EDF711-1400-430B-B9F9-00F63A54B3CC}" destId="{AAAC01F8-49B1-4548-8C89-BAC451469AB2}" srcOrd="0" destOrd="0" presId="urn:microsoft.com/office/officeart/2005/8/layout/matrix3"/>
    <dgm:cxn modelId="{A51A4565-5707-4ACB-B03E-27029D40FADA}" type="presParOf" srcId="{A9EDF711-1400-430B-B9F9-00F63A54B3CC}" destId="{91D225CA-3223-4459-8F06-90AEA76768D4}" srcOrd="1" destOrd="0" presId="urn:microsoft.com/office/officeart/2005/8/layout/matrix3"/>
    <dgm:cxn modelId="{FE8A0E30-9C51-4A03-983E-50C07E6126C9}" type="presParOf" srcId="{A9EDF711-1400-430B-B9F9-00F63A54B3CC}" destId="{39A14F81-3105-4735-9631-819E722C4EB7}" srcOrd="2" destOrd="0" presId="urn:microsoft.com/office/officeart/2005/8/layout/matrix3"/>
    <dgm:cxn modelId="{D2429734-35B0-4102-A201-7777E30B5990}" type="presParOf" srcId="{A9EDF711-1400-430B-B9F9-00F63A54B3CC}" destId="{6D907AA0-0E10-4586-97B2-9BE2FB661370}" srcOrd="3" destOrd="0" presId="urn:microsoft.com/office/officeart/2005/8/layout/matrix3"/>
    <dgm:cxn modelId="{597DB6B3-8673-4C80-BC1A-C0BF5F1B7B67}" type="presParOf" srcId="{A9EDF711-1400-430B-B9F9-00F63A54B3CC}" destId="{7F6273F3-EEA2-40F9-8D81-3F5D035F339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NuGet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46589FED-371F-4A91-B06D-B3C33EABCB17}">
      <dgm:prSet phldrT="[Text]"/>
      <dgm:spPr/>
      <dgm:t>
        <a:bodyPr/>
        <a:lstStyle/>
        <a:p>
          <a:r>
            <a:rPr lang="en-US" dirty="0" smtClean="0"/>
            <a:t>2. Entity Framework </a:t>
          </a:r>
          <a:endParaRPr lang="en-US" dirty="0"/>
        </a:p>
      </dgm:t>
    </dgm:pt>
    <dgm:pt modelId="{30E2B78F-709C-442C-9345-C70F276EBC75}" type="parTrans" cxnId="{A9F61317-3C08-48DD-A8B8-5F8626E21CBD}">
      <dgm:prSet/>
      <dgm:spPr/>
      <dgm:t>
        <a:bodyPr/>
        <a:lstStyle/>
        <a:p>
          <a:endParaRPr lang="en-US"/>
        </a:p>
      </dgm:t>
    </dgm:pt>
    <dgm:pt modelId="{113BD4E7-D541-458A-9982-358B595200B0}" type="sibTrans" cxnId="{A9F61317-3C08-48DD-A8B8-5F8626E21CBD}">
      <dgm:prSet/>
      <dgm:spPr/>
      <dgm:t>
        <a:bodyPr/>
        <a:lstStyle/>
        <a:p>
          <a:endParaRPr lang="en-US"/>
        </a:p>
      </dgm:t>
    </dgm:pt>
    <dgm:pt modelId="{2A3CF43B-3237-4FDC-9F3B-3BEE8CA45EEF}">
      <dgm:prSet phldrT="[Text]"/>
      <dgm:spPr/>
      <dgm:t>
        <a:bodyPr/>
        <a:lstStyle/>
        <a:p>
          <a:r>
            <a:rPr lang="en-US" dirty="0" smtClean="0"/>
            <a:t>3. Models &amp; Mapping</a:t>
          </a:r>
          <a:endParaRPr lang="en-US" dirty="0"/>
        </a:p>
      </dgm:t>
    </dgm:pt>
    <dgm:pt modelId="{7688A100-080F-496D-9D13-8AD5D0F015EC}" type="parTrans" cxnId="{83C4AADF-663A-45E2-9336-6F955F537BD0}">
      <dgm:prSet/>
      <dgm:spPr/>
      <dgm:t>
        <a:bodyPr/>
        <a:lstStyle/>
        <a:p>
          <a:endParaRPr lang="en-US"/>
        </a:p>
      </dgm:t>
    </dgm:pt>
    <dgm:pt modelId="{7EB9CE7A-BAF6-4D5A-A698-B78CB7616350}" type="sibTrans" cxnId="{83C4AADF-663A-45E2-9336-6F955F537BD0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FB67E-A657-4BF0-BEC5-EA1ABC7622FE}" type="pres">
      <dgm:prSet presAssocID="{A0BCAEEF-7221-4FEC-89A0-1B4D577B7FF0}" presName="spacing" presStyleCnt="0"/>
      <dgm:spPr/>
    </dgm:pt>
    <dgm:pt modelId="{CC1DE2B5-ABED-453A-A738-6B4E8AC2CE29}" type="pres">
      <dgm:prSet presAssocID="{46589FED-371F-4A91-B06D-B3C33EABCB17}" presName="composite" presStyleCnt="0"/>
      <dgm:spPr/>
    </dgm:pt>
    <dgm:pt modelId="{8238C297-8E7A-47CA-AFCA-8B0E84DAC5E4}" type="pres">
      <dgm:prSet presAssocID="{46589FED-371F-4A91-B06D-B3C33EABCB17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B4FB10-A3CC-479D-A103-974937DD1FA0}" type="pres">
      <dgm:prSet presAssocID="{46589FED-371F-4A91-B06D-B3C33EABCB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E1D1C-64A8-4D67-8E6D-4593F7901395}" type="pres">
      <dgm:prSet presAssocID="{113BD4E7-D541-458A-9982-358B595200B0}" presName="spacing" presStyleCnt="0"/>
      <dgm:spPr/>
    </dgm:pt>
    <dgm:pt modelId="{430623BE-EDF2-48C5-B587-CFDACA2EC29A}" type="pres">
      <dgm:prSet presAssocID="{2A3CF43B-3237-4FDC-9F3B-3BEE8CA45EEF}" presName="composite" presStyleCnt="0"/>
      <dgm:spPr/>
    </dgm:pt>
    <dgm:pt modelId="{D0E1C33D-7AE1-4BDE-AE07-F0C4B98DC56F}" type="pres">
      <dgm:prSet presAssocID="{2A3CF43B-3237-4FDC-9F3B-3BEE8CA45EE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2E4ADA-E889-4330-BF64-7DF77171314B}" type="pres">
      <dgm:prSet presAssocID="{2A3CF43B-3237-4FDC-9F3B-3BEE8CA45E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F61317-3C08-48DD-A8B8-5F8626E21CBD}" srcId="{DAF215C1-9A03-4E7C-B8C0-05C4BD2D443A}" destId="{46589FED-371F-4A91-B06D-B3C33EABCB17}" srcOrd="1" destOrd="0" parTransId="{30E2B78F-709C-442C-9345-C70F276EBC75}" sibTransId="{113BD4E7-D541-458A-9982-358B595200B0}"/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F21E35FF-30EC-423F-A74A-6CE4BA339F5B}" type="presOf" srcId="{46589FED-371F-4A91-B06D-B3C33EABCB17}" destId="{D8B4FB10-A3CC-479D-A103-974937DD1FA0}" srcOrd="0" destOrd="0" presId="urn:microsoft.com/office/officeart/2005/8/layout/vList3"/>
    <dgm:cxn modelId="{A2D59384-4D54-40AC-B880-B5CD4E05FA2B}" type="presOf" srcId="{C6DBA325-DCC3-4AB7-915C-A54171E17C3D}" destId="{1F3B8E87-12C2-4EBF-94C5-674CFE6019F5}" srcOrd="0" destOrd="0" presId="urn:microsoft.com/office/officeart/2005/8/layout/vList3"/>
    <dgm:cxn modelId="{EA12AC45-89C7-453D-8427-ED70451BDF89}" type="presOf" srcId="{DAF215C1-9A03-4E7C-B8C0-05C4BD2D443A}" destId="{095139C9-20B8-4F11-9CDB-F293148DEB1B}" srcOrd="0" destOrd="0" presId="urn:microsoft.com/office/officeart/2005/8/layout/vList3"/>
    <dgm:cxn modelId="{83C4AADF-663A-45E2-9336-6F955F537BD0}" srcId="{DAF215C1-9A03-4E7C-B8C0-05C4BD2D443A}" destId="{2A3CF43B-3237-4FDC-9F3B-3BEE8CA45EEF}" srcOrd="2" destOrd="0" parTransId="{7688A100-080F-496D-9D13-8AD5D0F015EC}" sibTransId="{7EB9CE7A-BAF6-4D5A-A698-B78CB7616350}"/>
    <dgm:cxn modelId="{E2843C4C-55AE-491C-B87A-25DECCF6F532}" type="presOf" srcId="{2A3CF43B-3237-4FDC-9F3B-3BEE8CA45EEF}" destId="{EE2E4ADA-E889-4330-BF64-7DF77171314B}" srcOrd="0" destOrd="0" presId="urn:microsoft.com/office/officeart/2005/8/layout/vList3"/>
    <dgm:cxn modelId="{086CB259-E3C6-41EA-976B-5EEE63EA3D4A}" type="presParOf" srcId="{095139C9-20B8-4F11-9CDB-F293148DEB1B}" destId="{B642FC3D-98AD-4CE0-B3C6-EE55C48B75CD}" srcOrd="0" destOrd="0" presId="urn:microsoft.com/office/officeart/2005/8/layout/vList3"/>
    <dgm:cxn modelId="{ABE235AC-7BDB-47EF-A57A-022515C4D275}" type="presParOf" srcId="{B642FC3D-98AD-4CE0-B3C6-EE55C48B75CD}" destId="{767B27D0-C521-4E67-8FB4-F726B92F7FDF}" srcOrd="0" destOrd="0" presId="urn:microsoft.com/office/officeart/2005/8/layout/vList3"/>
    <dgm:cxn modelId="{F3F715B9-E96B-46C6-A5BC-30D42E0FAFCD}" type="presParOf" srcId="{B642FC3D-98AD-4CE0-B3C6-EE55C48B75CD}" destId="{1F3B8E87-12C2-4EBF-94C5-674CFE6019F5}" srcOrd="1" destOrd="0" presId="urn:microsoft.com/office/officeart/2005/8/layout/vList3"/>
    <dgm:cxn modelId="{D2CC69B7-A825-4378-BFE5-844546BCC11F}" type="presParOf" srcId="{095139C9-20B8-4F11-9CDB-F293148DEB1B}" destId="{C5DFB67E-A657-4BF0-BEC5-EA1ABC7622FE}" srcOrd="1" destOrd="0" presId="urn:microsoft.com/office/officeart/2005/8/layout/vList3"/>
    <dgm:cxn modelId="{DEBC29FB-7A82-442F-BBF5-93BABDBEF132}" type="presParOf" srcId="{095139C9-20B8-4F11-9CDB-F293148DEB1B}" destId="{CC1DE2B5-ABED-453A-A738-6B4E8AC2CE29}" srcOrd="2" destOrd="0" presId="urn:microsoft.com/office/officeart/2005/8/layout/vList3"/>
    <dgm:cxn modelId="{67F8D009-C87B-4ED4-B37E-108F694C5F8E}" type="presParOf" srcId="{CC1DE2B5-ABED-453A-A738-6B4E8AC2CE29}" destId="{8238C297-8E7A-47CA-AFCA-8B0E84DAC5E4}" srcOrd="0" destOrd="0" presId="urn:microsoft.com/office/officeart/2005/8/layout/vList3"/>
    <dgm:cxn modelId="{E5523E7B-0527-4EF2-9D34-0E56F23CFFB1}" type="presParOf" srcId="{CC1DE2B5-ABED-453A-A738-6B4E8AC2CE29}" destId="{D8B4FB10-A3CC-479D-A103-974937DD1FA0}" srcOrd="1" destOrd="0" presId="urn:microsoft.com/office/officeart/2005/8/layout/vList3"/>
    <dgm:cxn modelId="{81784496-6AB6-4A53-B56E-ACD11EF4F8E0}" type="presParOf" srcId="{095139C9-20B8-4F11-9CDB-F293148DEB1B}" destId="{517E1D1C-64A8-4D67-8E6D-4593F7901395}" srcOrd="3" destOrd="0" presId="urn:microsoft.com/office/officeart/2005/8/layout/vList3"/>
    <dgm:cxn modelId="{16BC1C14-C4D9-4EA1-90C2-B9D73C24567F}" type="presParOf" srcId="{095139C9-20B8-4F11-9CDB-F293148DEB1B}" destId="{430623BE-EDF2-48C5-B587-CFDACA2EC29A}" srcOrd="4" destOrd="0" presId="urn:microsoft.com/office/officeart/2005/8/layout/vList3"/>
    <dgm:cxn modelId="{25D90FC3-0FA7-414C-B64A-637960553C56}" type="presParOf" srcId="{430623BE-EDF2-48C5-B587-CFDACA2EC29A}" destId="{D0E1C33D-7AE1-4BDE-AE07-F0C4B98DC56F}" srcOrd="0" destOrd="0" presId="urn:microsoft.com/office/officeart/2005/8/layout/vList3"/>
    <dgm:cxn modelId="{E63457A3-3AD8-40E5-BBE6-39A55E79668B}" type="presParOf" srcId="{430623BE-EDF2-48C5-B587-CFDACA2EC29A}" destId="{EE2E4ADA-E889-4330-BF64-7DF7717131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4. Connection Strings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46589FED-371F-4A91-B06D-B3C33EABCB17}">
      <dgm:prSet phldrT="[Text]"/>
      <dgm:spPr/>
      <dgm:t>
        <a:bodyPr/>
        <a:lstStyle/>
        <a:p>
          <a:r>
            <a:rPr lang="en-US" dirty="0" smtClean="0"/>
            <a:t>5. EF Migrations</a:t>
          </a:r>
          <a:endParaRPr lang="en-US" dirty="0"/>
        </a:p>
      </dgm:t>
    </dgm:pt>
    <dgm:pt modelId="{30E2B78F-709C-442C-9345-C70F276EBC75}" type="parTrans" cxnId="{A9F61317-3C08-48DD-A8B8-5F8626E21CBD}">
      <dgm:prSet/>
      <dgm:spPr/>
      <dgm:t>
        <a:bodyPr/>
        <a:lstStyle/>
        <a:p>
          <a:endParaRPr lang="en-US"/>
        </a:p>
      </dgm:t>
    </dgm:pt>
    <dgm:pt modelId="{113BD4E7-D541-458A-9982-358B595200B0}" type="sibTrans" cxnId="{A9F61317-3C08-48DD-A8B8-5F8626E21CBD}">
      <dgm:prSet/>
      <dgm:spPr/>
      <dgm:t>
        <a:bodyPr/>
        <a:lstStyle/>
        <a:p>
          <a:endParaRPr lang="en-US"/>
        </a:p>
      </dgm:t>
    </dgm:pt>
    <dgm:pt modelId="{2A3CF43B-3237-4FDC-9F3B-3BEE8CA45EEF}">
      <dgm:prSet phldrT="[Text]"/>
      <dgm:spPr/>
      <dgm:t>
        <a:bodyPr/>
        <a:lstStyle/>
        <a:p>
          <a:r>
            <a:rPr lang="en-US" dirty="0" smtClean="0"/>
            <a:t>6. Process Workflow</a:t>
          </a:r>
          <a:endParaRPr lang="en-US" dirty="0"/>
        </a:p>
      </dgm:t>
    </dgm:pt>
    <dgm:pt modelId="{7688A100-080F-496D-9D13-8AD5D0F015EC}" type="parTrans" cxnId="{83C4AADF-663A-45E2-9336-6F955F537BD0}">
      <dgm:prSet/>
      <dgm:spPr/>
      <dgm:t>
        <a:bodyPr/>
        <a:lstStyle/>
        <a:p>
          <a:endParaRPr lang="en-US"/>
        </a:p>
      </dgm:t>
    </dgm:pt>
    <dgm:pt modelId="{7EB9CE7A-BAF6-4D5A-A698-B78CB7616350}" type="sibTrans" cxnId="{83C4AADF-663A-45E2-9336-6F955F537BD0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FB67E-A657-4BF0-BEC5-EA1ABC7622FE}" type="pres">
      <dgm:prSet presAssocID="{A0BCAEEF-7221-4FEC-89A0-1B4D577B7FF0}" presName="spacing" presStyleCnt="0"/>
      <dgm:spPr/>
    </dgm:pt>
    <dgm:pt modelId="{CC1DE2B5-ABED-453A-A738-6B4E8AC2CE29}" type="pres">
      <dgm:prSet presAssocID="{46589FED-371F-4A91-B06D-B3C33EABCB17}" presName="composite" presStyleCnt="0"/>
      <dgm:spPr/>
    </dgm:pt>
    <dgm:pt modelId="{8238C297-8E7A-47CA-AFCA-8B0E84DAC5E4}" type="pres">
      <dgm:prSet presAssocID="{46589FED-371F-4A91-B06D-B3C33EABCB17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B4FB10-A3CC-479D-A103-974937DD1FA0}" type="pres">
      <dgm:prSet presAssocID="{46589FED-371F-4A91-B06D-B3C33EABCB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E1D1C-64A8-4D67-8E6D-4593F7901395}" type="pres">
      <dgm:prSet presAssocID="{113BD4E7-D541-458A-9982-358B595200B0}" presName="spacing" presStyleCnt="0"/>
      <dgm:spPr/>
    </dgm:pt>
    <dgm:pt modelId="{430623BE-EDF2-48C5-B587-CFDACA2EC29A}" type="pres">
      <dgm:prSet presAssocID="{2A3CF43B-3237-4FDC-9F3B-3BEE8CA45EEF}" presName="composite" presStyleCnt="0"/>
      <dgm:spPr/>
    </dgm:pt>
    <dgm:pt modelId="{D0E1C33D-7AE1-4BDE-AE07-F0C4B98DC56F}" type="pres">
      <dgm:prSet presAssocID="{2A3CF43B-3237-4FDC-9F3B-3BEE8CA45EE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2E4ADA-E889-4330-BF64-7DF77171314B}" type="pres">
      <dgm:prSet presAssocID="{2A3CF43B-3237-4FDC-9F3B-3BEE8CA45E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0B202-BA32-44F0-929D-BFB4DB6F0FBC}" type="presOf" srcId="{DAF215C1-9A03-4E7C-B8C0-05C4BD2D443A}" destId="{095139C9-20B8-4F11-9CDB-F293148DEB1B}" srcOrd="0" destOrd="0" presId="urn:microsoft.com/office/officeart/2005/8/layout/vList3"/>
    <dgm:cxn modelId="{A9F61317-3C08-48DD-A8B8-5F8626E21CBD}" srcId="{DAF215C1-9A03-4E7C-B8C0-05C4BD2D443A}" destId="{46589FED-371F-4A91-B06D-B3C33EABCB17}" srcOrd="1" destOrd="0" parTransId="{30E2B78F-709C-442C-9345-C70F276EBC75}" sibTransId="{113BD4E7-D541-458A-9982-358B595200B0}"/>
    <dgm:cxn modelId="{83C4AADF-663A-45E2-9336-6F955F537BD0}" srcId="{DAF215C1-9A03-4E7C-B8C0-05C4BD2D443A}" destId="{2A3CF43B-3237-4FDC-9F3B-3BEE8CA45EEF}" srcOrd="2" destOrd="0" parTransId="{7688A100-080F-496D-9D13-8AD5D0F015EC}" sibTransId="{7EB9CE7A-BAF6-4D5A-A698-B78CB7616350}"/>
    <dgm:cxn modelId="{7EE0C14E-3719-4390-A11A-F899B1D1B4A8}" type="presOf" srcId="{46589FED-371F-4A91-B06D-B3C33EABCB17}" destId="{D8B4FB10-A3CC-479D-A103-974937DD1FA0}" srcOrd="0" destOrd="0" presId="urn:microsoft.com/office/officeart/2005/8/layout/vList3"/>
    <dgm:cxn modelId="{41B2C4B2-AE41-4E42-8A13-C33D82B7F2A7}" type="presOf" srcId="{2A3CF43B-3237-4FDC-9F3B-3BEE8CA45EEF}" destId="{EE2E4ADA-E889-4330-BF64-7DF77171314B}" srcOrd="0" destOrd="0" presId="urn:microsoft.com/office/officeart/2005/8/layout/vList3"/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33B0E498-D04E-4480-AF05-B3A3ADC0710A}" type="presOf" srcId="{C6DBA325-DCC3-4AB7-915C-A54171E17C3D}" destId="{1F3B8E87-12C2-4EBF-94C5-674CFE6019F5}" srcOrd="0" destOrd="0" presId="urn:microsoft.com/office/officeart/2005/8/layout/vList3"/>
    <dgm:cxn modelId="{CA4B776C-5B1E-4C54-9B04-BA848FBBB3A3}" type="presParOf" srcId="{095139C9-20B8-4F11-9CDB-F293148DEB1B}" destId="{B642FC3D-98AD-4CE0-B3C6-EE55C48B75CD}" srcOrd="0" destOrd="0" presId="urn:microsoft.com/office/officeart/2005/8/layout/vList3"/>
    <dgm:cxn modelId="{5DACA99E-B6F1-43EA-9B87-E99EF408718B}" type="presParOf" srcId="{B642FC3D-98AD-4CE0-B3C6-EE55C48B75CD}" destId="{767B27D0-C521-4E67-8FB4-F726B92F7FDF}" srcOrd="0" destOrd="0" presId="urn:microsoft.com/office/officeart/2005/8/layout/vList3"/>
    <dgm:cxn modelId="{04D6AC50-7C1B-435A-BD7C-A07058C0F120}" type="presParOf" srcId="{B642FC3D-98AD-4CE0-B3C6-EE55C48B75CD}" destId="{1F3B8E87-12C2-4EBF-94C5-674CFE6019F5}" srcOrd="1" destOrd="0" presId="urn:microsoft.com/office/officeart/2005/8/layout/vList3"/>
    <dgm:cxn modelId="{B0A7FA73-4201-41F0-B0B2-44D40F12002D}" type="presParOf" srcId="{095139C9-20B8-4F11-9CDB-F293148DEB1B}" destId="{C5DFB67E-A657-4BF0-BEC5-EA1ABC7622FE}" srcOrd="1" destOrd="0" presId="urn:microsoft.com/office/officeart/2005/8/layout/vList3"/>
    <dgm:cxn modelId="{ED6D80B5-D61E-4F77-B0F8-B2941CE0B4AD}" type="presParOf" srcId="{095139C9-20B8-4F11-9CDB-F293148DEB1B}" destId="{CC1DE2B5-ABED-453A-A738-6B4E8AC2CE29}" srcOrd="2" destOrd="0" presId="urn:microsoft.com/office/officeart/2005/8/layout/vList3"/>
    <dgm:cxn modelId="{56D56922-DDEA-48E9-A697-2B211CCB96EB}" type="presParOf" srcId="{CC1DE2B5-ABED-453A-A738-6B4E8AC2CE29}" destId="{8238C297-8E7A-47CA-AFCA-8B0E84DAC5E4}" srcOrd="0" destOrd="0" presId="urn:microsoft.com/office/officeart/2005/8/layout/vList3"/>
    <dgm:cxn modelId="{DCB38F8A-180B-495F-B64D-19E764D1EC8E}" type="presParOf" srcId="{CC1DE2B5-ABED-453A-A738-6B4E8AC2CE29}" destId="{D8B4FB10-A3CC-479D-A103-974937DD1FA0}" srcOrd="1" destOrd="0" presId="urn:microsoft.com/office/officeart/2005/8/layout/vList3"/>
    <dgm:cxn modelId="{4669F188-463E-405F-B89F-D5074547B558}" type="presParOf" srcId="{095139C9-20B8-4F11-9CDB-F293148DEB1B}" destId="{517E1D1C-64A8-4D67-8E6D-4593F7901395}" srcOrd="3" destOrd="0" presId="urn:microsoft.com/office/officeart/2005/8/layout/vList3"/>
    <dgm:cxn modelId="{978379C0-7512-48F6-B019-B57DD2511D7B}" type="presParOf" srcId="{095139C9-20B8-4F11-9CDB-F293148DEB1B}" destId="{430623BE-EDF2-48C5-B587-CFDACA2EC29A}" srcOrd="4" destOrd="0" presId="urn:microsoft.com/office/officeart/2005/8/layout/vList3"/>
    <dgm:cxn modelId="{99B2D682-2B5E-4D79-9388-9B017786E9B8}" type="presParOf" srcId="{430623BE-EDF2-48C5-B587-CFDACA2EC29A}" destId="{D0E1C33D-7AE1-4BDE-AE07-F0C4B98DC56F}" srcOrd="0" destOrd="0" presId="urn:microsoft.com/office/officeart/2005/8/layout/vList3"/>
    <dgm:cxn modelId="{98F8CDA4-DFAE-43FC-8224-9AFC8680FF7B}" type="presParOf" srcId="{430623BE-EDF2-48C5-B587-CFDACA2EC29A}" destId="{EE2E4ADA-E889-4330-BF64-7DF7717131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Relationships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D46E2177-0511-4C3C-836D-B93D21AD93CC}" type="presOf" srcId="{C6DBA325-DCC3-4AB7-915C-A54171E17C3D}" destId="{1F3B8E87-12C2-4EBF-94C5-674CFE6019F5}" srcOrd="0" destOrd="0" presId="urn:microsoft.com/office/officeart/2005/8/layout/vList3"/>
    <dgm:cxn modelId="{3547BF52-6696-4E69-80C7-4FFEC5748B75}" type="presOf" srcId="{DAF215C1-9A03-4E7C-B8C0-05C4BD2D443A}" destId="{095139C9-20B8-4F11-9CDB-F293148DEB1B}" srcOrd="0" destOrd="0" presId="urn:microsoft.com/office/officeart/2005/8/layout/vList3"/>
    <dgm:cxn modelId="{F6A2CAAA-60EC-41C2-BD69-AD5242BF309B}" type="presParOf" srcId="{095139C9-20B8-4F11-9CDB-F293148DEB1B}" destId="{B642FC3D-98AD-4CE0-B3C6-EE55C48B75CD}" srcOrd="0" destOrd="0" presId="urn:microsoft.com/office/officeart/2005/8/layout/vList3"/>
    <dgm:cxn modelId="{9D6D596E-9953-4D0F-9F4B-E351EE7F6C8B}" type="presParOf" srcId="{B642FC3D-98AD-4CE0-B3C6-EE55C48B75CD}" destId="{767B27D0-C521-4E67-8FB4-F726B92F7FDF}" srcOrd="0" destOrd="0" presId="urn:microsoft.com/office/officeart/2005/8/layout/vList3"/>
    <dgm:cxn modelId="{6818A1B3-2EFD-47CC-A01E-A1ECAA6CBA9D}" type="presParOf" srcId="{B642FC3D-98AD-4CE0-B3C6-EE55C48B75CD}" destId="{1F3B8E87-12C2-4EBF-94C5-674CFE6019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Attributes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30D1B7CD-D663-447C-9BB0-8ED36A5282ED}" type="presOf" srcId="{DAF215C1-9A03-4E7C-B8C0-05C4BD2D443A}" destId="{095139C9-20B8-4F11-9CDB-F293148DEB1B}" srcOrd="0" destOrd="0" presId="urn:microsoft.com/office/officeart/2005/8/layout/vList3"/>
    <dgm:cxn modelId="{3E114AE6-D29D-4177-AD73-9A8B07F32D46}" type="presOf" srcId="{C6DBA325-DCC3-4AB7-915C-A54171E17C3D}" destId="{1F3B8E87-12C2-4EBF-94C5-674CFE6019F5}" srcOrd="0" destOrd="0" presId="urn:microsoft.com/office/officeart/2005/8/layout/vList3"/>
    <dgm:cxn modelId="{403A706F-01D6-4E58-A42F-03320A553C75}" type="presParOf" srcId="{095139C9-20B8-4F11-9CDB-F293148DEB1B}" destId="{B642FC3D-98AD-4CE0-B3C6-EE55C48B75CD}" srcOrd="0" destOrd="0" presId="urn:microsoft.com/office/officeart/2005/8/layout/vList3"/>
    <dgm:cxn modelId="{772EE914-00E8-42FE-9974-4009FA49BDF4}" type="presParOf" srcId="{B642FC3D-98AD-4CE0-B3C6-EE55C48B75CD}" destId="{767B27D0-C521-4E67-8FB4-F726B92F7FDF}" srcOrd="0" destOrd="0" presId="urn:microsoft.com/office/officeart/2005/8/layout/vList3"/>
    <dgm:cxn modelId="{6CFFC2A8-FAB9-4F2E-A1AD-9FB82122E6FB}" type="presParOf" srcId="{B642FC3D-98AD-4CE0-B3C6-EE55C48B75CD}" destId="{1F3B8E87-12C2-4EBF-94C5-674CFE6019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3751DF-D08D-4146-894F-53AA980D9E3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92D0C-D1AA-493A-B07F-55408898DEEA}">
      <dgm:prSet phldrT="[Text]"/>
      <dgm:spPr/>
      <dgm:t>
        <a:bodyPr/>
        <a:lstStyle/>
        <a:p>
          <a:r>
            <a:rPr lang="en-US" dirty="0" smtClean="0"/>
            <a:t>Entity Framework &amp; Code-First Migrations</a:t>
          </a:r>
          <a:endParaRPr lang="en-US" dirty="0"/>
        </a:p>
      </dgm:t>
    </dgm:pt>
    <dgm:pt modelId="{D42E6B2E-46ED-447A-B6DC-FA1B4DCCFEC5}" type="parTrans" cxnId="{22D8D784-4A01-4170-94AE-21760DDAACA4}">
      <dgm:prSet/>
      <dgm:spPr/>
      <dgm:t>
        <a:bodyPr/>
        <a:lstStyle/>
        <a:p>
          <a:endParaRPr lang="en-US"/>
        </a:p>
      </dgm:t>
    </dgm:pt>
    <dgm:pt modelId="{30417A04-F4FD-43BA-8586-FE5473DF8787}" type="sibTrans" cxnId="{22D8D784-4A01-4170-94AE-21760DDAACA4}">
      <dgm:prSet/>
      <dgm:spPr/>
      <dgm:t>
        <a:bodyPr/>
        <a:lstStyle/>
        <a:p>
          <a:endParaRPr lang="en-US"/>
        </a:p>
      </dgm:t>
    </dgm:pt>
    <dgm:pt modelId="{8079B8C2-FDCE-43CB-9988-649CF300DBB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Dev</a:t>
          </a:r>
          <a:r>
            <a:rPr lang="en-US" dirty="0" smtClean="0"/>
            <a:t> Team Synchronized</a:t>
          </a:r>
          <a:endParaRPr lang="en-US" dirty="0"/>
        </a:p>
      </dgm:t>
    </dgm:pt>
    <dgm:pt modelId="{8557BA53-C4D5-4FD6-8C5C-97D24EDA17BA}" type="parTrans" cxnId="{E779A46C-B318-4805-BB67-DBA8FEA9AEB7}">
      <dgm:prSet/>
      <dgm:spPr/>
      <dgm:t>
        <a:bodyPr/>
        <a:lstStyle/>
        <a:p>
          <a:endParaRPr lang="en-US"/>
        </a:p>
      </dgm:t>
    </dgm:pt>
    <dgm:pt modelId="{AA414CA9-6EA5-4041-97F8-75963BE2FC55}" type="sibTrans" cxnId="{E779A46C-B318-4805-BB67-DBA8FEA9AEB7}">
      <dgm:prSet/>
      <dgm:spPr/>
      <dgm:t>
        <a:bodyPr/>
        <a:lstStyle/>
        <a:p>
          <a:endParaRPr lang="en-US"/>
        </a:p>
      </dgm:t>
    </dgm:pt>
    <dgm:pt modelId="{CD8D3275-96BD-4FFD-8B68-277027B5F75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Server Deployment</a:t>
          </a:r>
          <a:endParaRPr lang="en-US" dirty="0"/>
        </a:p>
      </dgm:t>
    </dgm:pt>
    <dgm:pt modelId="{98B9BC5A-B577-48CD-AC0F-6718EFB17434}" type="parTrans" cxnId="{C8AA1C94-10E4-4A10-8337-8DA2B011C1D3}">
      <dgm:prSet/>
      <dgm:spPr/>
      <dgm:t>
        <a:bodyPr/>
        <a:lstStyle/>
        <a:p>
          <a:endParaRPr lang="en-US"/>
        </a:p>
      </dgm:t>
    </dgm:pt>
    <dgm:pt modelId="{8E30C6B7-EAED-4033-ABB8-9F8CC8125D6B}" type="sibTrans" cxnId="{C8AA1C94-10E4-4A10-8337-8DA2B011C1D3}">
      <dgm:prSet/>
      <dgm:spPr/>
      <dgm:t>
        <a:bodyPr/>
        <a:lstStyle/>
        <a:p>
          <a:endParaRPr lang="en-US"/>
        </a:p>
      </dgm:t>
    </dgm:pt>
    <dgm:pt modelId="{758487DD-41D3-419F-B700-686FDF65549D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Database Versioning</a:t>
          </a:r>
          <a:endParaRPr lang="en-US" dirty="0"/>
        </a:p>
      </dgm:t>
    </dgm:pt>
    <dgm:pt modelId="{52621F68-52CE-490F-910C-5417B412FCCD}" type="parTrans" cxnId="{D3C587B8-DB94-4D2F-B34F-59117C202969}">
      <dgm:prSet/>
      <dgm:spPr/>
      <dgm:t>
        <a:bodyPr/>
        <a:lstStyle/>
        <a:p>
          <a:endParaRPr lang="en-US"/>
        </a:p>
      </dgm:t>
    </dgm:pt>
    <dgm:pt modelId="{90371181-6F8F-41E2-A02A-14B6AF3B3DB6}" type="sibTrans" cxnId="{D3C587B8-DB94-4D2F-B34F-59117C202969}">
      <dgm:prSet/>
      <dgm:spPr/>
      <dgm:t>
        <a:bodyPr/>
        <a:lstStyle/>
        <a:p>
          <a:endParaRPr lang="en-US"/>
        </a:p>
      </dgm:t>
    </dgm:pt>
    <dgm:pt modelId="{D960EAE8-D33C-4344-8A53-21361B1C2A44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Continuous Development</a:t>
          </a:r>
          <a:endParaRPr lang="en-US" sz="1600" dirty="0"/>
        </a:p>
      </dgm:t>
    </dgm:pt>
    <dgm:pt modelId="{4F76960E-369C-485C-B238-28EF5B165299}" type="parTrans" cxnId="{2F0D1A36-0512-41CB-BE37-D6B5FD190A57}">
      <dgm:prSet/>
      <dgm:spPr/>
      <dgm:t>
        <a:bodyPr/>
        <a:lstStyle/>
        <a:p>
          <a:endParaRPr lang="en-US"/>
        </a:p>
      </dgm:t>
    </dgm:pt>
    <dgm:pt modelId="{C9452D82-E324-42C7-A810-DD2152416D66}" type="sibTrans" cxnId="{2F0D1A36-0512-41CB-BE37-D6B5FD190A57}">
      <dgm:prSet/>
      <dgm:spPr/>
      <dgm:t>
        <a:bodyPr/>
        <a:lstStyle/>
        <a:p>
          <a:endParaRPr lang="en-US"/>
        </a:p>
      </dgm:t>
    </dgm:pt>
    <dgm:pt modelId="{931D0BFE-AABF-4CE4-8378-B8599D344AAE}" type="pres">
      <dgm:prSet presAssocID="{B13751DF-D08D-4146-894F-53AA980D9E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D0030-B6EB-4F07-8313-CCDC48D90B36}" type="pres">
      <dgm:prSet presAssocID="{82B92D0C-D1AA-493A-B07F-55408898DEEA}" presName="centerShape" presStyleLbl="node0" presStyleIdx="0" presStyleCnt="1" custScaleX="147960" custScaleY="142619"/>
      <dgm:spPr/>
      <dgm:t>
        <a:bodyPr/>
        <a:lstStyle/>
        <a:p>
          <a:endParaRPr lang="en-US"/>
        </a:p>
      </dgm:t>
    </dgm:pt>
    <dgm:pt modelId="{0ED59484-8581-44A6-8E79-7033085B5FE9}" type="pres">
      <dgm:prSet presAssocID="{8557BA53-C4D5-4FD6-8C5C-97D24EDA17B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E99EC78-A145-4C4E-84EF-ED5715AE52E6}" type="pres">
      <dgm:prSet presAssocID="{8557BA53-C4D5-4FD6-8C5C-97D24EDA17B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EB787A3-8088-433E-9B9E-AB8BE55C71C8}" type="pres">
      <dgm:prSet presAssocID="{8079B8C2-FDCE-43CB-9988-649CF300DBB6}" presName="node" presStyleLbl="node1" presStyleIdx="0" presStyleCnt="4" custScaleX="147960" custScaleY="142619" custRadScaleRad="184307" custRadScaleInc="133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A6B27-D217-48CE-B846-85B858AC191C}" type="pres">
      <dgm:prSet presAssocID="{98B9BC5A-B577-48CD-AC0F-6718EFB1743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9687A2D-A8FA-4843-B617-728C5BB14415}" type="pres">
      <dgm:prSet presAssocID="{98B9BC5A-B577-48CD-AC0F-6718EFB1743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6DF6E42-4C0D-455D-86F9-7454BF6A8B29}" type="pres">
      <dgm:prSet presAssocID="{CD8D3275-96BD-4FFD-8B68-277027B5F75C}" presName="node" presStyleLbl="node1" presStyleIdx="1" presStyleCnt="4" custScaleX="147960" custScaleY="142619" custRadScaleRad="177362" custRadScaleInc="64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3F125-ADE5-4483-B98E-6218B5EBE7EA}" type="pres">
      <dgm:prSet presAssocID="{52621F68-52CE-490F-910C-5417B412FCC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48D597E-E98F-42E5-9230-85A2BECA7C09}" type="pres">
      <dgm:prSet presAssocID="{52621F68-52CE-490F-910C-5417B412FCC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B9B9EE1-56CC-47AE-ADFF-624A5D1AD493}" type="pres">
      <dgm:prSet presAssocID="{758487DD-41D3-419F-B700-686FDF65549D}" presName="node" presStyleLbl="node1" presStyleIdx="2" presStyleCnt="4" custScaleX="147960" custScaleY="142619" custRadScaleRad="181007" custRadScaleInc="132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A3C73-8BDC-4C8A-A258-C7388DDFF171}" type="pres">
      <dgm:prSet presAssocID="{4F76960E-369C-485C-B238-28EF5B16529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1D80046-2D55-4FBF-AA40-89B3BB29B80F}" type="pres">
      <dgm:prSet presAssocID="{4F76960E-369C-485C-B238-28EF5B16529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19FE42F-C4C5-47D5-ADE5-A06C50D7A9C5}" type="pres">
      <dgm:prSet presAssocID="{D960EAE8-D33C-4344-8A53-21361B1C2A44}" presName="node" presStyleLbl="node1" presStyleIdx="3" presStyleCnt="4" custScaleX="147960" custScaleY="142619" custRadScaleRad="181007" custRadScaleInc="67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1F8670-7200-48BE-BE7B-C1A8E151C11D}" type="presOf" srcId="{8079B8C2-FDCE-43CB-9988-649CF300DBB6}" destId="{FEB787A3-8088-433E-9B9E-AB8BE55C71C8}" srcOrd="0" destOrd="0" presId="urn:microsoft.com/office/officeart/2005/8/layout/radial5"/>
    <dgm:cxn modelId="{D3C587B8-DB94-4D2F-B34F-59117C202969}" srcId="{82B92D0C-D1AA-493A-B07F-55408898DEEA}" destId="{758487DD-41D3-419F-B700-686FDF65549D}" srcOrd="2" destOrd="0" parTransId="{52621F68-52CE-490F-910C-5417B412FCCD}" sibTransId="{90371181-6F8F-41E2-A02A-14B6AF3B3DB6}"/>
    <dgm:cxn modelId="{1C193D25-8709-4292-8EF3-BE74111F48CE}" type="presOf" srcId="{D960EAE8-D33C-4344-8A53-21361B1C2A44}" destId="{C19FE42F-C4C5-47D5-ADE5-A06C50D7A9C5}" srcOrd="0" destOrd="0" presId="urn:microsoft.com/office/officeart/2005/8/layout/radial5"/>
    <dgm:cxn modelId="{E779A46C-B318-4805-BB67-DBA8FEA9AEB7}" srcId="{82B92D0C-D1AA-493A-B07F-55408898DEEA}" destId="{8079B8C2-FDCE-43CB-9988-649CF300DBB6}" srcOrd="0" destOrd="0" parTransId="{8557BA53-C4D5-4FD6-8C5C-97D24EDA17BA}" sibTransId="{AA414CA9-6EA5-4041-97F8-75963BE2FC55}"/>
    <dgm:cxn modelId="{3231B50F-2DD7-4923-9728-8441E9DE02D9}" type="presOf" srcId="{4F76960E-369C-485C-B238-28EF5B165299}" destId="{E1D80046-2D55-4FBF-AA40-89B3BB29B80F}" srcOrd="1" destOrd="0" presId="urn:microsoft.com/office/officeart/2005/8/layout/radial5"/>
    <dgm:cxn modelId="{25746F94-7E0A-4868-8C53-57098FF740C4}" type="presOf" srcId="{B13751DF-D08D-4146-894F-53AA980D9E3F}" destId="{931D0BFE-AABF-4CE4-8378-B8599D344AAE}" srcOrd="0" destOrd="0" presId="urn:microsoft.com/office/officeart/2005/8/layout/radial5"/>
    <dgm:cxn modelId="{5CA8CB09-0E7F-4BB1-9247-D8413657EE6C}" type="presOf" srcId="{98B9BC5A-B577-48CD-AC0F-6718EFB17434}" destId="{B9687A2D-A8FA-4843-B617-728C5BB14415}" srcOrd="1" destOrd="0" presId="urn:microsoft.com/office/officeart/2005/8/layout/radial5"/>
    <dgm:cxn modelId="{99DCB5F6-D21C-4287-B46A-F91AB03757A2}" type="presOf" srcId="{758487DD-41D3-419F-B700-686FDF65549D}" destId="{4B9B9EE1-56CC-47AE-ADFF-624A5D1AD493}" srcOrd="0" destOrd="0" presId="urn:microsoft.com/office/officeart/2005/8/layout/radial5"/>
    <dgm:cxn modelId="{009AA4F4-D288-45F1-9196-5F1DBF3D9A9C}" type="presOf" srcId="{82B92D0C-D1AA-493A-B07F-55408898DEEA}" destId="{42FD0030-B6EB-4F07-8313-CCDC48D90B36}" srcOrd="0" destOrd="0" presId="urn:microsoft.com/office/officeart/2005/8/layout/radial5"/>
    <dgm:cxn modelId="{D5D54338-56E5-4A45-A6D7-7C4592157AB0}" type="presOf" srcId="{8557BA53-C4D5-4FD6-8C5C-97D24EDA17BA}" destId="{AE99EC78-A145-4C4E-84EF-ED5715AE52E6}" srcOrd="1" destOrd="0" presId="urn:microsoft.com/office/officeart/2005/8/layout/radial5"/>
    <dgm:cxn modelId="{0F085972-0829-41A3-94C1-D02D699CDB63}" type="presOf" srcId="{52621F68-52CE-490F-910C-5417B412FCCD}" destId="{648D597E-E98F-42E5-9230-85A2BECA7C09}" srcOrd="1" destOrd="0" presId="urn:microsoft.com/office/officeart/2005/8/layout/radial5"/>
    <dgm:cxn modelId="{2F0D1A36-0512-41CB-BE37-D6B5FD190A57}" srcId="{82B92D0C-D1AA-493A-B07F-55408898DEEA}" destId="{D960EAE8-D33C-4344-8A53-21361B1C2A44}" srcOrd="3" destOrd="0" parTransId="{4F76960E-369C-485C-B238-28EF5B165299}" sibTransId="{C9452D82-E324-42C7-A810-DD2152416D66}"/>
    <dgm:cxn modelId="{6B01CE7F-9B6B-48EC-8D27-6C5B5251061E}" type="presOf" srcId="{CD8D3275-96BD-4FFD-8B68-277027B5F75C}" destId="{66DF6E42-4C0D-455D-86F9-7454BF6A8B29}" srcOrd="0" destOrd="0" presId="urn:microsoft.com/office/officeart/2005/8/layout/radial5"/>
    <dgm:cxn modelId="{C297B9E3-0DDD-4497-9B06-E2DE4D2085F1}" type="presOf" srcId="{52621F68-52CE-490F-910C-5417B412FCCD}" destId="{FCF3F125-ADE5-4483-B98E-6218B5EBE7EA}" srcOrd="0" destOrd="0" presId="urn:microsoft.com/office/officeart/2005/8/layout/radial5"/>
    <dgm:cxn modelId="{C8AA1C94-10E4-4A10-8337-8DA2B011C1D3}" srcId="{82B92D0C-D1AA-493A-B07F-55408898DEEA}" destId="{CD8D3275-96BD-4FFD-8B68-277027B5F75C}" srcOrd="1" destOrd="0" parTransId="{98B9BC5A-B577-48CD-AC0F-6718EFB17434}" sibTransId="{8E30C6B7-EAED-4033-ABB8-9F8CC8125D6B}"/>
    <dgm:cxn modelId="{23E3B110-4191-4B9F-81A8-6F264CD51BCB}" type="presOf" srcId="{8557BA53-C4D5-4FD6-8C5C-97D24EDA17BA}" destId="{0ED59484-8581-44A6-8E79-7033085B5FE9}" srcOrd="0" destOrd="0" presId="urn:microsoft.com/office/officeart/2005/8/layout/radial5"/>
    <dgm:cxn modelId="{603A3CD9-EB36-4295-98DB-DC2DACD736FE}" type="presOf" srcId="{98B9BC5A-B577-48CD-AC0F-6718EFB17434}" destId="{296A6B27-D217-48CE-B846-85B858AC191C}" srcOrd="0" destOrd="0" presId="urn:microsoft.com/office/officeart/2005/8/layout/radial5"/>
    <dgm:cxn modelId="{22D8D784-4A01-4170-94AE-21760DDAACA4}" srcId="{B13751DF-D08D-4146-894F-53AA980D9E3F}" destId="{82B92D0C-D1AA-493A-B07F-55408898DEEA}" srcOrd="0" destOrd="0" parTransId="{D42E6B2E-46ED-447A-B6DC-FA1B4DCCFEC5}" sibTransId="{30417A04-F4FD-43BA-8586-FE5473DF8787}"/>
    <dgm:cxn modelId="{DAD188B8-ADA8-4734-827E-F174EF969741}" type="presOf" srcId="{4F76960E-369C-485C-B238-28EF5B165299}" destId="{E74A3C73-8BDC-4C8A-A258-C7388DDFF171}" srcOrd="0" destOrd="0" presId="urn:microsoft.com/office/officeart/2005/8/layout/radial5"/>
    <dgm:cxn modelId="{8A8F2BCB-5F15-43F9-A5F4-105A3C20CFFE}" type="presParOf" srcId="{931D0BFE-AABF-4CE4-8378-B8599D344AAE}" destId="{42FD0030-B6EB-4F07-8313-CCDC48D90B36}" srcOrd="0" destOrd="0" presId="urn:microsoft.com/office/officeart/2005/8/layout/radial5"/>
    <dgm:cxn modelId="{339D396A-6466-4F5A-91A3-CA5DF2434855}" type="presParOf" srcId="{931D0BFE-AABF-4CE4-8378-B8599D344AAE}" destId="{0ED59484-8581-44A6-8E79-7033085B5FE9}" srcOrd="1" destOrd="0" presId="urn:microsoft.com/office/officeart/2005/8/layout/radial5"/>
    <dgm:cxn modelId="{795799D0-82E3-4820-988C-6D99A71E09EB}" type="presParOf" srcId="{0ED59484-8581-44A6-8E79-7033085B5FE9}" destId="{AE99EC78-A145-4C4E-84EF-ED5715AE52E6}" srcOrd="0" destOrd="0" presId="urn:microsoft.com/office/officeart/2005/8/layout/radial5"/>
    <dgm:cxn modelId="{6481D3B6-AD20-4EC7-BD9D-A414A025B522}" type="presParOf" srcId="{931D0BFE-AABF-4CE4-8378-B8599D344AAE}" destId="{FEB787A3-8088-433E-9B9E-AB8BE55C71C8}" srcOrd="2" destOrd="0" presId="urn:microsoft.com/office/officeart/2005/8/layout/radial5"/>
    <dgm:cxn modelId="{F8C6A427-81F2-41DE-8935-A294DDCF82A6}" type="presParOf" srcId="{931D0BFE-AABF-4CE4-8378-B8599D344AAE}" destId="{296A6B27-D217-48CE-B846-85B858AC191C}" srcOrd="3" destOrd="0" presId="urn:microsoft.com/office/officeart/2005/8/layout/radial5"/>
    <dgm:cxn modelId="{D1921C4C-C1D1-4C5E-B3F1-0FBCDA4B2A22}" type="presParOf" srcId="{296A6B27-D217-48CE-B846-85B858AC191C}" destId="{B9687A2D-A8FA-4843-B617-728C5BB14415}" srcOrd="0" destOrd="0" presId="urn:microsoft.com/office/officeart/2005/8/layout/radial5"/>
    <dgm:cxn modelId="{2418ABD3-E8D3-4E81-BD4C-8D439246EA6A}" type="presParOf" srcId="{931D0BFE-AABF-4CE4-8378-B8599D344AAE}" destId="{66DF6E42-4C0D-455D-86F9-7454BF6A8B29}" srcOrd="4" destOrd="0" presId="urn:microsoft.com/office/officeart/2005/8/layout/radial5"/>
    <dgm:cxn modelId="{685590C9-2241-4BF3-9A95-02A659340E85}" type="presParOf" srcId="{931D0BFE-AABF-4CE4-8378-B8599D344AAE}" destId="{FCF3F125-ADE5-4483-B98E-6218B5EBE7EA}" srcOrd="5" destOrd="0" presId="urn:microsoft.com/office/officeart/2005/8/layout/radial5"/>
    <dgm:cxn modelId="{8E0AB9E6-B8CE-45D6-8864-33FC9E64167F}" type="presParOf" srcId="{FCF3F125-ADE5-4483-B98E-6218B5EBE7EA}" destId="{648D597E-E98F-42E5-9230-85A2BECA7C09}" srcOrd="0" destOrd="0" presId="urn:microsoft.com/office/officeart/2005/8/layout/radial5"/>
    <dgm:cxn modelId="{84CACE14-15CD-441D-8263-89E0ABBF4A44}" type="presParOf" srcId="{931D0BFE-AABF-4CE4-8378-B8599D344AAE}" destId="{4B9B9EE1-56CC-47AE-ADFF-624A5D1AD493}" srcOrd="6" destOrd="0" presId="urn:microsoft.com/office/officeart/2005/8/layout/radial5"/>
    <dgm:cxn modelId="{8EE42EAE-9350-4E54-B6F7-9EE08767A8AF}" type="presParOf" srcId="{931D0BFE-AABF-4CE4-8378-B8599D344AAE}" destId="{E74A3C73-8BDC-4C8A-A258-C7388DDFF171}" srcOrd="7" destOrd="0" presId="urn:microsoft.com/office/officeart/2005/8/layout/radial5"/>
    <dgm:cxn modelId="{625B6CE5-C7F6-4292-8B5E-F68BC32993A4}" type="presParOf" srcId="{E74A3C73-8BDC-4C8A-A258-C7388DDFF171}" destId="{E1D80046-2D55-4FBF-AA40-89B3BB29B80F}" srcOrd="0" destOrd="0" presId="urn:microsoft.com/office/officeart/2005/8/layout/radial5"/>
    <dgm:cxn modelId="{9FA3D2C5-5B17-4BC3-901B-F9A2ED9B9635}" type="presParOf" srcId="{931D0BFE-AABF-4CE4-8378-B8599D344AAE}" destId="{C19FE42F-C4C5-47D5-ADE5-A06C50D7A9C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02A71-BF6E-46ED-A654-898E91E44798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6B87-0265-42B9-9158-3F8FF1D2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0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all-your-database-are-belong-to-us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efdesign/archive/2010/03/30/data-annotations-in-the-entity-framework-and-code-first.aspx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downloads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Entity Framework Code First Migrations (title page)</a:t>
            </a:r>
          </a:p>
          <a:p>
            <a:r>
              <a:rPr lang="en-US" sz="1200" i="1" dirty="0" smtClean="0"/>
              <a:t>Don’t drown in database design during development</a:t>
            </a:r>
          </a:p>
          <a:p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A2. Options and Alternatives: Database-First (EDMX)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Update your database</a:t>
            </a:r>
            <a:r>
              <a:rPr lang="en-US" baseline="0" dirty="0" smtClean="0"/>
              <a:t> table(s).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Open the EDMX designer, right-click</a:t>
            </a:r>
            <a:r>
              <a:rPr lang="en-US" baseline="0" dirty="0" smtClean="0"/>
              <a:t> within it, select Update Model from Database.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42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Model-First (visual designer)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6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C.</a:t>
            </a:r>
            <a:r>
              <a:rPr lang="en-US" baseline="0" dirty="0" smtClean="0"/>
              <a:t> </a:t>
            </a:r>
            <a:r>
              <a:rPr lang="en-US" dirty="0" smtClean="0"/>
              <a:t>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automatic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22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manual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49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tug-of-war</a:t>
            </a:r>
            <a:r>
              <a:rPr lang="en-US" baseline="0" dirty="0" smtClean="0"/>
              <a:t> between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your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other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Architects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2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tug-of-war</a:t>
            </a:r>
            <a:r>
              <a:rPr lang="en-US" baseline="0" dirty="0" smtClean="0"/>
              <a:t> between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your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Developers on other teams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Architects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Database Administrators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20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Add models and mapping in code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Connection String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Enable Migrations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Update Database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Push code + Migrate server DB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Process Workflow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8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 smtClean="0"/>
              <a:t>NuGet</a:t>
            </a:r>
            <a:r>
              <a:rPr lang="en-US" baseline="0" dirty="0" smtClean="0"/>
              <a:t> Package 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Visual Studio, click Tools -&gt; Extension and Updates…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Search for “</a:t>
            </a:r>
            <a:r>
              <a:rPr lang="en-US" baseline="0" dirty="0" err="1" smtClean="0"/>
              <a:t>nuget</a:t>
            </a:r>
            <a:r>
              <a:rPr lang="en-US" baseline="0" dirty="0" smtClean="0"/>
              <a:t>“ to download or update </a:t>
            </a:r>
            <a:r>
              <a:rPr lang="en-US" baseline="0" dirty="0" err="1" smtClean="0"/>
              <a:t>NuGet</a:t>
            </a:r>
            <a:r>
              <a:rPr lang="en-US" baseline="0" dirty="0" smtClean="0"/>
              <a:t> Package Manager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38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Entity Framework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</a:t>
            </a:r>
            <a:r>
              <a:rPr lang="en-US" baseline="0" dirty="0" smtClean="0"/>
              <a:t> Visual Studio, right-click a project (e.g. Dal project)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Click “Manage </a:t>
            </a:r>
            <a:r>
              <a:rPr lang="en-US" baseline="0" dirty="0" err="1" smtClean="0"/>
              <a:t>NuGet</a:t>
            </a:r>
            <a:r>
              <a:rPr lang="en-US" baseline="0" dirty="0" smtClean="0"/>
              <a:t> Packages…”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Search for “</a:t>
            </a:r>
            <a:r>
              <a:rPr lang="en-US" baseline="0" dirty="0" err="1" smtClean="0"/>
              <a:t>entityframework</a:t>
            </a:r>
            <a:r>
              <a:rPr lang="en-US" baseline="0" dirty="0" smtClean="0"/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Add EF to your project (or remove it, if already installed)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Models &amp; Mapping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Create</a:t>
            </a:r>
            <a:r>
              <a:rPr lang="en-US" baseline="0" dirty="0" smtClean="0"/>
              <a:t> a custom </a:t>
            </a:r>
            <a:r>
              <a:rPr lang="en-US" baseline="0" dirty="0" err="1" smtClean="0"/>
              <a:t>DbContext</a:t>
            </a:r>
            <a:r>
              <a:rPr lang="en-US" baseline="0" dirty="0" smtClean="0"/>
              <a:t>, with a  </a:t>
            </a:r>
            <a:r>
              <a:rPr lang="en-US" baseline="0" dirty="0" err="1" smtClean="0"/>
              <a:t>DBSet</a:t>
            </a:r>
            <a:r>
              <a:rPr lang="en-US" baseline="0" dirty="0" smtClean="0"/>
              <a:t> for each entity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Create a model class for each entity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Create a mapping file for each 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7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1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4a.. Connection Strings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Connection String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Web.config</a:t>
            </a:r>
            <a:r>
              <a:rPr lang="en-US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configSource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For more info: </a:t>
            </a:r>
            <a:r>
              <a:rPr lang="en-US" dirty="0" smtClean="0">
                <a:hlinkClick r:id="rId3"/>
              </a:rPr>
              <a:t>http://wakeupandcode.com/all-your-database-are-belong-to-us/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3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4b. Connection Strings (explained)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can I point to my own DB?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do I avoid checking in to Source Control?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server deployments work?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I have to include credentials in .</a:t>
            </a:r>
            <a:r>
              <a:rPr lang="en-US" dirty="0" err="1" smtClean="0"/>
              <a:t>config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2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5a Enable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Enable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Configuration.cs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Add Seed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4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5b. 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Run Seed Data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Verify SQL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Verify DB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1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5c. Push Code + Migrate Server DB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Push code to source control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Other developers pull and 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Migrate server DB via migrate.exe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TeamCity</a:t>
            </a:r>
            <a:r>
              <a:rPr lang="en-US" dirty="0" smtClean="0"/>
              <a:t> to automate this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8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 Process Workflow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Process Workflow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Handle existing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Comply with enterprise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54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 Topics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Relationships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Attributes (</a:t>
            </a:r>
            <a:r>
              <a:rPr lang="en-US" dirty="0" smtClean="0"/>
              <a:t>Data-Annotation</a:t>
            </a:r>
            <a:r>
              <a:rPr lang="en-US" baseline="0" dirty="0" smtClean="0"/>
              <a:t> </a:t>
            </a:r>
            <a:r>
              <a:rPr lang="en-US" dirty="0" smtClean="0"/>
              <a:t>Attributes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45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Relationships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Related objects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Customizing</a:t>
            </a:r>
            <a:r>
              <a:rPr lang="en-US" baseline="0" dirty="0" smtClean="0"/>
              <a:t> constraint 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4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Data-Annotation</a:t>
            </a:r>
            <a:r>
              <a:rPr lang="en-US" baseline="0" dirty="0" smtClean="0"/>
              <a:t> </a:t>
            </a:r>
            <a:r>
              <a:rPr lang="en-US" dirty="0" smtClean="0"/>
              <a:t>Attributes</a:t>
            </a:r>
          </a:p>
          <a:p>
            <a:pPr lvl="0"/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>
                <a:hlinkClick r:id="rId3"/>
              </a:rPr>
              <a:t>http://blogs.msdn.com/b/efdesign/archive/2010/03/30/data-annotations-in-the-entity-framework-and-code-first.aspx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789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First Migrations allows:</a:t>
            </a:r>
          </a:p>
          <a:p>
            <a:pPr lvl="1"/>
            <a:r>
              <a:rPr lang="en-US" dirty="0" smtClean="0"/>
              <a:t>Continuous development</a:t>
            </a:r>
          </a:p>
          <a:p>
            <a:pPr lvl="1"/>
            <a:r>
              <a:rPr lang="en-US" dirty="0" smtClean="0"/>
              <a:t>Synchronization among team members</a:t>
            </a:r>
          </a:p>
          <a:p>
            <a:pPr lvl="1"/>
            <a:r>
              <a:rPr lang="en-US" dirty="0" smtClean="0"/>
              <a:t>Database versioning</a:t>
            </a:r>
          </a:p>
          <a:p>
            <a:pPr lvl="1"/>
            <a:r>
              <a:rPr lang="en-US" dirty="0" smtClean="0"/>
              <a:t>Server deployment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(diagram with star pattern)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7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familiar with: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ASP.NET MVC?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Entity Framework?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 First development?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 First Migrations?</a:t>
            </a:r>
          </a:p>
          <a:p>
            <a:endParaRPr lang="en-US" dirty="0" smtClean="0"/>
          </a:p>
          <a:p>
            <a:r>
              <a:rPr lang="en-US" dirty="0" smtClean="0"/>
              <a:t>(slow-reveal diagram + ask the audience)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54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</a:p>
          <a:p>
            <a:r>
              <a:rPr lang="en-US" dirty="0" smtClean="0">
                <a:hlinkClick r:id="rId3"/>
              </a:rPr>
              <a:t>http://wakeupandcode.com/downloads/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37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32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to Know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Object-Oriented Programming (e.g. C#)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Visual IDE (e.g. Visual Studio)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Software Frameworks (e.g. Microsoft .NET)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mtClean="0"/>
              <a:t>Relational Databases </a:t>
            </a:r>
            <a:r>
              <a:rPr lang="en-US" dirty="0" smtClean="0"/>
              <a:t>(e.g. SQL Server)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7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Object-Relational Mapping</a:t>
            </a:r>
          </a:p>
          <a:p>
            <a:r>
              <a:rPr lang="en-US" dirty="0" smtClean="0"/>
              <a:t>Web App –</a:t>
            </a:r>
            <a:r>
              <a:rPr lang="en-US" baseline="0" dirty="0" smtClean="0"/>
              <a:t> ORM -- DB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4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Object-Relational Mapping</a:t>
            </a:r>
          </a:p>
          <a:p>
            <a:r>
              <a:rPr lang="en-US" smtClean="0"/>
              <a:t>Web App –</a:t>
            </a:r>
            <a:r>
              <a:rPr lang="en-US" baseline="0" smtClean="0"/>
              <a:t> ORM -- DB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</a:t>
            </a:r>
            <a:r>
              <a:rPr lang="en-US" baseline="0" dirty="0" smtClean="0"/>
              <a:t> with EF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Database-First (EDMX)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Model-First (visual designer)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automatic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manual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Database-First (EDMX)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31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A1. Options and Alternatives: Database-First (EDMX)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Right-click project,</a:t>
            </a:r>
            <a:r>
              <a:rPr lang="en-US" baseline="0" dirty="0" smtClean="0"/>
              <a:t> click Add -&gt; ADO.NET Entity Data Model, then select existing DB.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9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5" y="4367213"/>
            <a:ext cx="2651125" cy="217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6" descr="option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5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5" y="4367213"/>
            <a:ext cx="2651125" cy="217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6" descr="option 3 end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8" y="0"/>
            <a:ext cx="792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4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72"/>
                </a:solidFill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1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72"/>
                </a:solidFill>
                <a:latin typeface="Calibri"/>
              </a:defRPr>
            </a:lvl1pPr>
            <a:lvl2pPr>
              <a:defRPr sz="2400">
                <a:solidFill>
                  <a:srgbClr val="000072"/>
                </a:solidFill>
                <a:latin typeface="Calibri"/>
              </a:defRPr>
            </a:lvl2pPr>
            <a:lvl3pPr>
              <a:defRPr sz="2000">
                <a:solidFill>
                  <a:srgbClr val="000072"/>
                </a:solidFill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296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A8952F3-850D-43B5-8EAB-46809C6C734A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D63F4B2E-20AB-493A-A23F-E6E6045D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1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96088" y="6405563"/>
            <a:ext cx="1982787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0"/>
            <a:ext cx="9144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3" r:id="rId3"/>
    <p:sldLayoutId id="2147484116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all-your-database-are-belong-to-u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akeupandcode.com/all-your-database-are-belong-to-u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akeupandcode.com/download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akeupandcode.com/entity-framework-code-first-migrations/" TargetMode="External"/><Relationship Id="rId3" Type="http://schemas.openxmlformats.org/officeDocument/2006/relationships/image" Target="../media/image43.jpeg"/><Relationship Id="rId7" Type="http://schemas.openxmlformats.org/officeDocument/2006/relationships/hyperlink" Target="http://www.dennisdoomen.net/2013/03/entity-framework-56-vs-nhibernate-3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akeupandcode.com/all-your-database-are-belong-to-us/" TargetMode="External"/><Relationship Id="rId5" Type="http://schemas.openxmlformats.org/officeDocument/2006/relationships/hyperlink" Target="http://msdn.microsoft.com/en-US/data/jj591621" TargetMode="External"/><Relationship Id="rId10" Type="http://schemas.openxmlformats.org/officeDocument/2006/relationships/hyperlink" Target="http://blogs.msdn.com/b/efdesign/archive/2010/03/30/data-annotations-in-the-entity-framework-and-code-first.aspx" TargetMode="External"/><Relationship Id="rId4" Type="http://schemas.openxmlformats.org/officeDocument/2006/relationships/hyperlink" Target="http://msdn.microsoft.com/en-us/data/ef.aspx" TargetMode="External"/><Relationship Id="rId9" Type="http://schemas.openxmlformats.org/officeDocument/2006/relationships/hyperlink" Target="http://msdn.microsoft.com/en-us/data/jj591583.asp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akeupandcode.com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nnisdoomen.net/2013/03/entity-framework-56-vs-nhibernate-3.html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1905000"/>
            <a:ext cx="8991600" cy="9144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r>
              <a:rPr lang="en-US" sz="5400" b="1" dirty="0" smtClean="0"/>
              <a:t>Intro to Entity Framework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343404"/>
            <a:ext cx="86868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Shahed Chowdhuri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3678731"/>
            <a:ext cx="8991600" cy="436069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  <a:ea typeface="ＭＳ Ｐゴシック" pitchFamily="28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pitchFamily="28" charset="-128"/>
              </a:defRPr>
            </a:lvl9pPr>
          </a:lstStyle>
          <a:p>
            <a:r>
              <a:rPr lang="en-US" sz="2400" i="1" dirty="0" smtClean="0"/>
              <a:t>Don’t drown in database design during development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6023947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shahedC</a:t>
            </a:r>
            <a:endParaRPr lang="en-US" dirty="0"/>
          </a:p>
        </p:txBody>
      </p:sp>
      <p:pic>
        <p:nvPicPr>
          <p:cNvPr id="2058" name="Picture 10" descr="Twit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83122"/>
            <a:ext cx="602490" cy="6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ntern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2" y="5088738"/>
            <a:ext cx="651538" cy="6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90600" y="5253335"/>
            <a:ext cx="330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WakeUpAndCode.com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7760"/>
            <a:ext cx="8496300" cy="4421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A2. Update Model From Database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1219200" y="2514600"/>
            <a:ext cx="990600" cy="1524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644900" y="4419600"/>
            <a:ext cx="2755900" cy="2286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162800" y="2514600"/>
            <a:ext cx="1371600" cy="480219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1026" name="Picture 2" descr="Mous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4514225"/>
            <a:ext cx="165100" cy="2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415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B. Model-First (Visual </a:t>
            </a:r>
            <a:r>
              <a:rPr lang="en-US" dirty="0"/>
              <a:t>Designer)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19200"/>
            <a:ext cx="6839364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62486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MSDN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293118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05800" cy="1143000"/>
          </a:xfrm>
        </p:spPr>
        <p:txBody>
          <a:bodyPr/>
          <a:lstStyle/>
          <a:p>
            <a:pPr lvl="0"/>
            <a:r>
              <a:rPr lang="en-US" dirty="0" err="1" smtClean="0"/>
              <a:t>C.Code</a:t>
            </a:r>
            <a:r>
              <a:rPr lang="en-US" dirty="0" smtClean="0"/>
              <a:t>-First </a:t>
            </a:r>
            <a:r>
              <a:rPr lang="en-US" dirty="0"/>
              <a:t>(automatic migrations)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90873" y="1103490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842048" y="4572000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15" idx="3"/>
            <a:endCxn id="7" idx="0"/>
          </p:cNvCxnSpPr>
          <p:nvPr/>
        </p:nvCxnSpPr>
        <p:spPr bwMode="auto">
          <a:xfrm>
            <a:off x="5181600" y="2350426"/>
            <a:ext cx="1040996" cy="73008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5346296" y="3080511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Migration code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(auto-generated)</a:t>
            </a:r>
          </a:p>
        </p:txBody>
      </p:sp>
      <p:cxnSp>
        <p:nvCxnSpPr>
          <p:cNvPr id="8" name="Elbow Connector 7"/>
          <p:cNvCxnSpPr>
            <a:endCxn id="15" idx="1"/>
          </p:cNvCxnSpPr>
          <p:nvPr/>
        </p:nvCxnSpPr>
        <p:spPr bwMode="auto">
          <a:xfrm>
            <a:off x="1943475" y="1789072"/>
            <a:ext cx="1485525" cy="5613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63592" y="2940903"/>
            <a:ext cx="128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auto-</a:t>
            </a:r>
          </a:p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8350" y="125315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429000" y="155032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.NET models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(hand-coded)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46296" y="1789072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generates</a:t>
            </a:r>
            <a:endParaRPr lang="en-US" dirty="0"/>
          </a:p>
        </p:txBody>
      </p:sp>
      <p:cxnSp>
        <p:nvCxnSpPr>
          <p:cNvPr id="32" name="Elbow Connector 31"/>
          <p:cNvCxnSpPr>
            <a:stCxn id="7" idx="3"/>
            <a:endCxn id="5" idx="1"/>
          </p:cNvCxnSpPr>
          <p:nvPr/>
        </p:nvCxnSpPr>
        <p:spPr bwMode="auto">
          <a:xfrm>
            <a:off x="7098896" y="3880611"/>
            <a:ext cx="1200352" cy="69138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44130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D. Code-First </a:t>
            </a:r>
            <a:r>
              <a:rPr lang="en-US" dirty="0"/>
              <a:t>(manual migrations)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90873" y="1103490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842048" y="4572000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11" idx="3"/>
            <a:endCxn id="7" idx="0"/>
          </p:cNvCxnSpPr>
          <p:nvPr/>
        </p:nvCxnSpPr>
        <p:spPr bwMode="auto">
          <a:xfrm>
            <a:off x="5181600" y="2350426"/>
            <a:ext cx="1040996" cy="73008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5346296" y="3080511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Migration code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(auto-generated)</a:t>
            </a:r>
          </a:p>
        </p:txBody>
      </p:sp>
      <p:cxnSp>
        <p:nvCxnSpPr>
          <p:cNvPr id="8" name="Elbow Connector 7"/>
          <p:cNvCxnSpPr>
            <a:endCxn id="11" idx="1"/>
          </p:cNvCxnSpPr>
          <p:nvPr/>
        </p:nvCxnSpPr>
        <p:spPr bwMode="auto">
          <a:xfrm>
            <a:off x="1943475" y="1789072"/>
            <a:ext cx="1485525" cy="5613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263592" y="2940903"/>
            <a:ext cx="1418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manually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updates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8350" y="125315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429000" y="155032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.NET models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(hand-coded)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1580" y="1829831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generates</a:t>
            </a:r>
            <a:endParaRPr lang="en-US" dirty="0"/>
          </a:p>
        </p:txBody>
      </p:sp>
      <p:cxnSp>
        <p:nvCxnSpPr>
          <p:cNvPr id="13" name="Elbow Connector 12"/>
          <p:cNvCxnSpPr>
            <a:stCxn id="7" idx="3"/>
            <a:endCxn id="5" idx="1"/>
          </p:cNvCxnSpPr>
          <p:nvPr/>
        </p:nvCxnSpPr>
        <p:spPr bwMode="auto">
          <a:xfrm>
            <a:off x="7098896" y="3880611"/>
            <a:ext cx="1200352" cy="691389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0113413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trying to solve?</a:t>
            </a:r>
            <a:endParaRPr lang="en-US" dirty="0"/>
          </a:p>
        </p:txBody>
      </p:sp>
      <p:pic>
        <p:nvPicPr>
          <p:cNvPr id="4100" name="Picture 4" descr="cartoons,competitions,Cybart,games,leisure,persons,ropes,tugs of w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7638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Within Organization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193800" y="2260599"/>
            <a:ext cx="2082800" cy="1625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ea typeface="ＭＳ Ｐゴシック" pitchFamily="28" charset="-128"/>
              </a:rPr>
              <a:t>Dev</a:t>
            </a:r>
            <a:r>
              <a:rPr lang="en-US" dirty="0" smtClean="0">
                <a:ea typeface="ＭＳ Ｐゴシック" pitchFamily="28" charset="-128"/>
              </a:rPr>
              <a:t> Team X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771900" y="2367359"/>
            <a:ext cx="1676400" cy="1412081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Your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Dev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Team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276600" y="4153097"/>
            <a:ext cx="2667000" cy="609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DB Admins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054350" y="1288058"/>
            <a:ext cx="3111500" cy="70564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DB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 Architects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943600" y="2260600"/>
            <a:ext cx="2082800" cy="16256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ea typeface="ＭＳ Ｐゴシック" pitchFamily="28" charset="-128"/>
              </a:rPr>
              <a:t>Dev</a:t>
            </a:r>
            <a:r>
              <a:rPr lang="en-US" dirty="0" smtClean="0">
                <a:ea typeface="ＭＳ Ｐゴシック" pitchFamily="28" charset="-128"/>
              </a:rPr>
              <a:t> Team 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29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Agenda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38906426"/>
              </p:ext>
            </p:extLst>
          </p:nvPr>
        </p:nvGraphicFramePr>
        <p:xfrm>
          <a:off x="3048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95614308"/>
              </p:ext>
            </p:extLst>
          </p:nvPr>
        </p:nvGraphicFramePr>
        <p:xfrm>
          <a:off x="47244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673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NuGet</a:t>
            </a:r>
            <a:r>
              <a:rPr lang="en-US" dirty="0" smtClean="0"/>
              <a:t> Package Manager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6200775" cy="3514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724400"/>
            <a:ext cx="7391400" cy="195262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2895600" y="4191000"/>
            <a:ext cx="3886200" cy="3048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52608" y="1012826"/>
            <a:ext cx="628792" cy="40481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096000" y="4953000"/>
            <a:ext cx="2057400" cy="42068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3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Entity Framework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19200"/>
            <a:ext cx="4448175" cy="2314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640137"/>
            <a:ext cx="7600950" cy="1676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1676400" y="3113088"/>
            <a:ext cx="2057400" cy="42068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62000" y="2265363"/>
            <a:ext cx="2057400" cy="42068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010400" y="3846514"/>
            <a:ext cx="2057400" cy="42068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775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86106"/>
            <a:ext cx="5476190" cy="270476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276600"/>
            <a:ext cx="4352381" cy="32095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Models &amp; Mapping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647" y="1549573"/>
            <a:ext cx="3561905" cy="25714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30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9"/>
            <a:ext cx="82105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/>
              <a:t>Welcome, GWU GCC Students!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3657599"/>
            <a:ext cx="4953000" cy="695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597" y="4233862"/>
            <a:ext cx="3006806" cy="871538"/>
          </a:xfrm>
          <a:prstGeom prst="rect">
            <a:avLst/>
          </a:prstGeom>
        </p:spPr>
      </p:pic>
      <p:pic>
        <p:nvPicPr>
          <p:cNvPr id="1026" name="Picture 2" descr="https://creativeservices.gwu.edu/sites/creativeservices.gwu.edu/files/downloads/gw_ahz_4cp_p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14" y="1932343"/>
            <a:ext cx="3681372" cy="166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4a. Connection Strings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4648200"/>
            <a:ext cx="7334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more info:</a:t>
            </a:r>
          </a:p>
          <a:p>
            <a:r>
              <a:rPr lang="en-US" sz="2000" dirty="0">
                <a:hlinkClick r:id="rId3"/>
              </a:rPr>
              <a:t>http://wakeupandcode.com/all-your-database-are-belong-to-us/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00" y="1381325"/>
            <a:ext cx="6580952" cy="7142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4" name="Picture 6" descr="C:\Users\Shahed\AppData\Local\Temp\SNAGHTML188b46c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199"/>
            <a:ext cx="9001125" cy="106680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sinesses,businessmen,confused,confusion,helps,males,marks,men,question marks,questioning,questions,transparent background,unhappy,un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066800"/>
            <a:ext cx="1549401" cy="154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1143000"/>
          </a:xfrm>
        </p:spPr>
        <p:txBody>
          <a:bodyPr/>
          <a:lstStyle/>
          <a:p>
            <a:r>
              <a:rPr lang="en-US" dirty="0" smtClean="0"/>
              <a:t>4b. Connection Strings (explained)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772400" cy="4114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How can I point to my own DB?</a:t>
            </a:r>
          </a:p>
          <a:p>
            <a:pPr marL="914400" lvl="1" indent="-514350"/>
            <a:r>
              <a:rPr lang="en-US" dirty="0" smtClean="0"/>
              <a:t>Each </a:t>
            </a:r>
            <a:r>
              <a:rPr lang="en-US" dirty="0" err="1" smtClean="0"/>
              <a:t>dev</a:t>
            </a:r>
            <a:r>
              <a:rPr lang="en-US" dirty="0" smtClean="0"/>
              <a:t> has own </a:t>
            </a:r>
            <a:r>
              <a:rPr lang="en-US" dirty="0" err="1" smtClean="0"/>
              <a:t>ConnectionStrings.config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How do I avoid checking in to Source Control?</a:t>
            </a:r>
          </a:p>
          <a:p>
            <a:pPr marL="914400" lvl="1" indent="-514350"/>
            <a:r>
              <a:rPr lang="en-US" dirty="0" smtClean="0"/>
              <a:t>Remove file from .</a:t>
            </a:r>
            <a:r>
              <a:rPr lang="en-US" dirty="0" err="1" smtClean="0"/>
              <a:t>csproj</a:t>
            </a:r>
            <a:r>
              <a:rPr lang="en-US" dirty="0" smtClean="0"/>
              <a:t>, keep it local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will server deployments work?</a:t>
            </a:r>
          </a:p>
          <a:p>
            <a:pPr marL="914400" lvl="1" indent="-514350"/>
            <a:r>
              <a:rPr lang="en-US" dirty="0" smtClean="0"/>
              <a:t>Use XML Transforms, i.e. </a:t>
            </a:r>
            <a:r>
              <a:rPr lang="en-US" dirty="0" err="1" smtClean="0"/>
              <a:t>Web.Prod.Config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 I have to include credentials in .</a:t>
            </a:r>
            <a:r>
              <a:rPr lang="en-US" dirty="0" err="1" smtClean="0"/>
              <a:t>config</a:t>
            </a:r>
            <a:r>
              <a:rPr lang="en-US" dirty="0" smtClean="0"/>
              <a:t>?</a:t>
            </a:r>
          </a:p>
          <a:p>
            <a:pPr marL="914400" lvl="1" indent="-514350"/>
            <a:r>
              <a:rPr lang="en-US" dirty="0" smtClean="0"/>
              <a:t>No, use machine access to SQL server instead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60837" y="6019800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 more info:</a:t>
            </a:r>
          </a:p>
          <a:p>
            <a:r>
              <a:rPr lang="en-US" sz="1800" dirty="0">
                <a:hlinkClick r:id="rId4"/>
              </a:rPr>
              <a:t>http://wakeupandcode.com/all-your-database-are-belong-to-us/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982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5a. Enable Migrations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979543"/>
            <a:ext cx="6790476" cy="8761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528" y="1981200"/>
            <a:ext cx="6457143" cy="46571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08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/>
          <p:cNvSpPr/>
          <p:nvPr/>
        </p:nvSpPr>
        <p:spPr bwMode="auto">
          <a:xfrm>
            <a:off x="5554580" y="2292280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migration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5b. Update </a:t>
            </a:r>
            <a:r>
              <a:rPr lang="en-US" dirty="0"/>
              <a:t>Database</a:t>
            </a:r>
          </a:p>
        </p:txBody>
      </p:sp>
      <p:sp>
        <p:nvSpPr>
          <p:cNvPr id="11" name="Folded Corner 10"/>
          <p:cNvSpPr/>
          <p:nvPr/>
        </p:nvSpPr>
        <p:spPr bwMode="auto">
          <a:xfrm>
            <a:off x="1959142" y="2292280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model code</a:t>
            </a:r>
          </a:p>
        </p:txBody>
      </p:sp>
      <p:sp>
        <p:nvSpPr>
          <p:cNvPr id="13" name="Curved Down Arrow 12"/>
          <p:cNvSpPr/>
          <p:nvPr/>
        </p:nvSpPr>
        <p:spPr bwMode="auto">
          <a:xfrm rot="21004332">
            <a:off x="3316235" y="2153079"/>
            <a:ext cx="2057400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1959142" y="4679997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migration code </a:t>
            </a:r>
          </a:p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+ seed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22" name="Curved Down Arrow 21"/>
          <p:cNvSpPr/>
          <p:nvPr/>
        </p:nvSpPr>
        <p:spPr bwMode="auto">
          <a:xfrm rot="21004332">
            <a:off x="3552857" y="4610528"/>
            <a:ext cx="2057400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3" name="Can 22"/>
          <p:cNvSpPr/>
          <p:nvPr/>
        </p:nvSpPr>
        <p:spPr bwMode="auto">
          <a:xfrm>
            <a:off x="5714060" y="4637405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err="1" smtClean="0">
                <a:solidFill>
                  <a:schemeClr val="bg2"/>
                </a:solidFill>
                <a:ea typeface="ＭＳ Ｐゴシック" pitchFamily="28" charset="-128"/>
              </a:rPr>
              <a:t>dev</a:t>
            </a:r>
            <a:endParaRPr lang="en-US" b="1" dirty="0" smtClean="0">
              <a:solidFill>
                <a:schemeClr val="bg2"/>
              </a:solidFill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2696" y="46800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sql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414" y="982074"/>
            <a:ext cx="7314286" cy="10571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790" y="3546890"/>
            <a:ext cx="7200000" cy="82857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96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lvl="0"/>
            <a:r>
              <a:rPr lang="en-US" dirty="0" smtClean="0"/>
              <a:t>5c. Push </a:t>
            </a:r>
            <a:r>
              <a:rPr lang="en-US" dirty="0"/>
              <a:t>Code + Migrate Server DB</a:t>
            </a:r>
          </a:p>
        </p:txBody>
      </p:sp>
      <p:sp>
        <p:nvSpPr>
          <p:cNvPr id="12" name="Folded Corner 11"/>
          <p:cNvSpPr/>
          <p:nvPr/>
        </p:nvSpPr>
        <p:spPr bwMode="auto">
          <a:xfrm>
            <a:off x="2703095" y="912323"/>
            <a:ext cx="9144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pic>
        <p:nvPicPr>
          <p:cNvPr id="8194" name="Picture 2" descr="https://encrypted-tbn1.gstatic.com/images?q=tbn:ANd9GcR1MVL5RhvBBHDyiUMMtpu6y3IbZvmRGvmjHThV47C_82W6bI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981200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3.gstatic.com/images?q=tbn:ANd9GcQchYaxyfE4dCuBHahLqzJ_63_HAFsxwJ26_tATvyCm_g1tu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57" y="4038600"/>
            <a:ext cx="4514850" cy="10096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Elbow Connector 16"/>
          <p:cNvCxnSpPr>
            <a:stCxn id="12" idx="3"/>
            <a:endCxn id="8194" idx="0"/>
          </p:cNvCxnSpPr>
          <p:nvPr/>
        </p:nvCxnSpPr>
        <p:spPr bwMode="auto">
          <a:xfrm>
            <a:off x="3617494" y="1446690"/>
            <a:ext cx="3316706" cy="53451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85092" y="985029"/>
            <a:ext cx="146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push code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86454" y="4119138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CI</a:t>
            </a:r>
            <a:endParaRPr lang="en-US" dirty="0">
              <a:latin typeface="+mn-lt"/>
            </a:endParaRPr>
          </a:p>
        </p:txBody>
      </p:sp>
      <p:cxnSp>
        <p:nvCxnSpPr>
          <p:cNvPr id="27" name="Elbow Connector 26"/>
          <p:cNvCxnSpPr>
            <a:stCxn id="8194" idx="2"/>
            <a:endCxn id="8196" idx="3"/>
          </p:cNvCxnSpPr>
          <p:nvPr/>
        </p:nvCxnSpPr>
        <p:spPr bwMode="auto">
          <a:xfrm rot="5400000">
            <a:off x="6119744" y="3728968"/>
            <a:ext cx="733425" cy="89549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Smiley Face 28"/>
          <p:cNvSpPr>
            <a:spLocks noChangeAspect="1"/>
          </p:cNvSpPr>
          <p:nvPr/>
        </p:nvSpPr>
        <p:spPr bwMode="auto">
          <a:xfrm>
            <a:off x="1969168" y="10286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33" name="Folded Corner 32"/>
          <p:cNvSpPr/>
          <p:nvPr/>
        </p:nvSpPr>
        <p:spPr bwMode="auto">
          <a:xfrm>
            <a:off x="2703095" y="2331487"/>
            <a:ext cx="9144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34" name="Smiley Face 33"/>
          <p:cNvSpPr>
            <a:spLocks noChangeAspect="1"/>
          </p:cNvSpPr>
          <p:nvPr/>
        </p:nvSpPr>
        <p:spPr bwMode="auto">
          <a:xfrm>
            <a:off x="1969168" y="2447792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cxnSp>
        <p:nvCxnSpPr>
          <p:cNvPr id="32" name="Straight Arrow Connector 31"/>
          <p:cNvCxnSpPr>
            <a:stCxn id="8194" idx="1"/>
            <a:endCxn id="33" idx="3"/>
          </p:cNvCxnSpPr>
          <p:nvPr/>
        </p:nvCxnSpPr>
        <p:spPr bwMode="auto">
          <a:xfrm flipH="1" flipV="1">
            <a:off x="3617494" y="2865854"/>
            <a:ext cx="2554706" cy="29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233128" y="2408228"/>
            <a:ext cx="132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pull code</a:t>
            </a:r>
            <a:endParaRPr lang="en-US" dirty="0">
              <a:latin typeface="+mn-lt"/>
            </a:endParaRPr>
          </a:p>
        </p:txBody>
      </p:sp>
      <p:cxnSp>
        <p:nvCxnSpPr>
          <p:cNvPr id="38" name="Elbow Connector 37"/>
          <p:cNvCxnSpPr>
            <a:stCxn id="8196" idx="2"/>
            <a:endCxn id="42" idx="2"/>
          </p:cNvCxnSpPr>
          <p:nvPr/>
        </p:nvCxnSpPr>
        <p:spPr bwMode="auto">
          <a:xfrm rot="16200000" flipH="1">
            <a:off x="5226062" y="3603470"/>
            <a:ext cx="240728" cy="313028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808657" y="5288981"/>
            <a:ext cx="164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migrate.exe</a:t>
            </a:r>
            <a:endParaRPr lang="en-US" dirty="0">
              <a:latin typeface="+mn-lt"/>
            </a:endParaRPr>
          </a:p>
        </p:txBody>
      </p:sp>
      <p:sp>
        <p:nvSpPr>
          <p:cNvPr id="42" name="Can 41"/>
          <p:cNvSpPr/>
          <p:nvPr/>
        </p:nvSpPr>
        <p:spPr bwMode="auto">
          <a:xfrm>
            <a:off x="6911571" y="4724403"/>
            <a:ext cx="914400" cy="1129157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bg2"/>
                </a:solidFill>
                <a:ea typeface="ＭＳ Ｐゴシック" pitchFamily="28" charset="-128"/>
              </a:rPr>
              <a:t>Server</a:t>
            </a:r>
            <a:endParaRPr lang="en-US" b="1" dirty="0" smtClean="0">
              <a:solidFill>
                <a:schemeClr val="bg2"/>
              </a:solidFill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5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6. Process </a:t>
            </a:r>
            <a:r>
              <a:rPr lang="en-US" dirty="0"/>
              <a:t>Workflow</a:t>
            </a:r>
          </a:p>
        </p:txBody>
      </p:sp>
      <p:sp>
        <p:nvSpPr>
          <p:cNvPr id="10" name="Smiley Face 9"/>
          <p:cNvSpPr>
            <a:spLocks noChangeAspect="1"/>
          </p:cNvSpPr>
          <p:nvPr/>
        </p:nvSpPr>
        <p:spPr bwMode="auto">
          <a:xfrm>
            <a:off x="2069432" y="2174542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2" name="Smiley Face 11"/>
          <p:cNvSpPr>
            <a:spLocks noChangeAspect="1"/>
          </p:cNvSpPr>
          <p:nvPr/>
        </p:nvSpPr>
        <p:spPr bwMode="auto">
          <a:xfrm>
            <a:off x="1676400" y="14858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3" name="Smiley Face 12"/>
          <p:cNvSpPr>
            <a:spLocks noChangeAspect="1"/>
          </p:cNvSpPr>
          <p:nvPr/>
        </p:nvSpPr>
        <p:spPr bwMode="auto">
          <a:xfrm>
            <a:off x="2526632" y="14858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4" name="Smiley Face 13"/>
          <p:cNvSpPr>
            <a:spLocks noChangeAspect="1"/>
          </p:cNvSpPr>
          <p:nvPr/>
        </p:nvSpPr>
        <p:spPr bwMode="auto">
          <a:xfrm>
            <a:off x="6331183" y="2174445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5" name="Smiley Face 14"/>
          <p:cNvSpPr>
            <a:spLocks noChangeAspect="1"/>
          </p:cNvSpPr>
          <p:nvPr/>
        </p:nvSpPr>
        <p:spPr bwMode="auto">
          <a:xfrm>
            <a:off x="5938151" y="1485731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6" name="Smiley Face 15"/>
          <p:cNvSpPr>
            <a:spLocks noChangeAspect="1"/>
          </p:cNvSpPr>
          <p:nvPr/>
        </p:nvSpPr>
        <p:spPr bwMode="auto">
          <a:xfrm>
            <a:off x="6788383" y="1485731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2869893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dev</a:t>
            </a:r>
            <a:r>
              <a:rPr lang="en-US" dirty="0" smtClean="0">
                <a:latin typeface="+mn-lt"/>
              </a:rPr>
              <a:t> teams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0664" y="2824084"/>
            <a:ext cx="1827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DB architects</a:t>
            </a:r>
            <a:endParaRPr lang="en-US" dirty="0">
              <a:latin typeface="+mn-lt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>
            <a:off x="3200400" y="1922774"/>
            <a:ext cx="2590800" cy="621476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communication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2" name="Can 21"/>
          <p:cNvSpPr/>
          <p:nvPr/>
        </p:nvSpPr>
        <p:spPr bwMode="auto">
          <a:xfrm>
            <a:off x="4103485" y="2544254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432" y="4260120"/>
            <a:ext cx="3304762" cy="67619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43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Topics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7507897"/>
              </p:ext>
            </p:extLst>
          </p:nvPr>
        </p:nvGraphicFramePr>
        <p:xfrm>
          <a:off x="3048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8638660"/>
              </p:ext>
            </p:extLst>
          </p:nvPr>
        </p:nvGraphicFramePr>
        <p:xfrm>
          <a:off x="47244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83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829770"/>
            <a:ext cx="3714750" cy="21717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105" y="2287451"/>
            <a:ext cx="3714750" cy="26003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67" y="1295400"/>
            <a:ext cx="2562225" cy="8477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0" y="6477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DBContext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OnModelCreating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87545"/>
            <a:ext cx="6932613" cy="7715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2400" y="5968727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</a:t>
            </a:r>
            <a:r>
              <a:rPr lang="en-US" sz="1800" i="1" dirty="0" err="1" smtClean="0"/>
              <a:t>Excella</a:t>
            </a:r>
            <a:r>
              <a:rPr lang="en-US" sz="1800" i="1" dirty="0" smtClean="0"/>
              <a:t> Lean presentation</a:t>
            </a:r>
            <a:endParaRPr lang="en-US" sz="1800" i="1" dirty="0"/>
          </a:p>
        </p:txBody>
      </p:sp>
      <p:sp>
        <p:nvSpPr>
          <p:cNvPr id="3" name="Rectangle 2"/>
          <p:cNvSpPr/>
          <p:nvPr/>
        </p:nvSpPr>
        <p:spPr>
          <a:xfrm>
            <a:off x="3088848" y="63103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800" dirty="0"/>
              <a:t>https://github.com/excellaco/ExcellaLean</a:t>
            </a:r>
          </a:p>
        </p:txBody>
      </p:sp>
    </p:spTree>
    <p:extLst>
      <p:ext uri="{BB962C8B-B14F-4D97-AF65-F5344CB8AC3E}">
        <p14:creationId xmlns:p14="http://schemas.microsoft.com/office/powerpoint/2010/main" val="32730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Data-Annotation Attributes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62" y="1219200"/>
            <a:ext cx="3895238" cy="25619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057" y="990600"/>
            <a:ext cx="4457143" cy="453333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953000" y="62486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Source: MSDN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3410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8381740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6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Check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533400" y="2743200"/>
            <a:ext cx="2743200" cy="2362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Web Application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 Development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e.g. ASP.NET</a:t>
            </a:r>
            <a:r>
              <a:rPr lang="en-US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 MVC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6529754" y="1417638"/>
            <a:ext cx="2080846" cy="1828800"/>
          </a:xfrm>
          <a:prstGeom prst="ellips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+mn-lt"/>
                <a:ea typeface="ＭＳ Ｐゴシック" pitchFamily="28" charset="-128"/>
              </a:rPr>
              <a:t>Entity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ＭＳ Ｐゴシック" pitchFamily="28" charset="-128"/>
              </a:rPr>
              <a:t>Framework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+mn-lt"/>
                <a:ea typeface="ＭＳ Ｐゴシック" pitchFamily="28" charset="-128"/>
              </a:rPr>
              <a:t>(ORM from Microsoft)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352800" y="1981200"/>
            <a:ext cx="2590800" cy="199598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ＭＳ Ｐゴシック" pitchFamily="28" charset="-128"/>
              </a:rPr>
              <a:t>Object Relational Mapping (ORM)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757" y="1012523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you familiar </a:t>
            </a:r>
            <a:r>
              <a:rPr lang="en-US" dirty="0" smtClean="0">
                <a:latin typeface="+mn-lt"/>
              </a:rPr>
              <a:t>with</a:t>
            </a:r>
            <a:r>
              <a:rPr lang="en-US" dirty="0" smtClean="0"/>
              <a:t>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6096000"/>
            <a:ext cx="550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http://wakeupandcode.com/downloads/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517" y="990600"/>
            <a:ext cx="6879608" cy="46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ound the world,arrows,business concepts,circling,circling the globe,clipped images,concepts,cropped images,cropped pictures,Earth,global,globes,icons,international,PNG,symbols,transparent background,worlds,worldwide,worldwide conne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r>
              <a:rPr lang="en-US" smtClean="0"/>
              <a:t>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762000"/>
            <a:ext cx="7315200" cy="5410200"/>
          </a:xfrm>
        </p:spPr>
        <p:txBody>
          <a:bodyPr/>
          <a:lstStyle/>
          <a:p>
            <a:r>
              <a:rPr lang="en-US" sz="2000" dirty="0" smtClean="0"/>
              <a:t>Entity Framework on MSDN</a:t>
            </a:r>
            <a:endParaRPr lang="en-US" sz="2000" dirty="0"/>
          </a:p>
          <a:p>
            <a:pPr lvl="1"/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msdn.microsoft.com/en-us/data/ef.aspx</a:t>
            </a:r>
            <a:endParaRPr lang="en-US" sz="1600" dirty="0" smtClean="0"/>
          </a:p>
          <a:p>
            <a:r>
              <a:rPr lang="en-US" sz="2000" dirty="0" smtClean="0"/>
              <a:t>EF Code First Migrations on MSDN: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>
                <a:hlinkClick r:id="rId5"/>
              </a:rPr>
              <a:t>http://msdn.microsoft.com/en-US/data/jj591621</a:t>
            </a:r>
            <a:endParaRPr lang="en-US" sz="1600" dirty="0" smtClean="0"/>
          </a:p>
          <a:p>
            <a:r>
              <a:rPr lang="en-US" sz="2000" dirty="0" err="1" smtClean="0"/>
              <a:t>Web.config</a:t>
            </a:r>
            <a:r>
              <a:rPr lang="en-US" sz="2000" dirty="0" smtClean="0"/>
              <a:t> &amp; </a:t>
            </a:r>
            <a:r>
              <a:rPr lang="en-US" sz="2000" dirty="0" err="1" smtClean="0"/>
              <a:t>configSource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>
                <a:hlinkClick r:id="rId6"/>
              </a:rPr>
              <a:t>http://wakeupandcode.com/all-your-database-are-belong-to-us/</a:t>
            </a:r>
            <a:endParaRPr lang="en-US" sz="1600" dirty="0" smtClean="0"/>
          </a:p>
          <a:p>
            <a:r>
              <a:rPr lang="en-US" sz="2000" dirty="0" err="1" smtClean="0"/>
              <a:t>Nhibernate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Entity </a:t>
            </a:r>
            <a:r>
              <a:rPr lang="en-US" sz="2000" dirty="0" err="1" smtClean="0"/>
              <a:t>Framwork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>
                <a:hlinkClick r:id="rId7"/>
              </a:rPr>
              <a:t>http://www.dennisdoomen.net/2013/03/entity-framework-56-vs-nhibernate-3.html</a:t>
            </a:r>
            <a:endParaRPr lang="en-US" sz="1600" dirty="0" smtClean="0"/>
          </a:p>
          <a:p>
            <a:r>
              <a:rPr lang="en-US" sz="2000" smtClean="0"/>
              <a:t>My </a:t>
            </a:r>
            <a:r>
              <a:rPr lang="en-US" sz="2000" dirty="0" smtClean="0"/>
              <a:t>blog post on EF Code First Migrations:</a:t>
            </a:r>
            <a:endParaRPr lang="en-US" sz="2000" dirty="0"/>
          </a:p>
          <a:p>
            <a:pPr lvl="1"/>
            <a:r>
              <a:rPr lang="en-US" sz="1600" dirty="0">
                <a:hlinkClick r:id="rId8"/>
              </a:rPr>
              <a:t>http://wakeupandcode.com/entity-framework-code-first-migrations</a:t>
            </a:r>
            <a:r>
              <a:rPr lang="en-US" sz="1600" dirty="0" smtClean="0">
                <a:hlinkClick r:id="rId8"/>
              </a:rPr>
              <a:t>/</a:t>
            </a:r>
            <a:endParaRPr lang="en-US" sz="1600" dirty="0" smtClean="0"/>
          </a:p>
          <a:p>
            <a:r>
              <a:rPr lang="en-US" sz="2000" dirty="0" smtClean="0"/>
              <a:t>Code First Data Annotations (Julie </a:t>
            </a:r>
            <a:r>
              <a:rPr lang="en-US" sz="2000" dirty="0" err="1" smtClean="0"/>
              <a:t>Lerman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msdn.microsoft.com/en-us/data/jj591583.aspx</a:t>
            </a:r>
            <a:endParaRPr lang="en-US" sz="1600" dirty="0" smtClean="0"/>
          </a:p>
          <a:p>
            <a:r>
              <a:rPr lang="en-US" sz="2000" dirty="0" smtClean="0"/>
              <a:t>Data Annotations in the Entity Framework (MSDN) </a:t>
            </a:r>
          </a:p>
          <a:p>
            <a:pPr lvl="1"/>
            <a:r>
              <a:rPr lang="en-US" sz="1600" dirty="0">
                <a:hlinkClick r:id="rId10"/>
              </a:rPr>
              <a:t>http://</a:t>
            </a:r>
            <a:r>
              <a:rPr lang="en-US" sz="1600" dirty="0" smtClean="0">
                <a:hlinkClick r:id="rId10"/>
              </a:rPr>
              <a:t>blogs.msdn.com/b/efdesign/archive/2010/03/30/data-annotations-in-the-entity-framework-and-code-first.aspx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64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751812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shahedC</a:t>
            </a:r>
            <a:endParaRPr lang="en-US" dirty="0"/>
          </a:p>
        </p:txBody>
      </p:sp>
      <p:pic>
        <p:nvPicPr>
          <p:cNvPr id="5" name="Picture 10" descr="Twitt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10987"/>
            <a:ext cx="602490" cy="60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ntern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62" y="1816603"/>
            <a:ext cx="651538" cy="6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0" y="1981200"/>
            <a:ext cx="415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http://WakeUpAndCode.com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3910012"/>
            <a:ext cx="2476500" cy="1952625"/>
          </a:xfrm>
          <a:prstGeom prst="rect">
            <a:avLst/>
          </a:prstGeom>
        </p:spPr>
      </p:pic>
      <p:pic>
        <p:nvPicPr>
          <p:cNvPr id="1028" name="Picture 4" descr="http://www.techblogistech.com/wp-content/uploads/2012/03/microsoft.net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34" y="2971800"/>
            <a:ext cx="3222625" cy="206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104535"/>
            <a:ext cx="7315200" cy="2080842"/>
          </a:xfrm>
        </p:spPr>
        <p:txBody>
          <a:bodyPr/>
          <a:lstStyle/>
          <a:p>
            <a:r>
              <a:rPr lang="en-US" dirty="0" smtClean="0"/>
              <a:t>Object-Oriented Programming (e.g. C#)</a:t>
            </a:r>
          </a:p>
          <a:p>
            <a:r>
              <a:rPr lang="en-US" dirty="0" smtClean="0"/>
              <a:t>Visual IDE (e.g. Visual Studio)</a:t>
            </a:r>
          </a:p>
          <a:p>
            <a:r>
              <a:rPr lang="en-US" dirty="0" smtClean="0"/>
              <a:t>Software Frameworks (e.g. Microsoft .NET)</a:t>
            </a:r>
          </a:p>
          <a:p>
            <a:r>
              <a:rPr lang="en-US" dirty="0" smtClean="0"/>
              <a:t>Relational Databases (e.g. SQL Server)</a:t>
            </a:r>
          </a:p>
          <a:p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3185377"/>
            <a:ext cx="3818659" cy="1000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smtClean="0"/>
              <a:t>Should Know…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558" y="4057650"/>
            <a:ext cx="26003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Object-Relational Mapping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3120800"/>
              </p:ext>
            </p:extLst>
          </p:nvPr>
        </p:nvGraphicFramePr>
        <p:xfrm>
          <a:off x="762000" y="1417638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3853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Choices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588499"/>
              </p:ext>
            </p:extLst>
          </p:nvPr>
        </p:nvGraphicFramePr>
        <p:xfrm>
          <a:off x="1295400" y="1066800"/>
          <a:ext cx="6934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44958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Comparison: </a:t>
            </a:r>
            <a:r>
              <a:rPr lang="en-US" dirty="0">
                <a:hlinkClick r:id="rId8"/>
              </a:rPr>
              <a:t>http://www.dennisdoomen.net/2013/03/entity-framework-56-vs-nhibernate-3.html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818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EF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858061"/>
              </p:ext>
            </p:extLst>
          </p:nvPr>
        </p:nvGraphicFramePr>
        <p:xfrm>
          <a:off x="1295400" y="16002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80465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A. Database-First (EDMX</a:t>
            </a:r>
            <a:r>
              <a:rPr lang="en-US" dirty="0"/>
              <a:t>)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504554" y="1220724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app code</a:t>
            </a:r>
          </a:p>
        </p:txBody>
      </p:sp>
      <p:sp>
        <p:nvSpPr>
          <p:cNvPr id="5" name="Can 4"/>
          <p:cNvSpPr/>
          <p:nvPr/>
        </p:nvSpPr>
        <p:spPr bwMode="auto">
          <a:xfrm>
            <a:off x="7211238" y="1631766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b="1" dirty="0" smtClean="0">
              <a:solidFill>
                <a:schemeClr val="bg2"/>
              </a:solidFill>
              <a:latin typeface="+mn-lt"/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6" name="Elbow Connector 5"/>
          <p:cNvCxnSpPr>
            <a:stCxn id="5" idx="1"/>
            <a:endCxn id="8" idx="0"/>
          </p:cNvCxnSpPr>
          <p:nvPr/>
        </p:nvCxnSpPr>
        <p:spPr bwMode="auto">
          <a:xfrm rot="16200000" flipH="1" flipV="1">
            <a:off x="5466576" y="814134"/>
            <a:ext cx="1384230" cy="3019494"/>
          </a:xfrm>
          <a:prstGeom prst="bentConnector3">
            <a:avLst>
              <a:gd name="adj1" fmla="val -1651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3772644" y="3015996"/>
            <a:ext cx="1752600" cy="16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ADO.NET Entity Data Model (EDMX)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cxnSp>
        <p:nvCxnSpPr>
          <p:cNvPr id="10" name="Elbow Connector 9"/>
          <p:cNvCxnSpPr>
            <a:stCxn id="4" idx="3"/>
            <a:endCxn id="8" idx="1"/>
          </p:cNvCxnSpPr>
          <p:nvPr/>
        </p:nvCxnSpPr>
        <p:spPr bwMode="auto">
          <a:xfrm>
            <a:off x="2257154" y="2020824"/>
            <a:ext cx="1515490" cy="179527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782535" y="1426783"/>
            <a:ext cx="1999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 updates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EDMX Model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81200" y="3436203"/>
            <a:ext cx="1810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</a:t>
            </a:r>
          </a:p>
          <a:p>
            <a:r>
              <a:rPr lang="en-US" dirty="0" smtClean="0"/>
              <a:t>uses EDMX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08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31" y="1066800"/>
            <a:ext cx="7291387" cy="49427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A1. Generate EDMX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943600" y="4648200"/>
            <a:ext cx="990600" cy="1524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429000" y="5599450"/>
            <a:ext cx="2241550" cy="18925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1026" name="Picture 2" descr="Mouse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5675650"/>
            <a:ext cx="165100" cy="2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932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cella">
  <a:themeElements>
    <a:clrScheme name="Custom 3">
      <a:dk1>
        <a:srgbClr val="238A81"/>
      </a:dk1>
      <a:lt1>
        <a:srgbClr val="FFFFFF"/>
      </a:lt1>
      <a:dk2>
        <a:srgbClr val="000000"/>
      </a:dk2>
      <a:lt2>
        <a:srgbClr val="C1E1DE"/>
      </a:lt2>
      <a:accent1>
        <a:srgbClr val="191E72"/>
      </a:accent1>
      <a:accent2>
        <a:srgbClr val="430A7F"/>
      </a:accent2>
      <a:accent3>
        <a:srgbClr val="A7A614"/>
      </a:accent3>
      <a:accent4>
        <a:srgbClr val="582D10"/>
      </a:accent4>
      <a:accent5>
        <a:srgbClr val="A8206C"/>
      </a:accent5>
      <a:accent6>
        <a:srgbClr val="781C22"/>
      </a:accent6>
      <a:hlink>
        <a:srgbClr val="009999"/>
      </a:hlink>
      <a:folHlink>
        <a:srgbClr val="2648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xcella" id="{9A5F6432-036B-4B94-AD11-BE20D0494622}" vid="{7466CE9E-D5DB-4024-BB33-EA4F022184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Excella</Template>
  <TotalTime>1062</TotalTime>
  <Words>1126</Words>
  <Application>Microsoft Office PowerPoint</Application>
  <PresentationFormat>On-screen Show (4:3)</PresentationFormat>
  <Paragraphs>317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ＭＳ Ｐゴシック</vt:lpstr>
      <vt:lpstr>Arial</vt:lpstr>
      <vt:lpstr>Calibri</vt:lpstr>
      <vt:lpstr>Courier New</vt:lpstr>
      <vt:lpstr>Excella</vt:lpstr>
      <vt:lpstr>PowerPoint Presentation</vt:lpstr>
      <vt:lpstr>Welcome, GWU GCC Students!</vt:lpstr>
      <vt:lpstr>Tech Check</vt:lpstr>
      <vt:lpstr>You Should Know…</vt:lpstr>
      <vt:lpstr>Object-Relational Mapping</vt:lpstr>
      <vt:lpstr>Top Choices</vt:lpstr>
      <vt:lpstr>Working with EF</vt:lpstr>
      <vt:lpstr>A. Database-First (EDMX)</vt:lpstr>
      <vt:lpstr>A1. Generate EDMX</vt:lpstr>
      <vt:lpstr>A2. Update Model From Database</vt:lpstr>
      <vt:lpstr>B. Model-First (Visual Designer)</vt:lpstr>
      <vt:lpstr>C.Code-First (automatic migrations)</vt:lpstr>
      <vt:lpstr>D. Code-First (manual migrations)</vt:lpstr>
      <vt:lpstr>What are we trying to solve?</vt:lpstr>
      <vt:lpstr>Conflicts Within Organization</vt:lpstr>
      <vt:lpstr>Main Agenda</vt:lpstr>
      <vt:lpstr>1. NuGet Package Manager</vt:lpstr>
      <vt:lpstr>2. Entity Framework</vt:lpstr>
      <vt:lpstr>3. Models &amp; Mapping</vt:lpstr>
      <vt:lpstr>4a. Connection Strings</vt:lpstr>
      <vt:lpstr>4b. Connection Strings (explained)</vt:lpstr>
      <vt:lpstr>5a. Enable Migrations</vt:lpstr>
      <vt:lpstr>5b. Update Database</vt:lpstr>
      <vt:lpstr>5c. Push Code + Migrate Server DB</vt:lpstr>
      <vt:lpstr>6. Process Workflow</vt:lpstr>
      <vt:lpstr>Additional Topics</vt:lpstr>
      <vt:lpstr>Relationships</vt:lpstr>
      <vt:lpstr>Data-Annotation Attributes</vt:lpstr>
      <vt:lpstr>Conclusion</vt:lpstr>
      <vt:lpstr>Downloads</vt:lpstr>
      <vt:lpstr>Online Resources</vt:lpstr>
      <vt:lpstr>Questions?</vt:lpstr>
    </vt:vector>
  </TitlesOfParts>
  <Company>NRECA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Shahed Chowdhuri</dc:creator>
  <cp:lastModifiedBy>Microsoft account</cp:lastModifiedBy>
  <cp:revision>314</cp:revision>
  <dcterms:created xsi:type="dcterms:W3CDTF">2013-04-17T01:04:12Z</dcterms:created>
  <dcterms:modified xsi:type="dcterms:W3CDTF">2013-09-27T01:28:13Z</dcterms:modified>
</cp:coreProperties>
</file>