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8"/>
  </p:notesMasterIdLst>
  <p:handoutMasterIdLst>
    <p:handoutMasterId r:id="rId69"/>
  </p:handoutMasterIdLst>
  <p:sldIdLst>
    <p:sldId id="256" r:id="rId5"/>
    <p:sldId id="298" r:id="rId6"/>
    <p:sldId id="304" r:id="rId7"/>
    <p:sldId id="331" r:id="rId8"/>
    <p:sldId id="359" r:id="rId9"/>
    <p:sldId id="360" r:id="rId10"/>
    <p:sldId id="400" r:id="rId11"/>
    <p:sldId id="368" r:id="rId12"/>
    <p:sldId id="347" r:id="rId13"/>
    <p:sldId id="307" r:id="rId14"/>
    <p:sldId id="373" r:id="rId15"/>
    <p:sldId id="328" r:id="rId16"/>
    <p:sldId id="310" r:id="rId17"/>
    <p:sldId id="308" r:id="rId18"/>
    <p:sldId id="309" r:id="rId19"/>
    <p:sldId id="311" r:id="rId20"/>
    <p:sldId id="338" r:id="rId21"/>
    <p:sldId id="339" r:id="rId22"/>
    <p:sldId id="342" r:id="rId23"/>
    <p:sldId id="340" r:id="rId24"/>
    <p:sldId id="314" r:id="rId25"/>
    <p:sldId id="334" r:id="rId26"/>
    <p:sldId id="336" r:id="rId27"/>
    <p:sldId id="337" r:id="rId28"/>
    <p:sldId id="318" r:id="rId29"/>
    <p:sldId id="324" r:id="rId30"/>
    <p:sldId id="316" r:id="rId31"/>
    <p:sldId id="317" r:id="rId32"/>
    <p:sldId id="315" r:id="rId33"/>
    <p:sldId id="323" r:id="rId34"/>
    <p:sldId id="325" r:id="rId35"/>
    <p:sldId id="374" r:id="rId36"/>
    <p:sldId id="375" r:id="rId37"/>
    <p:sldId id="376" r:id="rId38"/>
    <p:sldId id="377" r:id="rId39"/>
    <p:sldId id="378" r:id="rId40"/>
    <p:sldId id="379" r:id="rId41"/>
    <p:sldId id="380" r:id="rId42"/>
    <p:sldId id="381" r:id="rId43"/>
    <p:sldId id="369" r:id="rId44"/>
    <p:sldId id="382" r:id="rId45"/>
    <p:sldId id="387" r:id="rId46"/>
    <p:sldId id="388" r:id="rId47"/>
    <p:sldId id="389" r:id="rId48"/>
    <p:sldId id="386" r:id="rId49"/>
    <p:sldId id="383" r:id="rId50"/>
    <p:sldId id="384" r:id="rId51"/>
    <p:sldId id="385" r:id="rId52"/>
    <p:sldId id="390" r:id="rId53"/>
    <p:sldId id="371" r:id="rId54"/>
    <p:sldId id="391" r:id="rId55"/>
    <p:sldId id="392" r:id="rId56"/>
    <p:sldId id="393" r:id="rId57"/>
    <p:sldId id="394" r:id="rId58"/>
    <p:sldId id="395" r:id="rId59"/>
    <p:sldId id="396" r:id="rId60"/>
    <p:sldId id="397" r:id="rId61"/>
    <p:sldId id="398" r:id="rId62"/>
    <p:sldId id="399" r:id="rId63"/>
    <p:sldId id="367" r:id="rId64"/>
    <p:sldId id="330" r:id="rId65"/>
    <p:sldId id="366" r:id="rId66"/>
    <p:sldId id="296" r:id="rId6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1"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76163" autoAdjust="0"/>
  </p:normalViewPr>
  <p:slideViewPr>
    <p:cSldViewPr>
      <p:cViewPr varScale="1">
        <p:scale>
          <a:sx n="51" d="100"/>
          <a:sy n="51" d="100"/>
        </p:scale>
        <p:origin x="798" y="9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Mobile Apps &amp; Services</a:t>
          </a:r>
        </a:p>
        <a:p>
          <a:r>
            <a:rPr lang="en-US" sz="2400" dirty="0" smtClean="0"/>
            <a:t>&gt; Construct 2 Games</a:t>
          </a:r>
        </a:p>
        <a:p>
          <a:r>
            <a:rPr lang="en-US" sz="2400" dirty="0" smtClean="0"/>
            <a:t>&gt; Unity Games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Mobile Apps &amp; Services</a:t>
          </a:r>
        </a:p>
        <a:p>
          <a:r>
            <a:rPr lang="en-US" sz="2400" dirty="0" smtClean="0"/>
            <a:t>&gt; Construct 2 Games</a:t>
          </a:r>
        </a:p>
        <a:p>
          <a:r>
            <a:rPr lang="en-US" sz="2400" dirty="0" smtClean="0"/>
            <a:t>&gt; Unity Games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8977E608-D50F-40E6-86D1-5512F794D68A}" type="presOf" srcId="{D8099A2D-DFAF-4615-BA0D-8546DEE309E3}" destId="{F4D9450E-B429-4F4B-8D51-12EDAE993C6E}" srcOrd="0" destOrd="0" presId="urn:microsoft.com/office/officeart/2008/layout/VerticalCurvedList"/>
    <dgm:cxn modelId="{A94C9E4F-49CB-4DBB-AE52-022B1148D63E}" type="presOf" srcId="{8BF3C4E9-F523-4844-A02F-E2C5E7F72065}" destId="{8A181E3F-A5E6-42EC-B617-38C9DB2D11F2}" srcOrd="0" destOrd="0" presId="urn:microsoft.com/office/officeart/2008/layout/VerticalCurvedList"/>
    <dgm:cxn modelId="{2513AD39-518F-46CE-AB89-9141FF4E582F}" type="presOf" srcId="{E2E715B1-F839-4A90-97CA-36FB28EBEABE}" destId="{41C0712D-6230-42F5-8134-6AA77C571944}" srcOrd="0" destOrd="0" presId="urn:microsoft.com/office/officeart/2008/layout/VerticalCurvedList"/>
    <dgm:cxn modelId="{84CC0B8C-D8D8-403F-B52D-6F2627F4381F}"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22A85389-9B13-4F9F-8479-93B1E267843D}" srcId="{A85D72A2-E45E-4CBC-A327-92003FC03E48}" destId="{E2E715B1-F839-4A90-97CA-36FB28EBEABE}" srcOrd="0" destOrd="0" parTransId="{91F2E64C-688A-424B-AAE7-5FB23B23AFD9}" sibTransId="{8BF3C4E9-F523-4844-A02F-E2C5E7F72065}"/>
    <dgm:cxn modelId="{9FB16064-3AB7-4751-9125-1FB4649D3733}"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A3E8FD2C-D955-46A4-9977-9ABE6AE99CDF}" type="presParOf" srcId="{33873E8C-2839-494D-888B-2D6045555E23}" destId="{D59E550D-D540-47A2-AD11-29F1227ADA12}" srcOrd="0" destOrd="0" presId="urn:microsoft.com/office/officeart/2008/layout/VerticalCurvedList"/>
    <dgm:cxn modelId="{4DC9C33F-3552-4D76-80EB-C9E94A6DF10E}" type="presParOf" srcId="{D59E550D-D540-47A2-AD11-29F1227ADA12}" destId="{2B945AF4-EBAD-4BCF-A053-8CAC79D97DB0}" srcOrd="0" destOrd="0" presId="urn:microsoft.com/office/officeart/2008/layout/VerticalCurvedList"/>
    <dgm:cxn modelId="{5D829221-9A32-4843-B042-D063BE82151E}" type="presParOf" srcId="{2B945AF4-EBAD-4BCF-A053-8CAC79D97DB0}" destId="{35404107-AD22-4C43-A8C0-048C8CA28C68}" srcOrd="0" destOrd="0" presId="urn:microsoft.com/office/officeart/2008/layout/VerticalCurvedList"/>
    <dgm:cxn modelId="{066CDDAA-FB2B-4CA6-BB6F-1E3E59836C72}" type="presParOf" srcId="{2B945AF4-EBAD-4BCF-A053-8CAC79D97DB0}" destId="{8A181E3F-A5E6-42EC-B617-38C9DB2D11F2}" srcOrd="1" destOrd="0" presId="urn:microsoft.com/office/officeart/2008/layout/VerticalCurvedList"/>
    <dgm:cxn modelId="{1D17F686-2AC2-47F7-BD38-24487809B085}" type="presParOf" srcId="{2B945AF4-EBAD-4BCF-A053-8CAC79D97DB0}" destId="{DDB94675-9A40-4FB4-A0BA-6E33CFF76253}" srcOrd="2" destOrd="0" presId="urn:microsoft.com/office/officeart/2008/layout/VerticalCurvedList"/>
    <dgm:cxn modelId="{3688A8FE-100E-4C56-A81F-F6C11917930D}" type="presParOf" srcId="{2B945AF4-EBAD-4BCF-A053-8CAC79D97DB0}" destId="{66352355-C448-46B8-8708-0C0B4FA6D1EF}" srcOrd="3" destOrd="0" presId="urn:microsoft.com/office/officeart/2008/layout/VerticalCurvedList"/>
    <dgm:cxn modelId="{33807951-47AE-423D-BD3D-F1AD94FBD639}" type="presParOf" srcId="{D59E550D-D540-47A2-AD11-29F1227ADA12}" destId="{41C0712D-6230-42F5-8134-6AA77C571944}" srcOrd="1" destOrd="0" presId="urn:microsoft.com/office/officeart/2008/layout/VerticalCurvedList"/>
    <dgm:cxn modelId="{D254DBB1-3F45-428A-A05A-F947E6B2EC31}" type="presParOf" srcId="{D59E550D-D540-47A2-AD11-29F1227ADA12}" destId="{D38834FE-0550-4E19-A777-696F868F313F}" srcOrd="2" destOrd="0" presId="urn:microsoft.com/office/officeart/2008/layout/VerticalCurvedList"/>
    <dgm:cxn modelId="{B3EEFA08-2ECC-4549-9F21-60DD0BC8CC0A}" type="presParOf" srcId="{D38834FE-0550-4E19-A777-696F868F313F}" destId="{62AF6F62-0EC8-4091-A054-8417D73400FD}" srcOrd="0" destOrd="0" presId="urn:microsoft.com/office/officeart/2008/layout/VerticalCurvedList"/>
    <dgm:cxn modelId="{D78E0390-8EE6-4828-9A8E-8CAD4DFDE541}" type="presParOf" srcId="{D59E550D-D540-47A2-AD11-29F1227ADA12}" destId="{F4D9450E-B429-4F4B-8D51-12EDAE993C6E}" srcOrd="3" destOrd="0" presId="urn:microsoft.com/office/officeart/2008/layout/VerticalCurvedList"/>
    <dgm:cxn modelId="{FB0B2468-445F-4B64-AAE5-D686594D1D4E}" type="presParOf" srcId="{D59E550D-D540-47A2-AD11-29F1227ADA12}" destId="{31740FF1-553D-4F29-96E7-2814DB57E2A1}" srcOrd="4" destOrd="0" presId="urn:microsoft.com/office/officeart/2008/layout/VerticalCurvedList"/>
    <dgm:cxn modelId="{34B75833-42AF-4A67-86FA-ED88373EB997}" type="presParOf" srcId="{31740FF1-553D-4F29-96E7-2814DB57E2A1}" destId="{C95EA77B-C461-4AE5-ACC6-E2281CC000F5}" srcOrd="0" destOrd="0" presId="urn:microsoft.com/office/officeart/2008/layout/VerticalCurvedList"/>
    <dgm:cxn modelId="{858DB12A-3757-4356-A63C-E89958CB8116}" type="presParOf" srcId="{D59E550D-D540-47A2-AD11-29F1227ADA12}" destId="{6B747725-816F-497E-AD1A-3B239F472931}" srcOrd="5" destOrd="0" presId="urn:microsoft.com/office/officeart/2008/layout/VerticalCurvedList"/>
    <dgm:cxn modelId="{6331D3E7-2DF0-4395-B1EB-2348A5681E5A}" type="presParOf" srcId="{D59E550D-D540-47A2-AD11-29F1227ADA12}" destId="{0E9D947C-13F2-4239-B168-E36A53AC6625}" srcOrd="6" destOrd="0" presId="urn:microsoft.com/office/officeart/2008/layout/VerticalCurvedList"/>
    <dgm:cxn modelId="{93DBC8D8-A70E-4E9B-8EEF-414A49E6A8C0}"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E3EE4C-8E38-42EA-A980-C0D26316AD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87A1953-A8A8-474A-B1BE-AEEBD6B8DBAF}">
      <dgm:prSet phldrT="[Text]"/>
      <dgm:spPr/>
      <dgm:t>
        <a:bodyPr/>
        <a:lstStyle/>
        <a:p>
          <a:r>
            <a:rPr lang="en-US" dirty="0" smtClean="0"/>
            <a:t>Create</a:t>
          </a:r>
          <a:endParaRPr lang="en-US" dirty="0"/>
        </a:p>
      </dgm:t>
    </dgm:pt>
    <dgm:pt modelId="{654BED61-0089-42C9-8CD1-756FAE4C00DA}" type="parTrans" cxnId="{A12FAAF4-EDE7-4847-81E8-54EB2EE994E2}">
      <dgm:prSet/>
      <dgm:spPr/>
      <dgm:t>
        <a:bodyPr/>
        <a:lstStyle/>
        <a:p>
          <a:endParaRPr lang="en-US"/>
        </a:p>
      </dgm:t>
    </dgm:pt>
    <dgm:pt modelId="{31B7A4C6-66B2-4014-83C1-5351BC8F2370}" type="sibTrans" cxnId="{A12FAAF4-EDE7-4847-81E8-54EB2EE994E2}">
      <dgm:prSet/>
      <dgm:spPr/>
      <dgm:t>
        <a:bodyPr/>
        <a:lstStyle/>
        <a:p>
          <a:endParaRPr lang="en-US"/>
        </a:p>
      </dgm:t>
    </dgm:pt>
    <dgm:pt modelId="{701962B9-89C1-4FF9-AC30-DDC10537FFA6}">
      <dgm:prSet phldrT="[Text]"/>
      <dgm:spPr/>
      <dgm:t>
        <a:bodyPr/>
        <a:lstStyle/>
        <a:p>
          <a:r>
            <a:rPr lang="en-US" dirty="0" err="1" smtClean="0"/>
            <a:t>Config</a:t>
          </a:r>
          <a:endParaRPr lang="en-US" dirty="0"/>
        </a:p>
      </dgm:t>
    </dgm:pt>
    <dgm:pt modelId="{AD229CD8-AB5C-4AEB-9B74-CEB7F2727702}" type="parTrans" cxnId="{E2651F54-7578-49A5-8A40-6ABB12CC18B2}">
      <dgm:prSet/>
      <dgm:spPr/>
      <dgm:t>
        <a:bodyPr/>
        <a:lstStyle/>
        <a:p>
          <a:endParaRPr lang="en-US"/>
        </a:p>
      </dgm:t>
    </dgm:pt>
    <dgm:pt modelId="{0987C292-61AF-4481-B386-7FF2E66AF768}" type="sibTrans" cxnId="{E2651F54-7578-49A5-8A40-6ABB12CC18B2}">
      <dgm:prSet/>
      <dgm:spPr/>
      <dgm:t>
        <a:bodyPr/>
        <a:lstStyle/>
        <a:p>
          <a:endParaRPr lang="en-US"/>
        </a:p>
      </dgm:t>
    </dgm:pt>
    <dgm:pt modelId="{980BEB91-5B5D-4499-A37C-4B1C0594F0F0}">
      <dgm:prSet phldrT="[Text]"/>
      <dgm:spPr/>
      <dgm:t>
        <a:bodyPr/>
        <a:lstStyle/>
        <a:p>
          <a:r>
            <a:rPr lang="en-US" dirty="0" smtClean="0"/>
            <a:t>Get </a:t>
          </a:r>
          <a:r>
            <a:rPr lang="en-US" dirty="0" err="1" smtClean="0"/>
            <a:t>Auth</a:t>
          </a:r>
          <a:r>
            <a:rPr lang="en-US" dirty="0" smtClean="0"/>
            <a:t> Data</a:t>
          </a:r>
          <a:endParaRPr lang="en-US" dirty="0"/>
        </a:p>
      </dgm:t>
    </dgm:pt>
    <dgm:pt modelId="{08A4B07E-6A55-45EB-A840-D4C3DE1492A2}" type="parTrans" cxnId="{B437E8A0-3C14-4FBB-9882-54F666DCC74A}">
      <dgm:prSet/>
      <dgm:spPr/>
      <dgm:t>
        <a:bodyPr/>
        <a:lstStyle/>
        <a:p>
          <a:endParaRPr lang="en-US"/>
        </a:p>
      </dgm:t>
    </dgm:pt>
    <dgm:pt modelId="{437A5B88-579E-4A7D-8C4F-2670D818D62B}" type="sibTrans" cxnId="{B437E8A0-3C14-4FBB-9882-54F666DCC74A}">
      <dgm:prSet/>
      <dgm:spPr/>
      <dgm:t>
        <a:bodyPr/>
        <a:lstStyle/>
        <a:p>
          <a:endParaRPr lang="en-US"/>
        </a:p>
      </dgm:t>
    </dgm:pt>
    <dgm:pt modelId="{AE932E3D-BB12-4F3B-BC0B-FE1743FCD280}" type="pres">
      <dgm:prSet presAssocID="{96E3EE4C-8E38-42EA-A980-C0D26316ADA8}" presName="Name0" presStyleCnt="0">
        <dgm:presLayoutVars>
          <dgm:dir/>
          <dgm:resizeHandles val="exact"/>
        </dgm:presLayoutVars>
      </dgm:prSet>
      <dgm:spPr/>
    </dgm:pt>
    <dgm:pt modelId="{F1C52494-4A14-4D03-B6B3-4160B60415E8}" type="pres">
      <dgm:prSet presAssocID="{D87A1953-A8A8-474A-B1BE-AEEBD6B8DBAF}" presName="node" presStyleLbl="node1" presStyleIdx="0" presStyleCnt="3" custLinFactX="-127970" custLinFactNeighborX="-200000" custLinFactNeighborY="-19672">
        <dgm:presLayoutVars>
          <dgm:bulletEnabled val="1"/>
        </dgm:presLayoutVars>
      </dgm:prSet>
      <dgm:spPr/>
      <dgm:t>
        <a:bodyPr/>
        <a:lstStyle/>
        <a:p>
          <a:endParaRPr lang="en-US"/>
        </a:p>
      </dgm:t>
    </dgm:pt>
    <dgm:pt modelId="{6BFB5100-AF90-488E-A5AD-B17ED20BBF59}" type="pres">
      <dgm:prSet presAssocID="{31B7A4C6-66B2-4014-83C1-5351BC8F2370}" presName="sibTrans" presStyleCnt="0"/>
      <dgm:spPr/>
    </dgm:pt>
    <dgm:pt modelId="{80BDEC34-5E92-4793-A35F-70F83F56EB7D}" type="pres">
      <dgm:prSet presAssocID="{701962B9-89C1-4FF9-AC30-DDC10537FFA6}" presName="node" presStyleLbl="node1" presStyleIdx="1" presStyleCnt="3">
        <dgm:presLayoutVars>
          <dgm:bulletEnabled val="1"/>
        </dgm:presLayoutVars>
      </dgm:prSet>
      <dgm:spPr/>
      <dgm:t>
        <a:bodyPr/>
        <a:lstStyle/>
        <a:p>
          <a:endParaRPr lang="en-US"/>
        </a:p>
      </dgm:t>
    </dgm:pt>
    <dgm:pt modelId="{BC251A94-1BA2-43A5-9EC6-DDFE6D17488B}" type="pres">
      <dgm:prSet presAssocID="{0987C292-61AF-4481-B386-7FF2E66AF768}" presName="sibTrans" presStyleCnt="0"/>
      <dgm:spPr/>
    </dgm:pt>
    <dgm:pt modelId="{91453478-918C-4AD9-BB5D-0753F5E43864}" type="pres">
      <dgm:prSet presAssocID="{980BEB91-5B5D-4499-A37C-4B1C0594F0F0}" presName="node" presStyleLbl="node1" presStyleIdx="2" presStyleCnt="3">
        <dgm:presLayoutVars>
          <dgm:bulletEnabled val="1"/>
        </dgm:presLayoutVars>
      </dgm:prSet>
      <dgm:spPr/>
      <dgm:t>
        <a:bodyPr/>
        <a:lstStyle/>
        <a:p>
          <a:endParaRPr lang="en-US"/>
        </a:p>
      </dgm:t>
    </dgm:pt>
  </dgm:ptLst>
  <dgm:cxnLst>
    <dgm:cxn modelId="{B437E8A0-3C14-4FBB-9882-54F666DCC74A}" srcId="{96E3EE4C-8E38-42EA-A980-C0D26316ADA8}" destId="{980BEB91-5B5D-4499-A37C-4B1C0594F0F0}" srcOrd="2" destOrd="0" parTransId="{08A4B07E-6A55-45EB-A840-D4C3DE1492A2}" sibTransId="{437A5B88-579E-4A7D-8C4F-2670D818D62B}"/>
    <dgm:cxn modelId="{A12FAAF4-EDE7-4847-81E8-54EB2EE994E2}" srcId="{96E3EE4C-8E38-42EA-A980-C0D26316ADA8}" destId="{D87A1953-A8A8-474A-B1BE-AEEBD6B8DBAF}" srcOrd="0" destOrd="0" parTransId="{654BED61-0089-42C9-8CD1-756FAE4C00DA}" sibTransId="{31B7A4C6-66B2-4014-83C1-5351BC8F2370}"/>
    <dgm:cxn modelId="{130F6F0E-E89B-44D1-B553-D66DC5865016}" type="presOf" srcId="{D87A1953-A8A8-474A-B1BE-AEEBD6B8DBAF}" destId="{F1C52494-4A14-4D03-B6B3-4160B60415E8}" srcOrd="0" destOrd="0" presId="urn:microsoft.com/office/officeart/2005/8/layout/hList6"/>
    <dgm:cxn modelId="{E2651F54-7578-49A5-8A40-6ABB12CC18B2}" srcId="{96E3EE4C-8E38-42EA-A980-C0D26316ADA8}" destId="{701962B9-89C1-4FF9-AC30-DDC10537FFA6}" srcOrd="1" destOrd="0" parTransId="{AD229CD8-AB5C-4AEB-9B74-CEB7F2727702}" sibTransId="{0987C292-61AF-4481-B386-7FF2E66AF768}"/>
    <dgm:cxn modelId="{30C6ECCE-F6F8-4C4C-AC92-EC5F93C9EDC1}" type="presOf" srcId="{701962B9-89C1-4FF9-AC30-DDC10537FFA6}" destId="{80BDEC34-5E92-4793-A35F-70F83F56EB7D}" srcOrd="0" destOrd="0" presId="urn:microsoft.com/office/officeart/2005/8/layout/hList6"/>
    <dgm:cxn modelId="{7945BECB-EA51-422C-A92A-B7ADA91C08CF}" type="presOf" srcId="{96E3EE4C-8E38-42EA-A980-C0D26316ADA8}" destId="{AE932E3D-BB12-4F3B-BC0B-FE1743FCD280}" srcOrd="0" destOrd="0" presId="urn:microsoft.com/office/officeart/2005/8/layout/hList6"/>
    <dgm:cxn modelId="{24F50CBB-984E-4F37-8992-861683A8FA2A}" type="presOf" srcId="{980BEB91-5B5D-4499-A37C-4B1C0594F0F0}" destId="{91453478-918C-4AD9-BB5D-0753F5E43864}" srcOrd="0" destOrd="0" presId="urn:microsoft.com/office/officeart/2005/8/layout/hList6"/>
    <dgm:cxn modelId="{AFC6F3D8-F0CC-4ED0-AB9B-3900FAF84FBE}" type="presParOf" srcId="{AE932E3D-BB12-4F3B-BC0B-FE1743FCD280}" destId="{F1C52494-4A14-4D03-B6B3-4160B60415E8}" srcOrd="0" destOrd="0" presId="urn:microsoft.com/office/officeart/2005/8/layout/hList6"/>
    <dgm:cxn modelId="{A283B188-DF51-42C1-856C-B5FCAC0FDE71}" type="presParOf" srcId="{AE932E3D-BB12-4F3B-BC0B-FE1743FCD280}" destId="{6BFB5100-AF90-488E-A5AD-B17ED20BBF59}" srcOrd="1" destOrd="0" presId="urn:microsoft.com/office/officeart/2005/8/layout/hList6"/>
    <dgm:cxn modelId="{F73B5138-38C6-48A3-9D62-E7BC35CD2DC0}" type="presParOf" srcId="{AE932E3D-BB12-4F3B-BC0B-FE1743FCD280}" destId="{80BDEC34-5E92-4793-A35F-70F83F56EB7D}" srcOrd="2" destOrd="0" presId="urn:microsoft.com/office/officeart/2005/8/layout/hList6"/>
    <dgm:cxn modelId="{104168DC-0AD1-4A85-B429-1FB63CBC540D}" type="presParOf" srcId="{AE932E3D-BB12-4F3B-BC0B-FE1743FCD280}" destId="{BC251A94-1BA2-43A5-9EC6-DDFE6D17488B}" srcOrd="3" destOrd="0" presId="urn:microsoft.com/office/officeart/2005/8/layout/hList6"/>
    <dgm:cxn modelId="{5BEF52E2-94EA-45C3-9E78-7913B143AECD}" type="presParOf" srcId="{AE932E3D-BB12-4F3B-BC0B-FE1743FCD280}" destId="{91453478-918C-4AD9-BB5D-0753F5E4386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E3EE4C-8E38-42EA-A980-C0D26316AD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87A1953-A8A8-474A-B1BE-AEEBD6B8DBAF}">
      <dgm:prSet phldrT="[Text]"/>
      <dgm:spPr/>
      <dgm:t>
        <a:bodyPr/>
        <a:lstStyle/>
        <a:p>
          <a:r>
            <a:rPr lang="en-US" dirty="0" smtClean="0"/>
            <a:t>Export Game</a:t>
          </a:r>
          <a:endParaRPr lang="en-US" dirty="0"/>
        </a:p>
      </dgm:t>
    </dgm:pt>
    <dgm:pt modelId="{654BED61-0089-42C9-8CD1-756FAE4C00DA}" type="parTrans" cxnId="{A12FAAF4-EDE7-4847-81E8-54EB2EE994E2}">
      <dgm:prSet/>
      <dgm:spPr/>
      <dgm:t>
        <a:bodyPr/>
        <a:lstStyle/>
        <a:p>
          <a:endParaRPr lang="en-US"/>
        </a:p>
      </dgm:t>
    </dgm:pt>
    <dgm:pt modelId="{31B7A4C6-66B2-4014-83C1-5351BC8F2370}" type="sibTrans" cxnId="{A12FAAF4-EDE7-4847-81E8-54EB2EE994E2}">
      <dgm:prSet/>
      <dgm:spPr/>
      <dgm:t>
        <a:bodyPr/>
        <a:lstStyle/>
        <a:p>
          <a:endParaRPr lang="en-US"/>
        </a:p>
      </dgm:t>
    </dgm:pt>
    <dgm:pt modelId="{701962B9-89C1-4FF9-AC30-DDC10537FFA6}">
      <dgm:prSet phldrT="[Text]"/>
      <dgm:spPr/>
      <dgm:t>
        <a:bodyPr/>
        <a:lstStyle/>
        <a:p>
          <a:r>
            <a:rPr lang="en-US" dirty="0" smtClean="0"/>
            <a:t>Add Refs</a:t>
          </a:r>
          <a:endParaRPr lang="en-US" dirty="0"/>
        </a:p>
      </dgm:t>
    </dgm:pt>
    <dgm:pt modelId="{AD229CD8-AB5C-4AEB-9B74-CEB7F2727702}" type="parTrans" cxnId="{E2651F54-7578-49A5-8A40-6ABB12CC18B2}">
      <dgm:prSet/>
      <dgm:spPr/>
      <dgm:t>
        <a:bodyPr/>
        <a:lstStyle/>
        <a:p>
          <a:endParaRPr lang="en-US"/>
        </a:p>
      </dgm:t>
    </dgm:pt>
    <dgm:pt modelId="{0987C292-61AF-4481-B386-7FF2E66AF768}" type="sibTrans" cxnId="{E2651F54-7578-49A5-8A40-6ABB12CC18B2}">
      <dgm:prSet/>
      <dgm:spPr/>
      <dgm:t>
        <a:bodyPr/>
        <a:lstStyle/>
        <a:p>
          <a:endParaRPr lang="en-US"/>
        </a:p>
      </dgm:t>
    </dgm:pt>
    <dgm:pt modelId="{980BEB91-5B5D-4499-A37C-4B1C0594F0F0}">
      <dgm:prSet phldrT="[Text]"/>
      <dgm:spPr/>
      <dgm:t>
        <a:bodyPr/>
        <a:lstStyle/>
        <a:p>
          <a:r>
            <a:rPr lang="en-US" dirty="0" smtClean="0"/>
            <a:t>Update Code</a:t>
          </a:r>
          <a:endParaRPr lang="en-US" dirty="0"/>
        </a:p>
      </dgm:t>
    </dgm:pt>
    <dgm:pt modelId="{08A4B07E-6A55-45EB-A840-D4C3DE1492A2}" type="parTrans" cxnId="{B437E8A0-3C14-4FBB-9882-54F666DCC74A}">
      <dgm:prSet/>
      <dgm:spPr/>
      <dgm:t>
        <a:bodyPr/>
        <a:lstStyle/>
        <a:p>
          <a:endParaRPr lang="en-US"/>
        </a:p>
      </dgm:t>
    </dgm:pt>
    <dgm:pt modelId="{437A5B88-579E-4A7D-8C4F-2670D818D62B}" type="sibTrans" cxnId="{B437E8A0-3C14-4FBB-9882-54F666DCC74A}">
      <dgm:prSet/>
      <dgm:spPr/>
      <dgm:t>
        <a:bodyPr/>
        <a:lstStyle/>
        <a:p>
          <a:endParaRPr lang="en-US"/>
        </a:p>
      </dgm:t>
    </dgm:pt>
    <dgm:pt modelId="{AE932E3D-BB12-4F3B-BC0B-FE1743FCD280}" type="pres">
      <dgm:prSet presAssocID="{96E3EE4C-8E38-42EA-A980-C0D26316ADA8}" presName="Name0" presStyleCnt="0">
        <dgm:presLayoutVars>
          <dgm:dir/>
          <dgm:resizeHandles val="exact"/>
        </dgm:presLayoutVars>
      </dgm:prSet>
      <dgm:spPr/>
    </dgm:pt>
    <dgm:pt modelId="{F1C52494-4A14-4D03-B6B3-4160B60415E8}" type="pres">
      <dgm:prSet presAssocID="{D87A1953-A8A8-474A-B1BE-AEEBD6B8DBAF}" presName="node" presStyleLbl="node1" presStyleIdx="0" presStyleCnt="3" custLinFactX="-127970" custLinFactNeighborX="-200000" custLinFactNeighborY="-19672">
        <dgm:presLayoutVars>
          <dgm:bulletEnabled val="1"/>
        </dgm:presLayoutVars>
      </dgm:prSet>
      <dgm:spPr/>
      <dgm:t>
        <a:bodyPr/>
        <a:lstStyle/>
        <a:p>
          <a:endParaRPr lang="en-US"/>
        </a:p>
      </dgm:t>
    </dgm:pt>
    <dgm:pt modelId="{6BFB5100-AF90-488E-A5AD-B17ED20BBF59}" type="pres">
      <dgm:prSet presAssocID="{31B7A4C6-66B2-4014-83C1-5351BC8F2370}" presName="sibTrans" presStyleCnt="0"/>
      <dgm:spPr/>
    </dgm:pt>
    <dgm:pt modelId="{80BDEC34-5E92-4793-A35F-70F83F56EB7D}" type="pres">
      <dgm:prSet presAssocID="{701962B9-89C1-4FF9-AC30-DDC10537FFA6}" presName="node" presStyleLbl="node1" presStyleIdx="1" presStyleCnt="3">
        <dgm:presLayoutVars>
          <dgm:bulletEnabled val="1"/>
        </dgm:presLayoutVars>
      </dgm:prSet>
      <dgm:spPr/>
      <dgm:t>
        <a:bodyPr/>
        <a:lstStyle/>
        <a:p>
          <a:endParaRPr lang="en-US"/>
        </a:p>
      </dgm:t>
    </dgm:pt>
    <dgm:pt modelId="{BC251A94-1BA2-43A5-9EC6-DDFE6D17488B}" type="pres">
      <dgm:prSet presAssocID="{0987C292-61AF-4481-B386-7FF2E66AF768}" presName="sibTrans" presStyleCnt="0"/>
      <dgm:spPr/>
    </dgm:pt>
    <dgm:pt modelId="{91453478-918C-4AD9-BB5D-0753F5E43864}" type="pres">
      <dgm:prSet presAssocID="{980BEB91-5B5D-4499-A37C-4B1C0594F0F0}" presName="node" presStyleLbl="node1" presStyleIdx="2" presStyleCnt="3">
        <dgm:presLayoutVars>
          <dgm:bulletEnabled val="1"/>
        </dgm:presLayoutVars>
      </dgm:prSet>
      <dgm:spPr/>
      <dgm:t>
        <a:bodyPr/>
        <a:lstStyle/>
        <a:p>
          <a:endParaRPr lang="en-US"/>
        </a:p>
      </dgm:t>
    </dgm:pt>
  </dgm:ptLst>
  <dgm:cxnLst>
    <dgm:cxn modelId="{080979DD-800D-452B-8641-27958C2B33FC}" type="presOf" srcId="{980BEB91-5B5D-4499-A37C-4B1C0594F0F0}" destId="{91453478-918C-4AD9-BB5D-0753F5E43864}" srcOrd="0" destOrd="0" presId="urn:microsoft.com/office/officeart/2005/8/layout/hList6"/>
    <dgm:cxn modelId="{CD69C3A7-4862-4F83-BBB2-BD756855ACAB}" type="presOf" srcId="{96E3EE4C-8E38-42EA-A980-C0D26316ADA8}" destId="{AE932E3D-BB12-4F3B-BC0B-FE1743FCD280}" srcOrd="0" destOrd="0" presId="urn:microsoft.com/office/officeart/2005/8/layout/hList6"/>
    <dgm:cxn modelId="{B437E8A0-3C14-4FBB-9882-54F666DCC74A}" srcId="{96E3EE4C-8E38-42EA-A980-C0D26316ADA8}" destId="{980BEB91-5B5D-4499-A37C-4B1C0594F0F0}" srcOrd="2" destOrd="0" parTransId="{08A4B07E-6A55-45EB-A840-D4C3DE1492A2}" sibTransId="{437A5B88-579E-4A7D-8C4F-2670D818D62B}"/>
    <dgm:cxn modelId="{8AC39BF8-2AE1-44C8-B760-98D0A078A6EB}" type="presOf" srcId="{D87A1953-A8A8-474A-B1BE-AEEBD6B8DBAF}" destId="{F1C52494-4A14-4D03-B6B3-4160B60415E8}" srcOrd="0" destOrd="0" presId="urn:microsoft.com/office/officeart/2005/8/layout/hList6"/>
    <dgm:cxn modelId="{E2651F54-7578-49A5-8A40-6ABB12CC18B2}" srcId="{96E3EE4C-8E38-42EA-A980-C0D26316ADA8}" destId="{701962B9-89C1-4FF9-AC30-DDC10537FFA6}" srcOrd="1" destOrd="0" parTransId="{AD229CD8-AB5C-4AEB-9B74-CEB7F2727702}" sibTransId="{0987C292-61AF-4481-B386-7FF2E66AF768}"/>
    <dgm:cxn modelId="{1C314450-7842-424E-9527-CA4866F9AB6F}" type="presOf" srcId="{701962B9-89C1-4FF9-AC30-DDC10537FFA6}" destId="{80BDEC34-5E92-4793-A35F-70F83F56EB7D}" srcOrd="0" destOrd="0" presId="urn:microsoft.com/office/officeart/2005/8/layout/hList6"/>
    <dgm:cxn modelId="{A12FAAF4-EDE7-4847-81E8-54EB2EE994E2}" srcId="{96E3EE4C-8E38-42EA-A980-C0D26316ADA8}" destId="{D87A1953-A8A8-474A-B1BE-AEEBD6B8DBAF}" srcOrd="0" destOrd="0" parTransId="{654BED61-0089-42C9-8CD1-756FAE4C00DA}" sibTransId="{31B7A4C6-66B2-4014-83C1-5351BC8F2370}"/>
    <dgm:cxn modelId="{0A6E3F4C-A4DA-401F-9750-991211BD95E8}" type="presParOf" srcId="{AE932E3D-BB12-4F3B-BC0B-FE1743FCD280}" destId="{F1C52494-4A14-4D03-B6B3-4160B60415E8}" srcOrd="0" destOrd="0" presId="urn:microsoft.com/office/officeart/2005/8/layout/hList6"/>
    <dgm:cxn modelId="{80F83F9F-FDF5-4020-B843-8D9E8CF985A3}" type="presParOf" srcId="{AE932E3D-BB12-4F3B-BC0B-FE1743FCD280}" destId="{6BFB5100-AF90-488E-A5AD-B17ED20BBF59}" srcOrd="1" destOrd="0" presId="urn:microsoft.com/office/officeart/2005/8/layout/hList6"/>
    <dgm:cxn modelId="{46B5C7B8-CE36-46C9-82BF-404B099647E2}" type="presParOf" srcId="{AE932E3D-BB12-4F3B-BC0B-FE1743FCD280}" destId="{80BDEC34-5E92-4793-A35F-70F83F56EB7D}" srcOrd="2" destOrd="0" presId="urn:microsoft.com/office/officeart/2005/8/layout/hList6"/>
    <dgm:cxn modelId="{C07A50B1-B946-480E-ACF4-7FF096F986B5}" type="presParOf" srcId="{AE932E3D-BB12-4F3B-BC0B-FE1743FCD280}" destId="{BC251A94-1BA2-43A5-9EC6-DDFE6D17488B}" srcOrd="3" destOrd="0" presId="urn:microsoft.com/office/officeart/2005/8/layout/hList6"/>
    <dgm:cxn modelId="{EDC1111A-15C3-49DC-98ED-DE211F6A7D8A}" type="presParOf" srcId="{AE932E3D-BB12-4F3B-BC0B-FE1743FCD280}" destId="{91453478-918C-4AD9-BB5D-0753F5E4386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E3EE4C-8E38-42EA-A980-C0D26316AD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87A1953-A8A8-474A-B1BE-AEEBD6B8DBAF}">
      <dgm:prSet phldrT="[Text]"/>
      <dgm:spPr/>
      <dgm:t>
        <a:bodyPr/>
        <a:lstStyle/>
        <a:p>
          <a:r>
            <a:rPr lang="en-US" dirty="0" smtClean="0"/>
            <a:t>Create</a:t>
          </a:r>
          <a:endParaRPr lang="en-US" dirty="0"/>
        </a:p>
      </dgm:t>
    </dgm:pt>
    <dgm:pt modelId="{654BED61-0089-42C9-8CD1-756FAE4C00DA}" type="parTrans" cxnId="{A12FAAF4-EDE7-4847-81E8-54EB2EE994E2}">
      <dgm:prSet/>
      <dgm:spPr/>
      <dgm:t>
        <a:bodyPr/>
        <a:lstStyle/>
        <a:p>
          <a:endParaRPr lang="en-US"/>
        </a:p>
      </dgm:t>
    </dgm:pt>
    <dgm:pt modelId="{31B7A4C6-66B2-4014-83C1-5351BC8F2370}" type="sibTrans" cxnId="{A12FAAF4-EDE7-4847-81E8-54EB2EE994E2}">
      <dgm:prSet/>
      <dgm:spPr/>
      <dgm:t>
        <a:bodyPr/>
        <a:lstStyle/>
        <a:p>
          <a:endParaRPr lang="en-US"/>
        </a:p>
      </dgm:t>
    </dgm:pt>
    <dgm:pt modelId="{701962B9-89C1-4FF9-AC30-DDC10537FFA6}">
      <dgm:prSet phldrT="[Text]"/>
      <dgm:spPr/>
      <dgm:t>
        <a:bodyPr/>
        <a:lstStyle/>
        <a:p>
          <a:r>
            <a:rPr lang="en-US" dirty="0" err="1" smtClean="0"/>
            <a:t>Config</a:t>
          </a:r>
          <a:endParaRPr lang="en-US" dirty="0"/>
        </a:p>
      </dgm:t>
    </dgm:pt>
    <dgm:pt modelId="{AD229CD8-AB5C-4AEB-9B74-CEB7F2727702}" type="parTrans" cxnId="{E2651F54-7578-49A5-8A40-6ABB12CC18B2}">
      <dgm:prSet/>
      <dgm:spPr/>
      <dgm:t>
        <a:bodyPr/>
        <a:lstStyle/>
        <a:p>
          <a:endParaRPr lang="en-US"/>
        </a:p>
      </dgm:t>
    </dgm:pt>
    <dgm:pt modelId="{0987C292-61AF-4481-B386-7FF2E66AF768}" type="sibTrans" cxnId="{E2651F54-7578-49A5-8A40-6ABB12CC18B2}">
      <dgm:prSet/>
      <dgm:spPr/>
      <dgm:t>
        <a:bodyPr/>
        <a:lstStyle/>
        <a:p>
          <a:endParaRPr lang="en-US"/>
        </a:p>
      </dgm:t>
    </dgm:pt>
    <dgm:pt modelId="{980BEB91-5B5D-4499-A37C-4B1C0594F0F0}">
      <dgm:prSet phldrT="[Text]"/>
      <dgm:spPr/>
      <dgm:t>
        <a:bodyPr/>
        <a:lstStyle/>
        <a:p>
          <a:r>
            <a:rPr lang="en-US" dirty="0" smtClean="0"/>
            <a:t>Get </a:t>
          </a:r>
          <a:r>
            <a:rPr lang="en-US" dirty="0" err="1" smtClean="0"/>
            <a:t>Auth</a:t>
          </a:r>
          <a:r>
            <a:rPr lang="en-US" dirty="0" smtClean="0"/>
            <a:t> Data</a:t>
          </a:r>
          <a:endParaRPr lang="en-US" dirty="0"/>
        </a:p>
      </dgm:t>
    </dgm:pt>
    <dgm:pt modelId="{08A4B07E-6A55-45EB-A840-D4C3DE1492A2}" type="parTrans" cxnId="{B437E8A0-3C14-4FBB-9882-54F666DCC74A}">
      <dgm:prSet/>
      <dgm:spPr/>
      <dgm:t>
        <a:bodyPr/>
        <a:lstStyle/>
        <a:p>
          <a:endParaRPr lang="en-US"/>
        </a:p>
      </dgm:t>
    </dgm:pt>
    <dgm:pt modelId="{437A5B88-579E-4A7D-8C4F-2670D818D62B}" type="sibTrans" cxnId="{B437E8A0-3C14-4FBB-9882-54F666DCC74A}">
      <dgm:prSet/>
      <dgm:spPr/>
      <dgm:t>
        <a:bodyPr/>
        <a:lstStyle/>
        <a:p>
          <a:endParaRPr lang="en-US"/>
        </a:p>
      </dgm:t>
    </dgm:pt>
    <dgm:pt modelId="{AE932E3D-BB12-4F3B-BC0B-FE1743FCD280}" type="pres">
      <dgm:prSet presAssocID="{96E3EE4C-8E38-42EA-A980-C0D26316ADA8}" presName="Name0" presStyleCnt="0">
        <dgm:presLayoutVars>
          <dgm:dir/>
          <dgm:resizeHandles val="exact"/>
        </dgm:presLayoutVars>
      </dgm:prSet>
      <dgm:spPr/>
    </dgm:pt>
    <dgm:pt modelId="{F1C52494-4A14-4D03-B6B3-4160B60415E8}" type="pres">
      <dgm:prSet presAssocID="{D87A1953-A8A8-474A-B1BE-AEEBD6B8DBAF}" presName="node" presStyleLbl="node1" presStyleIdx="0" presStyleCnt="3" custLinFactX="-127970" custLinFactNeighborX="-200000" custLinFactNeighborY="-19672">
        <dgm:presLayoutVars>
          <dgm:bulletEnabled val="1"/>
        </dgm:presLayoutVars>
      </dgm:prSet>
      <dgm:spPr/>
      <dgm:t>
        <a:bodyPr/>
        <a:lstStyle/>
        <a:p>
          <a:endParaRPr lang="en-US"/>
        </a:p>
      </dgm:t>
    </dgm:pt>
    <dgm:pt modelId="{6BFB5100-AF90-488E-A5AD-B17ED20BBF59}" type="pres">
      <dgm:prSet presAssocID="{31B7A4C6-66B2-4014-83C1-5351BC8F2370}" presName="sibTrans" presStyleCnt="0"/>
      <dgm:spPr/>
    </dgm:pt>
    <dgm:pt modelId="{80BDEC34-5E92-4793-A35F-70F83F56EB7D}" type="pres">
      <dgm:prSet presAssocID="{701962B9-89C1-4FF9-AC30-DDC10537FFA6}" presName="node" presStyleLbl="node1" presStyleIdx="1" presStyleCnt="3">
        <dgm:presLayoutVars>
          <dgm:bulletEnabled val="1"/>
        </dgm:presLayoutVars>
      </dgm:prSet>
      <dgm:spPr/>
      <dgm:t>
        <a:bodyPr/>
        <a:lstStyle/>
        <a:p>
          <a:endParaRPr lang="en-US"/>
        </a:p>
      </dgm:t>
    </dgm:pt>
    <dgm:pt modelId="{BC251A94-1BA2-43A5-9EC6-DDFE6D17488B}" type="pres">
      <dgm:prSet presAssocID="{0987C292-61AF-4481-B386-7FF2E66AF768}" presName="sibTrans" presStyleCnt="0"/>
      <dgm:spPr/>
    </dgm:pt>
    <dgm:pt modelId="{91453478-918C-4AD9-BB5D-0753F5E43864}" type="pres">
      <dgm:prSet presAssocID="{980BEB91-5B5D-4499-A37C-4B1C0594F0F0}" presName="node" presStyleLbl="node1" presStyleIdx="2" presStyleCnt="3">
        <dgm:presLayoutVars>
          <dgm:bulletEnabled val="1"/>
        </dgm:presLayoutVars>
      </dgm:prSet>
      <dgm:spPr/>
      <dgm:t>
        <a:bodyPr/>
        <a:lstStyle/>
        <a:p>
          <a:endParaRPr lang="en-US"/>
        </a:p>
      </dgm:t>
    </dgm:pt>
  </dgm:ptLst>
  <dgm:cxnLst>
    <dgm:cxn modelId="{B437E8A0-3C14-4FBB-9882-54F666DCC74A}" srcId="{96E3EE4C-8E38-42EA-A980-C0D26316ADA8}" destId="{980BEB91-5B5D-4499-A37C-4B1C0594F0F0}" srcOrd="2" destOrd="0" parTransId="{08A4B07E-6A55-45EB-A840-D4C3DE1492A2}" sibTransId="{437A5B88-579E-4A7D-8C4F-2670D818D62B}"/>
    <dgm:cxn modelId="{DF0CA99B-E43B-4202-BA2C-892EBB9BF007}" type="presOf" srcId="{701962B9-89C1-4FF9-AC30-DDC10537FFA6}" destId="{80BDEC34-5E92-4793-A35F-70F83F56EB7D}" srcOrd="0" destOrd="0" presId="urn:microsoft.com/office/officeart/2005/8/layout/hList6"/>
    <dgm:cxn modelId="{16AB9E57-E5F4-4B54-A66A-0650E933C4AC}" type="presOf" srcId="{96E3EE4C-8E38-42EA-A980-C0D26316ADA8}" destId="{AE932E3D-BB12-4F3B-BC0B-FE1743FCD280}" srcOrd="0" destOrd="0" presId="urn:microsoft.com/office/officeart/2005/8/layout/hList6"/>
    <dgm:cxn modelId="{AFE09955-7A12-496E-82A5-E5C92473D934}" type="presOf" srcId="{D87A1953-A8A8-474A-B1BE-AEEBD6B8DBAF}" destId="{F1C52494-4A14-4D03-B6B3-4160B60415E8}" srcOrd="0" destOrd="0" presId="urn:microsoft.com/office/officeart/2005/8/layout/hList6"/>
    <dgm:cxn modelId="{E2651F54-7578-49A5-8A40-6ABB12CC18B2}" srcId="{96E3EE4C-8E38-42EA-A980-C0D26316ADA8}" destId="{701962B9-89C1-4FF9-AC30-DDC10537FFA6}" srcOrd="1" destOrd="0" parTransId="{AD229CD8-AB5C-4AEB-9B74-CEB7F2727702}" sibTransId="{0987C292-61AF-4481-B386-7FF2E66AF768}"/>
    <dgm:cxn modelId="{A12FAAF4-EDE7-4847-81E8-54EB2EE994E2}" srcId="{96E3EE4C-8E38-42EA-A980-C0D26316ADA8}" destId="{D87A1953-A8A8-474A-B1BE-AEEBD6B8DBAF}" srcOrd="0" destOrd="0" parTransId="{654BED61-0089-42C9-8CD1-756FAE4C00DA}" sibTransId="{31B7A4C6-66B2-4014-83C1-5351BC8F2370}"/>
    <dgm:cxn modelId="{84E0660A-B884-403A-BA6D-C89678053C5C}" type="presOf" srcId="{980BEB91-5B5D-4499-A37C-4B1C0594F0F0}" destId="{91453478-918C-4AD9-BB5D-0753F5E43864}" srcOrd="0" destOrd="0" presId="urn:microsoft.com/office/officeart/2005/8/layout/hList6"/>
    <dgm:cxn modelId="{6D2C0CC5-6E8D-410A-A44C-11C074F48161}" type="presParOf" srcId="{AE932E3D-BB12-4F3B-BC0B-FE1743FCD280}" destId="{F1C52494-4A14-4D03-B6B3-4160B60415E8}" srcOrd="0" destOrd="0" presId="urn:microsoft.com/office/officeart/2005/8/layout/hList6"/>
    <dgm:cxn modelId="{6790AB10-CA06-4522-8F90-F3211F49E916}" type="presParOf" srcId="{AE932E3D-BB12-4F3B-BC0B-FE1743FCD280}" destId="{6BFB5100-AF90-488E-A5AD-B17ED20BBF59}" srcOrd="1" destOrd="0" presId="urn:microsoft.com/office/officeart/2005/8/layout/hList6"/>
    <dgm:cxn modelId="{B3336B03-47AD-408A-8ED5-7FDC2B06F213}" type="presParOf" srcId="{AE932E3D-BB12-4F3B-BC0B-FE1743FCD280}" destId="{80BDEC34-5E92-4793-A35F-70F83F56EB7D}" srcOrd="2" destOrd="0" presId="urn:microsoft.com/office/officeart/2005/8/layout/hList6"/>
    <dgm:cxn modelId="{9A827DF7-E8C8-4ACF-BF39-4CB37F6181F4}" type="presParOf" srcId="{AE932E3D-BB12-4F3B-BC0B-FE1743FCD280}" destId="{BC251A94-1BA2-43A5-9EC6-DDFE6D17488B}" srcOrd="3" destOrd="0" presId="urn:microsoft.com/office/officeart/2005/8/layout/hList6"/>
    <dgm:cxn modelId="{8CD8DE54-1BA7-453C-92FA-591EA54DE3B7}" type="presParOf" srcId="{AE932E3D-BB12-4F3B-BC0B-FE1743FCD280}" destId="{91453478-918C-4AD9-BB5D-0753F5E4386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E3EE4C-8E38-42EA-A980-C0D26316AD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87A1953-A8A8-474A-B1BE-AEEBD6B8DBAF}">
      <dgm:prSet phldrT="[Text]"/>
      <dgm:spPr/>
      <dgm:t>
        <a:bodyPr/>
        <a:lstStyle/>
        <a:p>
          <a:r>
            <a:rPr lang="en-US" dirty="0" smtClean="0"/>
            <a:t>Get plugins</a:t>
          </a:r>
          <a:endParaRPr lang="en-US" dirty="0"/>
        </a:p>
      </dgm:t>
    </dgm:pt>
    <dgm:pt modelId="{654BED61-0089-42C9-8CD1-756FAE4C00DA}" type="parTrans" cxnId="{A12FAAF4-EDE7-4847-81E8-54EB2EE994E2}">
      <dgm:prSet/>
      <dgm:spPr/>
      <dgm:t>
        <a:bodyPr/>
        <a:lstStyle/>
        <a:p>
          <a:endParaRPr lang="en-US"/>
        </a:p>
      </dgm:t>
    </dgm:pt>
    <dgm:pt modelId="{31B7A4C6-66B2-4014-83C1-5351BC8F2370}" type="sibTrans" cxnId="{A12FAAF4-EDE7-4847-81E8-54EB2EE994E2}">
      <dgm:prSet/>
      <dgm:spPr/>
      <dgm:t>
        <a:bodyPr/>
        <a:lstStyle/>
        <a:p>
          <a:endParaRPr lang="en-US"/>
        </a:p>
      </dgm:t>
    </dgm:pt>
    <dgm:pt modelId="{701962B9-89C1-4FF9-AC30-DDC10537FFA6}">
      <dgm:prSet phldrT="[Text]"/>
      <dgm:spPr/>
      <dgm:t>
        <a:bodyPr/>
        <a:lstStyle/>
        <a:p>
          <a:r>
            <a:rPr lang="en-US" dirty="0" err="1" smtClean="0"/>
            <a:t>Config</a:t>
          </a:r>
          <a:r>
            <a:rPr lang="en-US" dirty="0" smtClean="0"/>
            <a:t> </a:t>
          </a:r>
          <a:r>
            <a:rPr lang="en-US" dirty="0" err="1" smtClean="0"/>
            <a:t>auth</a:t>
          </a:r>
          <a:endParaRPr lang="en-US" dirty="0"/>
        </a:p>
      </dgm:t>
    </dgm:pt>
    <dgm:pt modelId="{AD229CD8-AB5C-4AEB-9B74-CEB7F2727702}" type="parTrans" cxnId="{E2651F54-7578-49A5-8A40-6ABB12CC18B2}">
      <dgm:prSet/>
      <dgm:spPr/>
      <dgm:t>
        <a:bodyPr/>
        <a:lstStyle/>
        <a:p>
          <a:endParaRPr lang="en-US"/>
        </a:p>
      </dgm:t>
    </dgm:pt>
    <dgm:pt modelId="{0987C292-61AF-4481-B386-7FF2E66AF768}" type="sibTrans" cxnId="{E2651F54-7578-49A5-8A40-6ABB12CC18B2}">
      <dgm:prSet/>
      <dgm:spPr/>
      <dgm:t>
        <a:bodyPr/>
        <a:lstStyle/>
        <a:p>
          <a:endParaRPr lang="en-US"/>
        </a:p>
      </dgm:t>
    </dgm:pt>
    <dgm:pt modelId="{980BEB91-5B5D-4499-A37C-4B1C0594F0F0}">
      <dgm:prSet phldrT="[Text]"/>
      <dgm:spPr/>
      <dgm:t>
        <a:bodyPr/>
        <a:lstStyle/>
        <a:p>
          <a:r>
            <a:rPr lang="en-US" dirty="0" smtClean="0"/>
            <a:t>Update Code</a:t>
          </a:r>
          <a:endParaRPr lang="en-US" dirty="0"/>
        </a:p>
      </dgm:t>
    </dgm:pt>
    <dgm:pt modelId="{08A4B07E-6A55-45EB-A840-D4C3DE1492A2}" type="parTrans" cxnId="{B437E8A0-3C14-4FBB-9882-54F666DCC74A}">
      <dgm:prSet/>
      <dgm:spPr/>
      <dgm:t>
        <a:bodyPr/>
        <a:lstStyle/>
        <a:p>
          <a:endParaRPr lang="en-US"/>
        </a:p>
      </dgm:t>
    </dgm:pt>
    <dgm:pt modelId="{437A5B88-579E-4A7D-8C4F-2670D818D62B}" type="sibTrans" cxnId="{B437E8A0-3C14-4FBB-9882-54F666DCC74A}">
      <dgm:prSet/>
      <dgm:spPr/>
      <dgm:t>
        <a:bodyPr/>
        <a:lstStyle/>
        <a:p>
          <a:endParaRPr lang="en-US"/>
        </a:p>
      </dgm:t>
    </dgm:pt>
    <dgm:pt modelId="{AE932E3D-BB12-4F3B-BC0B-FE1743FCD280}" type="pres">
      <dgm:prSet presAssocID="{96E3EE4C-8E38-42EA-A980-C0D26316ADA8}" presName="Name0" presStyleCnt="0">
        <dgm:presLayoutVars>
          <dgm:dir/>
          <dgm:resizeHandles val="exact"/>
        </dgm:presLayoutVars>
      </dgm:prSet>
      <dgm:spPr/>
    </dgm:pt>
    <dgm:pt modelId="{F1C52494-4A14-4D03-B6B3-4160B60415E8}" type="pres">
      <dgm:prSet presAssocID="{D87A1953-A8A8-474A-B1BE-AEEBD6B8DBAF}" presName="node" presStyleLbl="node1" presStyleIdx="0" presStyleCnt="3" custLinFactX="-127970" custLinFactNeighborX="-200000" custLinFactNeighborY="-19672">
        <dgm:presLayoutVars>
          <dgm:bulletEnabled val="1"/>
        </dgm:presLayoutVars>
      </dgm:prSet>
      <dgm:spPr/>
      <dgm:t>
        <a:bodyPr/>
        <a:lstStyle/>
        <a:p>
          <a:endParaRPr lang="en-US"/>
        </a:p>
      </dgm:t>
    </dgm:pt>
    <dgm:pt modelId="{6BFB5100-AF90-488E-A5AD-B17ED20BBF59}" type="pres">
      <dgm:prSet presAssocID="{31B7A4C6-66B2-4014-83C1-5351BC8F2370}" presName="sibTrans" presStyleCnt="0"/>
      <dgm:spPr/>
    </dgm:pt>
    <dgm:pt modelId="{80BDEC34-5E92-4793-A35F-70F83F56EB7D}" type="pres">
      <dgm:prSet presAssocID="{701962B9-89C1-4FF9-AC30-DDC10537FFA6}" presName="node" presStyleLbl="node1" presStyleIdx="1" presStyleCnt="3">
        <dgm:presLayoutVars>
          <dgm:bulletEnabled val="1"/>
        </dgm:presLayoutVars>
      </dgm:prSet>
      <dgm:spPr/>
      <dgm:t>
        <a:bodyPr/>
        <a:lstStyle/>
        <a:p>
          <a:endParaRPr lang="en-US"/>
        </a:p>
      </dgm:t>
    </dgm:pt>
    <dgm:pt modelId="{BC251A94-1BA2-43A5-9EC6-DDFE6D17488B}" type="pres">
      <dgm:prSet presAssocID="{0987C292-61AF-4481-B386-7FF2E66AF768}" presName="sibTrans" presStyleCnt="0"/>
      <dgm:spPr/>
    </dgm:pt>
    <dgm:pt modelId="{91453478-918C-4AD9-BB5D-0753F5E43864}" type="pres">
      <dgm:prSet presAssocID="{980BEB91-5B5D-4499-A37C-4B1C0594F0F0}" presName="node" presStyleLbl="node1" presStyleIdx="2" presStyleCnt="3">
        <dgm:presLayoutVars>
          <dgm:bulletEnabled val="1"/>
        </dgm:presLayoutVars>
      </dgm:prSet>
      <dgm:spPr/>
      <dgm:t>
        <a:bodyPr/>
        <a:lstStyle/>
        <a:p>
          <a:endParaRPr lang="en-US"/>
        </a:p>
      </dgm:t>
    </dgm:pt>
  </dgm:ptLst>
  <dgm:cxnLst>
    <dgm:cxn modelId="{B437E8A0-3C14-4FBB-9882-54F666DCC74A}" srcId="{96E3EE4C-8E38-42EA-A980-C0D26316ADA8}" destId="{980BEB91-5B5D-4499-A37C-4B1C0594F0F0}" srcOrd="2" destOrd="0" parTransId="{08A4B07E-6A55-45EB-A840-D4C3DE1492A2}" sibTransId="{437A5B88-579E-4A7D-8C4F-2670D818D62B}"/>
    <dgm:cxn modelId="{48F0A6F1-40A7-4086-8208-1542D38DB5CD}" type="presOf" srcId="{980BEB91-5B5D-4499-A37C-4B1C0594F0F0}" destId="{91453478-918C-4AD9-BB5D-0753F5E43864}" srcOrd="0" destOrd="0" presId="urn:microsoft.com/office/officeart/2005/8/layout/hList6"/>
    <dgm:cxn modelId="{C18EB0B2-6553-4979-AB11-3C970E04FBA1}" type="presOf" srcId="{D87A1953-A8A8-474A-B1BE-AEEBD6B8DBAF}" destId="{F1C52494-4A14-4D03-B6B3-4160B60415E8}" srcOrd="0" destOrd="0" presId="urn:microsoft.com/office/officeart/2005/8/layout/hList6"/>
    <dgm:cxn modelId="{8D97015D-C04F-4609-AEE6-B77AE40268CD}" type="presOf" srcId="{96E3EE4C-8E38-42EA-A980-C0D26316ADA8}" destId="{AE932E3D-BB12-4F3B-BC0B-FE1743FCD280}" srcOrd="0" destOrd="0" presId="urn:microsoft.com/office/officeart/2005/8/layout/hList6"/>
    <dgm:cxn modelId="{E2651F54-7578-49A5-8A40-6ABB12CC18B2}" srcId="{96E3EE4C-8E38-42EA-A980-C0D26316ADA8}" destId="{701962B9-89C1-4FF9-AC30-DDC10537FFA6}" srcOrd="1" destOrd="0" parTransId="{AD229CD8-AB5C-4AEB-9B74-CEB7F2727702}" sibTransId="{0987C292-61AF-4481-B386-7FF2E66AF768}"/>
    <dgm:cxn modelId="{A12FAAF4-EDE7-4847-81E8-54EB2EE994E2}" srcId="{96E3EE4C-8E38-42EA-A980-C0D26316ADA8}" destId="{D87A1953-A8A8-474A-B1BE-AEEBD6B8DBAF}" srcOrd="0" destOrd="0" parTransId="{654BED61-0089-42C9-8CD1-756FAE4C00DA}" sibTransId="{31B7A4C6-66B2-4014-83C1-5351BC8F2370}"/>
    <dgm:cxn modelId="{8C10CBB9-C816-4957-B7C1-AF6362DD7AB6}" type="presOf" srcId="{701962B9-89C1-4FF9-AC30-DDC10537FFA6}" destId="{80BDEC34-5E92-4793-A35F-70F83F56EB7D}" srcOrd="0" destOrd="0" presId="urn:microsoft.com/office/officeart/2005/8/layout/hList6"/>
    <dgm:cxn modelId="{CFC71A2D-B669-47D8-8046-CA8477E83E46}" type="presParOf" srcId="{AE932E3D-BB12-4F3B-BC0B-FE1743FCD280}" destId="{F1C52494-4A14-4D03-B6B3-4160B60415E8}" srcOrd="0" destOrd="0" presId="urn:microsoft.com/office/officeart/2005/8/layout/hList6"/>
    <dgm:cxn modelId="{C77251B7-04A3-4916-8F48-FBBDBADEBBBA}" type="presParOf" srcId="{AE932E3D-BB12-4F3B-BC0B-FE1743FCD280}" destId="{6BFB5100-AF90-488E-A5AD-B17ED20BBF59}" srcOrd="1" destOrd="0" presId="urn:microsoft.com/office/officeart/2005/8/layout/hList6"/>
    <dgm:cxn modelId="{8831E9CB-AE7C-4844-A1AE-BBAC624BB920}" type="presParOf" srcId="{AE932E3D-BB12-4F3B-BC0B-FE1743FCD280}" destId="{80BDEC34-5E92-4793-A35F-70F83F56EB7D}" srcOrd="2" destOrd="0" presId="urn:microsoft.com/office/officeart/2005/8/layout/hList6"/>
    <dgm:cxn modelId="{3B7A3E72-61C7-4501-8ABF-25017DBAD3EA}" type="presParOf" srcId="{AE932E3D-BB12-4F3B-BC0B-FE1743FCD280}" destId="{BC251A94-1BA2-43A5-9EC6-DDFE6D17488B}" srcOrd="3" destOrd="0" presId="urn:microsoft.com/office/officeart/2005/8/layout/hList6"/>
    <dgm:cxn modelId="{7B48C37D-EF8E-47F4-BBA6-43C6B8CABA30}" type="presParOf" srcId="{AE932E3D-BB12-4F3B-BC0B-FE1743FCD280}" destId="{91453478-918C-4AD9-BB5D-0753F5E43864}"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Mobile Apps &amp; Services</a:t>
          </a:r>
        </a:p>
        <a:p>
          <a:r>
            <a:rPr lang="en-US" sz="2400" dirty="0" smtClean="0"/>
            <a:t>&gt; Construct 2 Games</a:t>
          </a:r>
        </a:p>
        <a:p>
          <a:r>
            <a:rPr lang="en-US" sz="2400" dirty="0" smtClean="0"/>
            <a:t>&gt; Unity Games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2E65DB79-1CFB-4109-A79E-BA6531CE6A7A}" type="presOf" srcId="{E2E715B1-F839-4A90-97CA-36FB28EBEABE}" destId="{41C0712D-6230-42F5-8134-6AA77C571944}"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DFE41636-C198-48BE-9108-01FC1A580704}" type="presOf" srcId="{A85D72A2-E45E-4CBC-A327-92003FC03E48}" destId="{33873E8C-2839-494D-888B-2D6045555E23}" srcOrd="0" destOrd="0" presId="urn:microsoft.com/office/officeart/2008/layout/VerticalCurvedList"/>
    <dgm:cxn modelId="{AFE18636-886D-4279-B370-898191B42639}" type="presOf" srcId="{8BF3C4E9-F523-4844-A02F-E2C5E7F72065}" destId="{8A181E3F-A5E6-42EC-B617-38C9DB2D11F2}" srcOrd="0" destOrd="0" presId="urn:microsoft.com/office/officeart/2008/layout/VerticalCurvedList"/>
    <dgm:cxn modelId="{E5212033-4035-40CC-9CDA-9DC48D095058}" type="presOf" srcId="{96238AB0-3E60-4345-A8BB-5DC959EB425D}" destId="{6B747725-816F-497E-AD1A-3B239F472931}" srcOrd="0" destOrd="0" presId="urn:microsoft.com/office/officeart/2008/layout/VerticalCurvedList"/>
    <dgm:cxn modelId="{205C8937-539E-44DE-82C5-36A7A4060F85}" type="presOf" srcId="{D8099A2D-DFAF-4615-BA0D-8546DEE309E3}" destId="{F4D9450E-B429-4F4B-8D51-12EDAE993C6E}"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22A85389-9B13-4F9F-8479-93B1E267843D}" srcId="{A85D72A2-E45E-4CBC-A327-92003FC03E48}" destId="{E2E715B1-F839-4A90-97CA-36FB28EBEABE}" srcOrd="0" destOrd="0" parTransId="{91F2E64C-688A-424B-AAE7-5FB23B23AFD9}" sibTransId="{8BF3C4E9-F523-4844-A02F-E2C5E7F72065}"/>
    <dgm:cxn modelId="{411FACF8-2173-438B-B21E-CECBF3234554}" type="presParOf" srcId="{33873E8C-2839-494D-888B-2D6045555E23}" destId="{D59E550D-D540-47A2-AD11-29F1227ADA12}" srcOrd="0" destOrd="0" presId="urn:microsoft.com/office/officeart/2008/layout/VerticalCurvedList"/>
    <dgm:cxn modelId="{09BDBF58-E4C9-4752-8159-A7E934D66A5E}" type="presParOf" srcId="{D59E550D-D540-47A2-AD11-29F1227ADA12}" destId="{2B945AF4-EBAD-4BCF-A053-8CAC79D97DB0}" srcOrd="0" destOrd="0" presId="urn:microsoft.com/office/officeart/2008/layout/VerticalCurvedList"/>
    <dgm:cxn modelId="{30C22268-15B1-459B-BDEF-3D2617F8F6F2}" type="presParOf" srcId="{2B945AF4-EBAD-4BCF-A053-8CAC79D97DB0}" destId="{35404107-AD22-4C43-A8C0-048C8CA28C68}" srcOrd="0" destOrd="0" presId="urn:microsoft.com/office/officeart/2008/layout/VerticalCurvedList"/>
    <dgm:cxn modelId="{C3665BF6-6452-45C9-999B-D0D04371B197}" type="presParOf" srcId="{2B945AF4-EBAD-4BCF-A053-8CAC79D97DB0}" destId="{8A181E3F-A5E6-42EC-B617-38C9DB2D11F2}" srcOrd="1" destOrd="0" presId="urn:microsoft.com/office/officeart/2008/layout/VerticalCurvedList"/>
    <dgm:cxn modelId="{73A9A632-EACC-4EDB-8200-21C1E6C172F2}" type="presParOf" srcId="{2B945AF4-EBAD-4BCF-A053-8CAC79D97DB0}" destId="{DDB94675-9A40-4FB4-A0BA-6E33CFF76253}" srcOrd="2" destOrd="0" presId="urn:microsoft.com/office/officeart/2008/layout/VerticalCurvedList"/>
    <dgm:cxn modelId="{B3417981-3D0A-4294-91A3-520C410AEBB7}" type="presParOf" srcId="{2B945AF4-EBAD-4BCF-A053-8CAC79D97DB0}" destId="{66352355-C448-46B8-8708-0C0B4FA6D1EF}" srcOrd="3" destOrd="0" presId="urn:microsoft.com/office/officeart/2008/layout/VerticalCurvedList"/>
    <dgm:cxn modelId="{4DE8A204-471F-4273-92BB-826F1F8C75FA}" type="presParOf" srcId="{D59E550D-D540-47A2-AD11-29F1227ADA12}" destId="{41C0712D-6230-42F5-8134-6AA77C571944}" srcOrd="1" destOrd="0" presId="urn:microsoft.com/office/officeart/2008/layout/VerticalCurvedList"/>
    <dgm:cxn modelId="{6DA8282B-59EF-4838-A607-507C2CCBA86F}" type="presParOf" srcId="{D59E550D-D540-47A2-AD11-29F1227ADA12}" destId="{D38834FE-0550-4E19-A777-696F868F313F}" srcOrd="2" destOrd="0" presId="urn:microsoft.com/office/officeart/2008/layout/VerticalCurvedList"/>
    <dgm:cxn modelId="{238CAA51-C5E3-44EC-AC63-3C0F460BA6F7}" type="presParOf" srcId="{D38834FE-0550-4E19-A777-696F868F313F}" destId="{62AF6F62-0EC8-4091-A054-8417D73400FD}" srcOrd="0" destOrd="0" presId="urn:microsoft.com/office/officeart/2008/layout/VerticalCurvedList"/>
    <dgm:cxn modelId="{89831F70-075F-452B-925C-95213957BBCE}" type="presParOf" srcId="{D59E550D-D540-47A2-AD11-29F1227ADA12}" destId="{F4D9450E-B429-4F4B-8D51-12EDAE993C6E}" srcOrd="3" destOrd="0" presId="urn:microsoft.com/office/officeart/2008/layout/VerticalCurvedList"/>
    <dgm:cxn modelId="{397F2A0A-AD5D-4D82-BE64-0106C4DC14B2}" type="presParOf" srcId="{D59E550D-D540-47A2-AD11-29F1227ADA12}" destId="{31740FF1-553D-4F29-96E7-2814DB57E2A1}" srcOrd="4" destOrd="0" presId="urn:microsoft.com/office/officeart/2008/layout/VerticalCurvedList"/>
    <dgm:cxn modelId="{7B682263-2D31-48A8-B91B-3630B6E70361}" type="presParOf" srcId="{31740FF1-553D-4F29-96E7-2814DB57E2A1}" destId="{C95EA77B-C461-4AE5-ACC6-E2281CC000F5}" srcOrd="0" destOrd="0" presId="urn:microsoft.com/office/officeart/2008/layout/VerticalCurvedList"/>
    <dgm:cxn modelId="{812A5537-E2BE-4864-94B9-A97A586BBFC8}" type="presParOf" srcId="{D59E550D-D540-47A2-AD11-29F1227ADA12}" destId="{6B747725-816F-497E-AD1A-3B239F472931}" srcOrd="5" destOrd="0" presId="urn:microsoft.com/office/officeart/2008/layout/VerticalCurvedList"/>
    <dgm:cxn modelId="{88AEDBBC-E2C0-4840-A652-FB6B04AFE5AB}" type="presParOf" srcId="{D59E550D-D540-47A2-AD11-29F1227ADA12}" destId="{0E9D947C-13F2-4239-B168-E36A53AC6625}" srcOrd="6" destOrd="0" presId="urn:microsoft.com/office/officeart/2008/layout/VerticalCurvedList"/>
    <dgm:cxn modelId="{0C8158DA-B923-4A87-936E-E9581789951D}"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Mobile Apps &amp; Services</a:t>
          </a:r>
        </a:p>
        <a:p>
          <a:r>
            <a:rPr lang="en-US" sz="2400" dirty="0" smtClean="0"/>
            <a:t>&gt; Construct 2 Games</a:t>
          </a:r>
        </a:p>
        <a:p>
          <a:r>
            <a:rPr lang="en-US" sz="2400" dirty="0" smtClean="0"/>
            <a:t>&gt; Unity Games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22B95100-9206-496A-B37A-64E13B6F76AE}"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F177DF69-5635-4DE6-A650-A6F57CC23CCA}" type="presOf" srcId="{E2E715B1-F839-4A90-97CA-36FB28EBEABE}" destId="{41C0712D-6230-42F5-8134-6AA77C571944}" srcOrd="0" destOrd="0" presId="urn:microsoft.com/office/officeart/2008/layout/VerticalCurvedList"/>
    <dgm:cxn modelId="{143D2612-CDD2-450A-A2B6-EA13D0C230A1}" type="presOf" srcId="{D8099A2D-DFAF-4615-BA0D-8546DEE309E3}" destId="{F4D9450E-B429-4F4B-8D51-12EDAE993C6E}" srcOrd="0" destOrd="0" presId="urn:microsoft.com/office/officeart/2008/layout/VerticalCurvedList"/>
    <dgm:cxn modelId="{0BB91AC9-3F65-4A4B-A9AA-0F66A587595D}" type="presOf" srcId="{A85D72A2-E45E-4CBC-A327-92003FC03E48}" destId="{33873E8C-2839-494D-888B-2D6045555E23}"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59C81E30-28CD-4185-9641-AD50E6D34091}"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787F5809-0697-45FE-8D93-6B213162CC58}" type="presParOf" srcId="{33873E8C-2839-494D-888B-2D6045555E23}" destId="{D59E550D-D540-47A2-AD11-29F1227ADA12}" srcOrd="0" destOrd="0" presId="urn:microsoft.com/office/officeart/2008/layout/VerticalCurvedList"/>
    <dgm:cxn modelId="{D047F1AB-FF58-4C64-82CC-FB9D55A33373}" type="presParOf" srcId="{D59E550D-D540-47A2-AD11-29F1227ADA12}" destId="{2B945AF4-EBAD-4BCF-A053-8CAC79D97DB0}" srcOrd="0" destOrd="0" presId="urn:microsoft.com/office/officeart/2008/layout/VerticalCurvedList"/>
    <dgm:cxn modelId="{637C055F-F8A7-46C0-BF2F-45A76025F304}" type="presParOf" srcId="{2B945AF4-EBAD-4BCF-A053-8CAC79D97DB0}" destId="{35404107-AD22-4C43-A8C0-048C8CA28C68}" srcOrd="0" destOrd="0" presId="urn:microsoft.com/office/officeart/2008/layout/VerticalCurvedList"/>
    <dgm:cxn modelId="{07FD5F2D-DD04-48D9-8C67-CE7379F6EFE0}" type="presParOf" srcId="{2B945AF4-EBAD-4BCF-A053-8CAC79D97DB0}" destId="{8A181E3F-A5E6-42EC-B617-38C9DB2D11F2}" srcOrd="1" destOrd="0" presId="urn:microsoft.com/office/officeart/2008/layout/VerticalCurvedList"/>
    <dgm:cxn modelId="{50AB8172-0377-47CC-BEC3-2E018829C558}" type="presParOf" srcId="{2B945AF4-EBAD-4BCF-A053-8CAC79D97DB0}" destId="{DDB94675-9A40-4FB4-A0BA-6E33CFF76253}" srcOrd="2" destOrd="0" presId="urn:microsoft.com/office/officeart/2008/layout/VerticalCurvedList"/>
    <dgm:cxn modelId="{2F716552-36D1-405D-ADD4-00F56A93E9E7}" type="presParOf" srcId="{2B945AF4-EBAD-4BCF-A053-8CAC79D97DB0}" destId="{66352355-C448-46B8-8708-0C0B4FA6D1EF}" srcOrd="3" destOrd="0" presId="urn:microsoft.com/office/officeart/2008/layout/VerticalCurvedList"/>
    <dgm:cxn modelId="{0AF981D9-05C0-4EDC-86DF-6E0034999C4F}" type="presParOf" srcId="{D59E550D-D540-47A2-AD11-29F1227ADA12}" destId="{41C0712D-6230-42F5-8134-6AA77C571944}" srcOrd="1" destOrd="0" presId="urn:microsoft.com/office/officeart/2008/layout/VerticalCurvedList"/>
    <dgm:cxn modelId="{AA1B1BA1-1D85-428F-938E-CA0D5429C668}" type="presParOf" srcId="{D59E550D-D540-47A2-AD11-29F1227ADA12}" destId="{D38834FE-0550-4E19-A777-696F868F313F}" srcOrd="2" destOrd="0" presId="urn:microsoft.com/office/officeart/2008/layout/VerticalCurvedList"/>
    <dgm:cxn modelId="{9BE7E76F-EA07-414E-94A2-CDE1B07D06D7}" type="presParOf" srcId="{D38834FE-0550-4E19-A777-696F868F313F}" destId="{62AF6F62-0EC8-4091-A054-8417D73400FD}" srcOrd="0" destOrd="0" presId="urn:microsoft.com/office/officeart/2008/layout/VerticalCurvedList"/>
    <dgm:cxn modelId="{0ECBA4F8-2C05-4A13-B6C1-D9768E6DFB0B}" type="presParOf" srcId="{D59E550D-D540-47A2-AD11-29F1227ADA12}" destId="{F4D9450E-B429-4F4B-8D51-12EDAE993C6E}" srcOrd="3" destOrd="0" presId="urn:microsoft.com/office/officeart/2008/layout/VerticalCurvedList"/>
    <dgm:cxn modelId="{22F56D15-0D57-4DA1-A079-D9078B381302}" type="presParOf" srcId="{D59E550D-D540-47A2-AD11-29F1227ADA12}" destId="{31740FF1-553D-4F29-96E7-2814DB57E2A1}" srcOrd="4" destOrd="0" presId="urn:microsoft.com/office/officeart/2008/layout/VerticalCurvedList"/>
    <dgm:cxn modelId="{8A084BD4-DAAE-42E1-A398-9A076270F89F}" type="presParOf" srcId="{31740FF1-553D-4F29-96E7-2814DB57E2A1}" destId="{C95EA77B-C461-4AE5-ACC6-E2281CC000F5}" srcOrd="0" destOrd="0" presId="urn:microsoft.com/office/officeart/2008/layout/VerticalCurvedList"/>
    <dgm:cxn modelId="{5F0ADF98-A435-4340-A923-10F039ADED01}" type="presParOf" srcId="{D59E550D-D540-47A2-AD11-29F1227ADA12}" destId="{6B747725-816F-497E-AD1A-3B239F472931}" srcOrd="5" destOrd="0" presId="urn:microsoft.com/office/officeart/2008/layout/VerticalCurvedList"/>
    <dgm:cxn modelId="{C145EAF2-462A-4A02-A244-08EC81101658}" type="presParOf" srcId="{D59E550D-D540-47A2-AD11-29F1227ADA12}" destId="{0E9D947C-13F2-4239-B168-E36A53AC6625}" srcOrd="6" destOrd="0" presId="urn:microsoft.com/office/officeart/2008/layout/VerticalCurvedList"/>
    <dgm:cxn modelId="{10A9B529-67DA-485B-8E64-085711CBF1D9}"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Mobile Apps &amp; Services</a:t>
          </a:r>
        </a:p>
        <a:p>
          <a:pPr lvl="0" algn="l" defTabSz="1066800">
            <a:lnSpc>
              <a:spcPct val="90000"/>
            </a:lnSpc>
            <a:spcBef>
              <a:spcPct val="0"/>
            </a:spcBef>
            <a:spcAft>
              <a:spcPct val="35000"/>
            </a:spcAft>
          </a:pPr>
          <a:r>
            <a:rPr lang="en-US" sz="2400" kern="1200" dirty="0" smtClean="0"/>
            <a:t>&gt; Construct 2 Games</a:t>
          </a:r>
        </a:p>
        <a:p>
          <a:pPr lvl="0" algn="l" defTabSz="1066800">
            <a:lnSpc>
              <a:spcPct val="90000"/>
            </a:lnSpc>
            <a:spcBef>
              <a:spcPct val="0"/>
            </a:spcBef>
            <a:spcAft>
              <a:spcPct val="35000"/>
            </a:spcAft>
          </a:pPr>
          <a:r>
            <a:rPr lang="en-US" sz="2400" kern="1200" dirty="0" smtClean="0"/>
            <a:t>&gt; Unity Games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Mobile Apps &amp; Services</a:t>
          </a:r>
        </a:p>
        <a:p>
          <a:pPr lvl="0" algn="l" defTabSz="1066800">
            <a:lnSpc>
              <a:spcPct val="90000"/>
            </a:lnSpc>
            <a:spcBef>
              <a:spcPct val="0"/>
            </a:spcBef>
            <a:spcAft>
              <a:spcPct val="35000"/>
            </a:spcAft>
          </a:pPr>
          <a:r>
            <a:rPr lang="en-US" sz="2400" kern="1200" dirty="0" smtClean="0"/>
            <a:t>&gt; Construct 2 Games</a:t>
          </a:r>
        </a:p>
        <a:p>
          <a:pPr lvl="0" algn="l" defTabSz="1066800">
            <a:lnSpc>
              <a:spcPct val="90000"/>
            </a:lnSpc>
            <a:spcBef>
              <a:spcPct val="0"/>
            </a:spcBef>
            <a:spcAft>
              <a:spcPct val="35000"/>
            </a:spcAft>
          </a:pPr>
          <a:r>
            <a:rPr lang="en-US" sz="2400" kern="1200" dirty="0" smtClean="0"/>
            <a:t>&gt; Unity Games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52494-4A14-4D03-B6B3-4160B60415E8}">
      <dsp:nvSpPr>
        <dsp:cNvPr id="0" name=""/>
        <dsp:cNvSpPr/>
      </dsp:nvSpPr>
      <dsp:spPr>
        <a:xfrm rot="16200000">
          <a:off x="-1030306"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smtClean="0"/>
            <a:t>Create</a:t>
          </a:r>
          <a:endParaRPr lang="en-US" sz="3900" kern="1200" dirty="0"/>
        </a:p>
      </dsp:txBody>
      <dsp:txXfrm rot="5400000">
        <a:off x="0" y="808761"/>
        <a:ext cx="1983194" cy="2426285"/>
      </dsp:txXfrm>
    </dsp:sp>
    <dsp:sp modelId="{80BDEC34-5E92-4793-A35F-70F83F56EB7D}">
      <dsp:nvSpPr>
        <dsp:cNvPr id="0" name=""/>
        <dsp:cNvSpPr/>
      </dsp:nvSpPr>
      <dsp:spPr>
        <a:xfrm rot="16200000">
          <a:off x="1102391"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err="1" smtClean="0"/>
            <a:t>Config</a:t>
          </a:r>
          <a:endParaRPr lang="en-US" sz="3900" kern="1200" dirty="0"/>
        </a:p>
      </dsp:txBody>
      <dsp:txXfrm rot="5400000">
        <a:off x="2132697" y="808761"/>
        <a:ext cx="1983194" cy="2426285"/>
      </dsp:txXfrm>
    </dsp:sp>
    <dsp:sp modelId="{91453478-918C-4AD9-BB5D-0753F5E43864}">
      <dsp:nvSpPr>
        <dsp:cNvPr id="0" name=""/>
        <dsp:cNvSpPr/>
      </dsp:nvSpPr>
      <dsp:spPr>
        <a:xfrm rot="16200000">
          <a:off x="3234325"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smtClean="0"/>
            <a:t>Get </a:t>
          </a:r>
          <a:r>
            <a:rPr lang="en-US" sz="3900" kern="1200" dirty="0" err="1" smtClean="0"/>
            <a:t>Auth</a:t>
          </a:r>
          <a:r>
            <a:rPr lang="en-US" sz="3900" kern="1200" dirty="0" smtClean="0"/>
            <a:t> Data</a:t>
          </a:r>
          <a:endParaRPr lang="en-US" sz="3900" kern="1200" dirty="0"/>
        </a:p>
      </dsp:txBody>
      <dsp:txXfrm rot="5400000">
        <a:off x="4264631" y="808761"/>
        <a:ext cx="1983194" cy="2426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52494-4A14-4D03-B6B3-4160B60415E8}">
      <dsp:nvSpPr>
        <dsp:cNvPr id="0" name=""/>
        <dsp:cNvSpPr/>
      </dsp:nvSpPr>
      <dsp:spPr>
        <a:xfrm rot="16200000">
          <a:off x="-1030306"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366" bIns="0" numCol="1" spcCol="1270" anchor="ctr" anchorCtr="0">
          <a:noAutofit/>
        </a:bodyPr>
        <a:lstStyle/>
        <a:p>
          <a:pPr lvl="0" algn="ctr" defTabSz="1600200">
            <a:lnSpc>
              <a:spcPct val="90000"/>
            </a:lnSpc>
            <a:spcBef>
              <a:spcPct val="0"/>
            </a:spcBef>
            <a:spcAft>
              <a:spcPct val="35000"/>
            </a:spcAft>
          </a:pPr>
          <a:r>
            <a:rPr lang="en-US" sz="3600" kern="1200" dirty="0" smtClean="0"/>
            <a:t>Export Game</a:t>
          </a:r>
          <a:endParaRPr lang="en-US" sz="3600" kern="1200" dirty="0"/>
        </a:p>
      </dsp:txBody>
      <dsp:txXfrm rot="5400000">
        <a:off x="0" y="808761"/>
        <a:ext cx="1983194" cy="2426285"/>
      </dsp:txXfrm>
    </dsp:sp>
    <dsp:sp modelId="{80BDEC34-5E92-4793-A35F-70F83F56EB7D}">
      <dsp:nvSpPr>
        <dsp:cNvPr id="0" name=""/>
        <dsp:cNvSpPr/>
      </dsp:nvSpPr>
      <dsp:spPr>
        <a:xfrm rot="16200000">
          <a:off x="1102391"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366" bIns="0" numCol="1" spcCol="1270" anchor="ctr" anchorCtr="0">
          <a:noAutofit/>
        </a:bodyPr>
        <a:lstStyle/>
        <a:p>
          <a:pPr lvl="0" algn="ctr" defTabSz="1600200">
            <a:lnSpc>
              <a:spcPct val="90000"/>
            </a:lnSpc>
            <a:spcBef>
              <a:spcPct val="0"/>
            </a:spcBef>
            <a:spcAft>
              <a:spcPct val="35000"/>
            </a:spcAft>
          </a:pPr>
          <a:r>
            <a:rPr lang="en-US" sz="3600" kern="1200" dirty="0" smtClean="0"/>
            <a:t>Add Refs</a:t>
          </a:r>
          <a:endParaRPr lang="en-US" sz="3600" kern="1200" dirty="0"/>
        </a:p>
      </dsp:txBody>
      <dsp:txXfrm rot="5400000">
        <a:off x="2132697" y="808761"/>
        <a:ext cx="1983194" cy="2426285"/>
      </dsp:txXfrm>
    </dsp:sp>
    <dsp:sp modelId="{91453478-918C-4AD9-BB5D-0753F5E43864}">
      <dsp:nvSpPr>
        <dsp:cNvPr id="0" name=""/>
        <dsp:cNvSpPr/>
      </dsp:nvSpPr>
      <dsp:spPr>
        <a:xfrm rot="16200000">
          <a:off x="3234325"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366" bIns="0" numCol="1" spcCol="1270" anchor="ctr" anchorCtr="0">
          <a:noAutofit/>
        </a:bodyPr>
        <a:lstStyle/>
        <a:p>
          <a:pPr lvl="0" algn="ctr" defTabSz="1600200">
            <a:lnSpc>
              <a:spcPct val="90000"/>
            </a:lnSpc>
            <a:spcBef>
              <a:spcPct val="0"/>
            </a:spcBef>
            <a:spcAft>
              <a:spcPct val="35000"/>
            </a:spcAft>
          </a:pPr>
          <a:r>
            <a:rPr lang="en-US" sz="3600" kern="1200" dirty="0" smtClean="0"/>
            <a:t>Update Code</a:t>
          </a:r>
          <a:endParaRPr lang="en-US" sz="3600" kern="1200" dirty="0"/>
        </a:p>
      </dsp:txBody>
      <dsp:txXfrm rot="5400000">
        <a:off x="4264631" y="808761"/>
        <a:ext cx="1983194" cy="2426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52494-4A14-4D03-B6B3-4160B60415E8}">
      <dsp:nvSpPr>
        <dsp:cNvPr id="0" name=""/>
        <dsp:cNvSpPr/>
      </dsp:nvSpPr>
      <dsp:spPr>
        <a:xfrm rot="16200000">
          <a:off x="-1030306"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smtClean="0"/>
            <a:t>Create</a:t>
          </a:r>
          <a:endParaRPr lang="en-US" sz="3900" kern="1200" dirty="0"/>
        </a:p>
      </dsp:txBody>
      <dsp:txXfrm rot="5400000">
        <a:off x="0" y="808761"/>
        <a:ext cx="1983194" cy="2426285"/>
      </dsp:txXfrm>
    </dsp:sp>
    <dsp:sp modelId="{80BDEC34-5E92-4793-A35F-70F83F56EB7D}">
      <dsp:nvSpPr>
        <dsp:cNvPr id="0" name=""/>
        <dsp:cNvSpPr/>
      </dsp:nvSpPr>
      <dsp:spPr>
        <a:xfrm rot="16200000">
          <a:off x="1102391"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err="1" smtClean="0"/>
            <a:t>Config</a:t>
          </a:r>
          <a:endParaRPr lang="en-US" sz="3900" kern="1200" dirty="0"/>
        </a:p>
      </dsp:txBody>
      <dsp:txXfrm rot="5400000">
        <a:off x="2132697" y="808761"/>
        <a:ext cx="1983194" cy="2426285"/>
      </dsp:txXfrm>
    </dsp:sp>
    <dsp:sp modelId="{91453478-918C-4AD9-BB5D-0753F5E43864}">
      <dsp:nvSpPr>
        <dsp:cNvPr id="0" name=""/>
        <dsp:cNvSpPr/>
      </dsp:nvSpPr>
      <dsp:spPr>
        <a:xfrm rot="16200000">
          <a:off x="3234325"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8574" bIns="0" numCol="1" spcCol="1270" anchor="ctr" anchorCtr="0">
          <a:noAutofit/>
        </a:bodyPr>
        <a:lstStyle/>
        <a:p>
          <a:pPr lvl="0" algn="ctr" defTabSz="1733550">
            <a:lnSpc>
              <a:spcPct val="90000"/>
            </a:lnSpc>
            <a:spcBef>
              <a:spcPct val="0"/>
            </a:spcBef>
            <a:spcAft>
              <a:spcPct val="35000"/>
            </a:spcAft>
          </a:pPr>
          <a:r>
            <a:rPr lang="en-US" sz="3900" kern="1200" dirty="0" smtClean="0"/>
            <a:t>Get </a:t>
          </a:r>
          <a:r>
            <a:rPr lang="en-US" sz="3900" kern="1200" dirty="0" err="1" smtClean="0"/>
            <a:t>Auth</a:t>
          </a:r>
          <a:r>
            <a:rPr lang="en-US" sz="3900" kern="1200" dirty="0" smtClean="0"/>
            <a:t> Data</a:t>
          </a:r>
          <a:endParaRPr lang="en-US" sz="3900" kern="1200" dirty="0"/>
        </a:p>
      </dsp:txBody>
      <dsp:txXfrm rot="5400000">
        <a:off x="4264631" y="808761"/>
        <a:ext cx="1983194" cy="2426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52494-4A14-4D03-B6B3-4160B60415E8}">
      <dsp:nvSpPr>
        <dsp:cNvPr id="0" name=""/>
        <dsp:cNvSpPr/>
      </dsp:nvSpPr>
      <dsp:spPr>
        <a:xfrm rot="16200000">
          <a:off x="-1030306"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7831" bIns="0" numCol="1" spcCol="1270" anchor="ctr" anchorCtr="0">
          <a:noAutofit/>
        </a:bodyPr>
        <a:lstStyle/>
        <a:p>
          <a:pPr lvl="0" algn="ctr" defTabSz="1600200">
            <a:lnSpc>
              <a:spcPct val="90000"/>
            </a:lnSpc>
            <a:spcBef>
              <a:spcPct val="0"/>
            </a:spcBef>
            <a:spcAft>
              <a:spcPct val="35000"/>
            </a:spcAft>
          </a:pPr>
          <a:r>
            <a:rPr lang="en-US" sz="3600" kern="1200" dirty="0" smtClean="0"/>
            <a:t>Get plugins</a:t>
          </a:r>
          <a:endParaRPr lang="en-US" sz="3600" kern="1200" dirty="0"/>
        </a:p>
      </dsp:txBody>
      <dsp:txXfrm rot="5400000">
        <a:off x="0" y="808761"/>
        <a:ext cx="1983194" cy="2426285"/>
      </dsp:txXfrm>
    </dsp:sp>
    <dsp:sp modelId="{80BDEC34-5E92-4793-A35F-70F83F56EB7D}">
      <dsp:nvSpPr>
        <dsp:cNvPr id="0" name=""/>
        <dsp:cNvSpPr/>
      </dsp:nvSpPr>
      <dsp:spPr>
        <a:xfrm rot="16200000">
          <a:off x="1102391"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7831" bIns="0" numCol="1" spcCol="1270" anchor="ctr" anchorCtr="0">
          <a:noAutofit/>
        </a:bodyPr>
        <a:lstStyle/>
        <a:p>
          <a:pPr lvl="0" algn="ctr" defTabSz="1600200">
            <a:lnSpc>
              <a:spcPct val="90000"/>
            </a:lnSpc>
            <a:spcBef>
              <a:spcPct val="0"/>
            </a:spcBef>
            <a:spcAft>
              <a:spcPct val="35000"/>
            </a:spcAft>
          </a:pPr>
          <a:r>
            <a:rPr lang="en-US" sz="3600" kern="1200" dirty="0" err="1" smtClean="0"/>
            <a:t>Config</a:t>
          </a:r>
          <a:r>
            <a:rPr lang="en-US" sz="3600" kern="1200" dirty="0" smtClean="0"/>
            <a:t> </a:t>
          </a:r>
          <a:r>
            <a:rPr lang="en-US" sz="3600" kern="1200" dirty="0" err="1" smtClean="0"/>
            <a:t>auth</a:t>
          </a:r>
          <a:endParaRPr lang="en-US" sz="3600" kern="1200" dirty="0"/>
        </a:p>
      </dsp:txBody>
      <dsp:txXfrm rot="5400000">
        <a:off x="2132697" y="808761"/>
        <a:ext cx="1983194" cy="2426285"/>
      </dsp:txXfrm>
    </dsp:sp>
    <dsp:sp modelId="{91453478-918C-4AD9-BB5D-0753F5E43864}">
      <dsp:nvSpPr>
        <dsp:cNvPr id="0" name=""/>
        <dsp:cNvSpPr/>
      </dsp:nvSpPr>
      <dsp:spPr>
        <a:xfrm rot="16200000">
          <a:off x="3234325" y="1030306"/>
          <a:ext cx="4043807" cy="1983194"/>
        </a:xfrm>
        <a:prstGeom prst="flowChartManualOperati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7831" bIns="0" numCol="1" spcCol="1270" anchor="ctr" anchorCtr="0">
          <a:noAutofit/>
        </a:bodyPr>
        <a:lstStyle/>
        <a:p>
          <a:pPr lvl="0" algn="ctr" defTabSz="1600200">
            <a:lnSpc>
              <a:spcPct val="90000"/>
            </a:lnSpc>
            <a:spcBef>
              <a:spcPct val="0"/>
            </a:spcBef>
            <a:spcAft>
              <a:spcPct val="35000"/>
            </a:spcAft>
          </a:pPr>
          <a:r>
            <a:rPr lang="en-US" sz="3600" kern="1200" dirty="0" smtClean="0"/>
            <a:t>Update Code</a:t>
          </a:r>
          <a:endParaRPr lang="en-US" sz="3600" kern="1200" dirty="0"/>
        </a:p>
      </dsp:txBody>
      <dsp:txXfrm rot="5400000">
        <a:off x="4264631" y="808761"/>
        <a:ext cx="1983194" cy="2426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Mobile Apps &amp; Services</a:t>
          </a:r>
        </a:p>
        <a:p>
          <a:pPr lvl="0" algn="l" defTabSz="1066800">
            <a:lnSpc>
              <a:spcPct val="90000"/>
            </a:lnSpc>
            <a:spcBef>
              <a:spcPct val="0"/>
            </a:spcBef>
            <a:spcAft>
              <a:spcPct val="35000"/>
            </a:spcAft>
          </a:pPr>
          <a:r>
            <a:rPr lang="en-US" sz="2400" kern="1200" dirty="0" smtClean="0"/>
            <a:t>&gt; Construct 2 Games</a:t>
          </a:r>
        </a:p>
        <a:p>
          <a:pPr lvl="0" algn="l" defTabSz="1066800">
            <a:lnSpc>
              <a:spcPct val="90000"/>
            </a:lnSpc>
            <a:spcBef>
              <a:spcPct val="0"/>
            </a:spcBef>
            <a:spcAft>
              <a:spcPct val="35000"/>
            </a:spcAft>
          </a:pPr>
          <a:r>
            <a:rPr lang="en-US" sz="2400" kern="1200" dirty="0" smtClean="0"/>
            <a:t>&gt; Unity Games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Mobile Apps &amp; Services</a:t>
          </a:r>
        </a:p>
        <a:p>
          <a:pPr lvl="0" algn="l" defTabSz="1066800">
            <a:lnSpc>
              <a:spcPct val="90000"/>
            </a:lnSpc>
            <a:spcBef>
              <a:spcPct val="0"/>
            </a:spcBef>
            <a:spcAft>
              <a:spcPct val="35000"/>
            </a:spcAft>
          </a:pPr>
          <a:r>
            <a:rPr lang="en-US" sz="2400" kern="1200" dirty="0" smtClean="0"/>
            <a:t>&gt; Construct 2 Games</a:t>
          </a:r>
        </a:p>
        <a:p>
          <a:pPr lvl="0" algn="l" defTabSz="1066800">
            <a:lnSpc>
              <a:spcPct val="90000"/>
            </a:lnSpc>
            <a:spcBef>
              <a:spcPct val="0"/>
            </a:spcBef>
            <a:spcAft>
              <a:spcPct val="35000"/>
            </a:spcAft>
          </a:pPr>
          <a:r>
            <a:rPr lang="en-US" sz="2400" kern="1200" dirty="0" smtClean="0"/>
            <a:t>&gt; Unity Games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11/11/2015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i="1" dirty="0" smtClean="0"/>
              <a:t>Cross-Platform Apps/Games with Azure</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0956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Tools &amp; Technologies</a:t>
            </a:r>
          </a:p>
          <a:p>
            <a:pPr marL="176131" indent="-176131">
              <a:buFont typeface="Arial" panose="020B0604020202020204" pitchFamily="34" charset="0"/>
              <a:buChar char="•"/>
            </a:pPr>
            <a:r>
              <a:rPr lang="en-US" dirty="0" smtClean="0"/>
              <a:t>Visual Studio</a:t>
            </a:r>
          </a:p>
          <a:p>
            <a:pPr marL="176131" indent="-176131">
              <a:buFont typeface="Arial" panose="020B0604020202020204" pitchFamily="34" charset="0"/>
              <a:buChar char="•"/>
            </a:pPr>
            <a:r>
              <a:rPr lang="en-US" dirty="0" smtClean="0"/>
              <a:t>Windows 8 &amp; Windows 10</a:t>
            </a:r>
          </a:p>
          <a:p>
            <a:pPr marL="176131" indent="-176131">
              <a:buFont typeface="Arial" panose="020B0604020202020204" pitchFamily="34" charset="0"/>
              <a:buChar char="•"/>
            </a:pPr>
            <a:r>
              <a:rPr lang="en-US" dirty="0" smtClean="0"/>
              <a:t>Microsoft</a:t>
            </a:r>
            <a:r>
              <a:rPr lang="en-US" baseline="0" dirty="0" smtClean="0"/>
              <a:t> .NET 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31</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Apps &amp; Services</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64097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96664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Started</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366225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693582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716732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156084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739185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14362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76899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1659779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42</a:t>
            </a:fld>
            <a:endParaRPr lang="en-US"/>
          </a:p>
        </p:txBody>
      </p:sp>
    </p:spTree>
    <p:extLst>
      <p:ext uri="{BB962C8B-B14F-4D97-AF65-F5344CB8AC3E}">
        <p14:creationId xmlns:p14="http://schemas.microsoft.com/office/powerpoint/2010/main" val="893952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3058709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44</a:t>
            </a:fld>
            <a:endParaRPr lang="en-US"/>
          </a:p>
        </p:txBody>
      </p:sp>
    </p:spTree>
    <p:extLst>
      <p:ext uri="{BB962C8B-B14F-4D97-AF65-F5344CB8AC3E}">
        <p14:creationId xmlns:p14="http://schemas.microsoft.com/office/powerpoint/2010/main" val="1109612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3451595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3089252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2613672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294067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40516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879534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4180996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51</a:t>
            </a:fld>
            <a:endParaRPr lang="en-US"/>
          </a:p>
        </p:txBody>
      </p:sp>
    </p:spTree>
    <p:extLst>
      <p:ext uri="{BB962C8B-B14F-4D97-AF65-F5344CB8AC3E}">
        <p14:creationId xmlns:p14="http://schemas.microsoft.com/office/powerpoint/2010/main" val="3050700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19884066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2731852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54</a:t>
            </a:fld>
            <a:endParaRPr lang="en-US"/>
          </a:p>
        </p:txBody>
      </p:sp>
    </p:spTree>
    <p:extLst>
      <p:ext uri="{BB962C8B-B14F-4D97-AF65-F5344CB8AC3E}">
        <p14:creationId xmlns:p14="http://schemas.microsoft.com/office/powerpoint/2010/main" val="41355157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55</a:t>
            </a:fld>
            <a:endParaRPr lang="en-US"/>
          </a:p>
        </p:txBody>
      </p:sp>
    </p:spTree>
    <p:extLst>
      <p:ext uri="{BB962C8B-B14F-4D97-AF65-F5344CB8AC3E}">
        <p14:creationId xmlns:p14="http://schemas.microsoft.com/office/powerpoint/2010/main" val="2537203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56</a:t>
            </a:fld>
            <a:endParaRPr lang="en-US"/>
          </a:p>
        </p:txBody>
      </p:sp>
    </p:spTree>
    <p:extLst>
      <p:ext uri="{BB962C8B-B14F-4D97-AF65-F5344CB8AC3E}">
        <p14:creationId xmlns:p14="http://schemas.microsoft.com/office/powerpoint/2010/main" val="1175325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57</a:t>
            </a:fld>
            <a:endParaRPr lang="en-US"/>
          </a:p>
        </p:txBody>
      </p:sp>
    </p:spTree>
    <p:extLst>
      <p:ext uri="{BB962C8B-B14F-4D97-AF65-F5344CB8AC3E}">
        <p14:creationId xmlns:p14="http://schemas.microsoft.com/office/powerpoint/2010/main" val="3968610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58</a:t>
            </a:fld>
            <a:endParaRPr lang="en-US"/>
          </a:p>
        </p:txBody>
      </p:sp>
    </p:spTree>
    <p:extLst>
      <p:ext uri="{BB962C8B-B14F-4D97-AF65-F5344CB8AC3E}">
        <p14:creationId xmlns:p14="http://schemas.microsoft.com/office/powerpoint/2010/main" val="1091441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59</a:t>
            </a:fld>
            <a:endParaRPr lang="en-US"/>
          </a:p>
        </p:txBody>
      </p:sp>
    </p:spTree>
    <p:extLst>
      <p:ext uri="{BB962C8B-B14F-4D97-AF65-F5344CB8AC3E}">
        <p14:creationId xmlns:p14="http://schemas.microsoft.com/office/powerpoint/2010/main" val="409210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503546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60</a:t>
            </a:fld>
            <a:endParaRPr lang="en-US"/>
          </a:p>
        </p:txBody>
      </p:sp>
    </p:spTree>
    <p:extLst>
      <p:ext uri="{BB962C8B-B14F-4D97-AF65-F5344CB8AC3E}">
        <p14:creationId xmlns:p14="http://schemas.microsoft.com/office/powerpoint/2010/main" val="31644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61</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62</a:t>
            </a:fld>
            <a:endParaRPr lang="en-US"/>
          </a:p>
        </p:txBody>
      </p:sp>
    </p:spTree>
    <p:extLst>
      <p:ext uri="{BB962C8B-B14F-4D97-AF65-F5344CB8AC3E}">
        <p14:creationId xmlns:p14="http://schemas.microsoft.com/office/powerpoint/2010/main" val="3698622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63</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11/11/2015 11:55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8736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413267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11/11/2015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99445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11/11/2015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pic>
        <p:nvPicPr>
          <p:cNvPr id="4" name="Azure Light" descr="MS-Azure_rgb_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399" y="150820"/>
            <a:ext cx="1695564" cy="389891"/>
          </a:xfrm>
          <a:prstGeom prst="rect">
            <a:avLst/>
          </a:prstGeom>
        </p:spPr>
      </p:pic>
    </p:spTree>
    <p:extLst>
      <p:ext uri="{BB962C8B-B14F-4D97-AF65-F5344CB8AC3E}">
        <p14:creationId xmlns:p14="http://schemas.microsoft.com/office/powerpoint/2010/main" val="6447440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 id="2147484185"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azure.microsoft.com/en-us/documentation/services/mobile-service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hyperlink" Target="https://azure.microsoft.com/en-us/documentation/services/app-servi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blogs.msdn.com/b/quick_thoughts/archive/2015/03/10/construct-2-global-high-scores-for-windows-8-1-with-windows-azure-plugin.aspx" TargetMode="External"/><Relationship Id="rId7" Type="http://schemas.openxmlformats.org/officeDocument/2006/relationships/diagramColors" Target="../diagrams/colors3.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blogs.msdn.com/b/quick_thoughts/archive/2015/03/10/construct-2-global-high-scores-for-windows-8-1-with-windows-azure-plugin.aspx" TargetMode="External"/><Relationship Id="rId7" Type="http://schemas.openxmlformats.org/officeDocument/2006/relationships/diagramColors" Target="../diagrams/colors4.xm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www.deadlyfingers.net/azure/unity3d-game-dev-with-azure-mobile-services-using-bitrave-plugin/" TargetMode="External"/><Relationship Id="rId7" Type="http://schemas.openxmlformats.org/officeDocument/2006/relationships/diagramColors" Target="../diagrams/colors5.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www.deadlyfingers.net/azure/unity3d-game-dev-with-azure-mobile-services-using-bitrave-plugin/" TargetMode="External"/><Relationship Id="rId7" Type="http://schemas.openxmlformats.org/officeDocument/2006/relationships/diagramColors" Target="../diagrams/colors6.xml"/><Relationship Id="rId2" Type="http://schemas.openxmlformats.org/officeDocument/2006/relationships/notesSlide" Target="../notesSlides/notesSlide55.xml"/><Relationship Id="rId1" Type="http://schemas.openxmlformats.org/officeDocument/2006/relationships/slideLayout" Target="../slideLayouts/slideLayout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704191" cy="868750"/>
          </a:xfrm>
        </p:spPr>
        <p:txBody>
          <a:bodyPr/>
          <a:lstStyle/>
          <a:p>
            <a:r>
              <a:rPr lang="en-US" sz="5400" b="1" dirty="0"/>
              <a:t>Cross-Platform Apps/Games with </a:t>
            </a:r>
            <a:r>
              <a:rPr lang="en-US" sz="5400" b="1" dirty="0" smtClean="0"/>
              <a:t>Azure</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iOS </a:t>
            </a:r>
            <a:r>
              <a:rPr lang="en-US" sz="2448" dirty="0">
                <a:sym typeface="Wingdings" panose="05000000000000000000" pitchFamily="2" charset="2"/>
              </a:rPr>
              <a:t></a:t>
            </a:r>
            <a:r>
              <a:rPr lang="en-US" sz="2448" dirty="0"/>
              <a:t> </a:t>
            </a:r>
            <a:r>
              <a:rPr lang="en-US" sz="2448" dirty="0" smtClean="0"/>
              <a:t>Android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1978572" cy="461665"/>
          </a:xfrm>
          <a:prstGeom prst="rect">
            <a:avLst/>
          </a:prstGeom>
        </p:spPr>
        <p:txBody>
          <a:bodyPr wrap="square">
            <a:spAutoFit/>
          </a:bodyPr>
          <a:lstStyle/>
          <a:p>
            <a:r>
              <a:rPr lang="en-US" sz="2400" dirty="0" smtClean="0"/>
              <a:t>Link: </a:t>
            </a:r>
            <a:r>
              <a:rPr lang="en-US" sz="2400" dirty="0">
                <a:hlinkClick r:id="rId3"/>
              </a:rPr>
              <a:t>https://azure.microsoft.com/en-us/documentation/services/mobile-services</a:t>
            </a:r>
            <a:r>
              <a:rPr lang="en-US" sz="2400" dirty="0" smtClean="0">
                <a:hlinkClick r:id="rId3"/>
              </a:rPr>
              <a:t>/</a:t>
            </a:r>
            <a:r>
              <a:rPr lang="en-US" sz="2400" dirty="0" smtClean="0"/>
              <a:t> </a:t>
            </a:r>
            <a:endParaRPr lang="en-US" sz="2400" dirty="0"/>
          </a:p>
        </p:txBody>
      </p:sp>
      <p:pic>
        <p:nvPicPr>
          <p:cNvPr id="2" name="Picture 1"/>
          <p:cNvPicPr>
            <a:picLocks noChangeAspect="1"/>
          </p:cNvPicPr>
          <p:nvPr/>
        </p:nvPicPr>
        <p:blipFill>
          <a:blip r:embed="rId4"/>
          <a:stretch>
            <a:fillRect/>
          </a:stretch>
        </p:blipFill>
        <p:spPr>
          <a:xfrm>
            <a:off x="564620" y="2125677"/>
            <a:ext cx="6598520" cy="22273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 (continued)</a:t>
            </a:r>
            <a:endParaRPr lang="en-US" dirty="0"/>
          </a:p>
        </p:txBody>
      </p:sp>
      <p:pic>
        <p:nvPicPr>
          <p:cNvPr id="4" name="Picture 3"/>
          <p:cNvPicPr>
            <a:picLocks noChangeAspect="1"/>
          </p:cNvPicPr>
          <p:nvPr/>
        </p:nvPicPr>
        <p:blipFill>
          <a:blip r:embed="rId3"/>
          <a:stretch>
            <a:fillRect/>
          </a:stretch>
        </p:blipFill>
        <p:spPr>
          <a:xfrm>
            <a:off x="695231" y="1849304"/>
            <a:ext cx="7847596" cy="711877"/>
          </a:xfrm>
          <a:prstGeom prst="rect">
            <a:avLst/>
          </a:prstGeom>
        </p:spPr>
      </p:pic>
      <p:pic>
        <p:nvPicPr>
          <p:cNvPr id="5" name="Picture 4"/>
          <p:cNvPicPr>
            <a:picLocks noChangeAspect="1"/>
          </p:cNvPicPr>
          <p:nvPr/>
        </p:nvPicPr>
        <p:blipFill>
          <a:blip r:embed="rId4"/>
          <a:stretch>
            <a:fillRect/>
          </a:stretch>
        </p:blipFill>
        <p:spPr>
          <a:xfrm>
            <a:off x="668239" y="2717211"/>
            <a:ext cx="6176937" cy="1049480"/>
          </a:xfrm>
          <a:prstGeom prst="rect">
            <a:avLst/>
          </a:prstGeom>
        </p:spPr>
      </p:pic>
      <p:pic>
        <p:nvPicPr>
          <p:cNvPr id="6" name="Picture 5"/>
          <p:cNvPicPr>
            <a:picLocks noChangeAspect="1"/>
          </p:cNvPicPr>
          <p:nvPr/>
        </p:nvPicPr>
        <p:blipFill>
          <a:blip r:embed="rId5"/>
          <a:stretch>
            <a:fillRect/>
          </a:stretch>
        </p:blipFill>
        <p:spPr>
          <a:xfrm>
            <a:off x="973229" y="3766690"/>
            <a:ext cx="3873423" cy="2107985"/>
          </a:xfrm>
          <a:prstGeom prst="rect">
            <a:avLst/>
          </a:prstGeom>
        </p:spPr>
      </p:pic>
      <p:pic>
        <p:nvPicPr>
          <p:cNvPr id="7" name="Picture 6"/>
          <p:cNvPicPr>
            <a:picLocks noChangeAspect="1"/>
          </p:cNvPicPr>
          <p:nvPr/>
        </p:nvPicPr>
        <p:blipFill>
          <a:blip r:embed="rId6"/>
          <a:stretch>
            <a:fillRect/>
          </a:stretch>
        </p:blipFill>
        <p:spPr>
          <a:xfrm>
            <a:off x="5145219" y="3822017"/>
            <a:ext cx="1530213" cy="998665"/>
          </a:xfrm>
          <a:prstGeom prst="rect">
            <a:avLst/>
          </a:prstGeom>
        </p:spPr>
      </p:pic>
    </p:spTree>
    <p:extLst>
      <p:ext uri="{BB962C8B-B14F-4D97-AF65-F5344CB8AC3E}">
        <p14:creationId xmlns:p14="http://schemas.microsoft.com/office/powerpoint/2010/main" val="23552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230508461"/>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12" name="Picture 16"/>
          <p:cNvPicPr>
            <a:picLocks noChangeAspect="1" noChangeArrowheads="1"/>
          </p:cNvPicPr>
          <p:nvPr/>
        </p:nvPicPr>
        <p:blipFill>
          <a:blip r:embed="rId3" cstate="print"/>
          <a:srcRect/>
          <a:stretch>
            <a:fillRect/>
          </a:stretch>
        </p:blipFill>
        <p:spPr bwMode="auto">
          <a:xfrm>
            <a:off x="7215808" y="2586376"/>
            <a:ext cx="2622947" cy="786884"/>
          </a:xfrm>
          <a:prstGeom prst="rect">
            <a:avLst/>
          </a:prstGeom>
          <a:noFill/>
          <a:ln w="9525">
            <a:noFill/>
            <a:miter lim="800000"/>
            <a:headEnd/>
            <a:tailEnd/>
          </a:ln>
        </p:spPr>
      </p:pic>
      <p:pic>
        <p:nvPicPr>
          <p:cNvPr id="15" name="Picture 22"/>
          <p:cNvPicPr>
            <a:picLocks noChangeAspect="1" noChangeArrowheads="1"/>
          </p:cNvPicPr>
          <p:nvPr/>
        </p:nvPicPr>
        <p:blipFill>
          <a:blip r:embed="rId4" cstate="print"/>
          <a:srcRect/>
          <a:stretch>
            <a:fillRect/>
          </a:stretch>
        </p:blipFill>
        <p:spPr bwMode="auto">
          <a:xfrm>
            <a:off x="7589822" y="1227296"/>
            <a:ext cx="1874921" cy="1020035"/>
          </a:xfrm>
          <a:prstGeom prst="rect">
            <a:avLst/>
          </a:prstGeom>
          <a:noFill/>
          <a:ln w="9525">
            <a:noFill/>
            <a:miter lim="800000"/>
            <a:headEnd/>
            <a:tailEnd/>
          </a:ln>
        </p:spPr>
      </p:pic>
      <p:pic>
        <p:nvPicPr>
          <p:cNvPr id="16" name="Picture 16" descr="http://www.ciol.com/IMG/046/20046/windows-8-logo-370x2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403" y="2835534"/>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ml5_css_javascript"/>
          <p:cNvPicPr>
            <a:picLocks noChangeAspect="1" noChangeArrowheads="1"/>
          </p:cNvPicPr>
          <p:nvPr/>
        </p:nvPicPr>
        <p:blipFill rotWithShape="1">
          <a:blip r:embed="rId6">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stretch>
            <a:fillRect/>
          </a:stretch>
        </p:blipFill>
        <p:spPr>
          <a:xfrm>
            <a:off x="4756336" y="2723435"/>
            <a:ext cx="2223963" cy="674363"/>
          </a:xfrm>
          <a:prstGeom prst="rect">
            <a:avLst/>
          </a:prstGeom>
        </p:spPr>
      </p:pic>
      <p:pic>
        <p:nvPicPr>
          <p:cNvPr id="19" name="Picture 18"/>
          <p:cNvPicPr>
            <a:picLocks noChangeAspect="1"/>
          </p:cNvPicPr>
          <p:nvPr/>
        </p:nvPicPr>
        <p:blipFill>
          <a:blip r:embed="rId8"/>
          <a:stretch>
            <a:fillRect/>
          </a:stretch>
        </p:blipFill>
        <p:spPr>
          <a:xfrm>
            <a:off x="5212408" y="3883955"/>
            <a:ext cx="2762250" cy="2343150"/>
          </a:xfrm>
          <a:prstGeom prst="rect">
            <a:avLst/>
          </a:prstGeom>
        </p:spPr>
      </p:pic>
      <p:pic>
        <p:nvPicPr>
          <p:cNvPr id="20" name="Picture 2" descr="http://www.phidiax.com/Images/Cloud-Azu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854" y="4551385"/>
            <a:ext cx="3988006" cy="19940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10"/>
          <a:srcRect b="19581"/>
          <a:stretch/>
        </p:blipFill>
        <p:spPr>
          <a:xfrm>
            <a:off x="957883" y="1166003"/>
            <a:ext cx="6257925" cy="1187293"/>
          </a:xfrm>
          <a:prstGeom prst="rect">
            <a:avLst/>
          </a:prstGeom>
        </p:spPr>
      </p:pic>
      <p:grpSp>
        <p:nvGrpSpPr>
          <p:cNvPr id="22" name="Group 21"/>
          <p:cNvGrpSpPr>
            <a:grpSpLocks noChangeAspect="1"/>
          </p:cNvGrpSpPr>
          <p:nvPr/>
        </p:nvGrpSpPr>
        <p:grpSpPr>
          <a:xfrm>
            <a:off x="2526643" y="2518831"/>
            <a:ext cx="2087919" cy="1976104"/>
            <a:chOff x="5052041" y="2528717"/>
            <a:chExt cx="2087919" cy="1976104"/>
          </a:xfrm>
        </p:grpSpPr>
        <p:sp>
          <p:nvSpPr>
            <p:cNvPr id="23" name="Oval 33"/>
            <p:cNvSpPr/>
            <p:nvPr/>
          </p:nvSpPr>
          <p:spPr>
            <a:xfrm>
              <a:off x="5107948" y="2528717"/>
              <a:ext cx="1976104" cy="1976104"/>
            </a:xfrm>
            <a:prstGeom prst="ellipse">
              <a:avLst/>
            </a:prstGeom>
            <a:solidFill>
              <a:sysClr val="window" lastClr="FFFFFF"/>
            </a:solidFill>
            <a:ln w="28575" cap="flat" cmpd="sng" algn="ctr">
              <a:solidFill>
                <a:srgbClr val="0078D7"/>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err="1" smtClean="0">
                <a:ln>
                  <a:noFill/>
                </a:ln>
                <a:solidFill>
                  <a:srgbClr val="FFFFFF"/>
                </a:solidFill>
                <a:effectLst/>
                <a:uLnTx/>
                <a:uFillTx/>
                <a:latin typeface="Segoe UI Light"/>
                <a:ea typeface="+mn-ea"/>
                <a:cs typeface="+mn-cs"/>
              </a:endParaRPr>
            </a:p>
          </p:txBody>
        </p:sp>
        <p:grpSp>
          <p:nvGrpSpPr>
            <p:cNvPr id="24" name="Group 23"/>
            <p:cNvGrpSpPr/>
            <p:nvPr/>
          </p:nvGrpSpPr>
          <p:grpSpPr>
            <a:xfrm>
              <a:off x="5052041" y="2612844"/>
              <a:ext cx="2087919" cy="1807851"/>
              <a:chOff x="5052041" y="2485844"/>
              <a:chExt cx="2087919" cy="1807851"/>
            </a:xfrm>
          </p:grpSpPr>
          <p:sp>
            <p:nvSpPr>
              <p:cNvPr id="25" name="Oval 33"/>
              <p:cNvSpPr/>
              <p:nvPr/>
            </p:nvSpPr>
            <p:spPr>
              <a:xfrm>
                <a:off x="5192075" y="2485844"/>
                <a:ext cx="1807850" cy="1807851"/>
              </a:xfrm>
              <a:prstGeom prst="ellipse">
                <a:avLst/>
              </a:prstGeom>
              <a:solidFill>
                <a:srgbClr val="0078D7"/>
              </a:solidFill>
              <a:ln w="88900" cap="flat" cmpd="thickThin"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err="1" smtClean="0">
                  <a:ln>
                    <a:noFill/>
                  </a:ln>
                  <a:solidFill>
                    <a:srgbClr val="FFFFFF"/>
                  </a:solidFill>
                  <a:effectLst/>
                  <a:uLnTx/>
                  <a:uFillTx/>
                  <a:latin typeface="Segoe UI Light"/>
                  <a:ea typeface="+mn-ea"/>
                  <a:cs typeface="+mn-cs"/>
                </a:endParaRPr>
              </a:p>
            </p:txBody>
          </p:sp>
          <p:grpSp>
            <p:nvGrpSpPr>
              <p:cNvPr id="26" name="Group 25"/>
              <p:cNvGrpSpPr/>
              <p:nvPr/>
            </p:nvGrpSpPr>
            <p:grpSpPr>
              <a:xfrm>
                <a:off x="5052041" y="2836625"/>
                <a:ext cx="2087919" cy="1066291"/>
                <a:chOff x="5052041" y="2836625"/>
                <a:chExt cx="2087919" cy="1066291"/>
              </a:xfrm>
            </p:grpSpPr>
            <p:sp>
              <p:nvSpPr>
                <p:cNvPr id="27" name="TextBox 35"/>
                <p:cNvSpPr txBox="1"/>
                <p:nvPr/>
              </p:nvSpPr>
              <p:spPr>
                <a:xfrm>
                  <a:off x="5052041" y="3644319"/>
                  <a:ext cx="2087919" cy="258597"/>
                </a:xfrm>
                <a:prstGeom prst="rect">
                  <a:avLst/>
                </a:prstGeom>
                <a:noFill/>
              </p:spPr>
              <p:txBody>
                <a:bodyPr wrap="square" lIns="0" tIns="0" rIns="0" bIns="0" rtlCol="0">
                  <a:spAutoFit/>
                </a:bodyPr>
                <a:lstStyle/>
                <a:p>
                  <a:pPr marL="0" marR="0" lvl="0" indent="0" algn="ctr" defTabSz="914377" eaLnBrk="1" fontAlgn="auto" latinLnBrk="0" hangingPunct="1">
                    <a:lnSpc>
                      <a:spcPct val="90000"/>
                    </a:lnSpc>
                    <a:spcBef>
                      <a:spcPts val="0"/>
                    </a:spcBef>
                    <a:spcAft>
                      <a:spcPts val="0"/>
                    </a:spcAft>
                    <a:buClrTx/>
                    <a:buSzTx/>
                    <a:buFontTx/>
                    <a:buNone/>
                    <a:tabLst/>
                    <a:defRPr/>
                  </a:pPr>
                  <a:r>
                    <a:rPr kumimoji="0" lang="en-US" sz="1867" b="0" i="0" u="none" strike="noStrike" kern="0" cap="none" spc="0" normalizeH="0" baseline="0" noProof="0" dirty="0" smtClean="0">
                      <a:ln>
                        <a:noFill/>
                      </a:ln>
                      <a:solidFill>
                        <a:prstClr val="white"/>
                      </a:solidFill>
                      <a:effectLst/>
                      <a:uLnTx/>
                      <a:uFillTx/>
                      <a:latin typeface="Segoe UI Light"/>
                      <a:cs typeface="Segoe UI Semibold" panose="020B0702040204020203" pitchFamily="34" charset="0"/>
                    </a:rPr>
                    <a:t>Windows 10</a:t>
                  </a:r>
                </a:p>
              </p:txBody>
            </p:sp>
            <p:sp>
              <p:nvSpPr>
                <p:cNvPr id="28" name="Freeform 5"/>
                <p:cNvSpPr>
                  <a:spLocks noEditPoints="1"/>
                </p:cNvSpPr>
                <p:nvPr/>
              </p:nvSpPr>
              <p:spPr bwMode="auto">
                <a:xfrm>
                  <a:off x="5695158" y="2836625"/>
                  <a:ext cx="750884" cy="745537"/>
                </a:xfrm>
                <a:custGeom>
                  <a:avLst/>
                  <a:gdLst>
                    <a:gd name="T0" fmla="*/ 0 w 281"/>
                    <a:gd name="T1" fmla="*/ 240 h 279"/>
                    <a:gd name="T2" fmla="*/ 119 w 281"/>
                    <a:gd name="T3" fmla="*/ 257 h 279"/>
                    <a:gd name="T4" fmla="*/ 119 w 281"/>
                    <a:gd name="T5" fmla="*/ 140 h 279"/>
                    <a:gd name="T6" fmla="*/ 0 w 281"/>
                    <a:gd name="T7" fmla="*/ 140 h 279"/>
                    <a:gd name="T8" fmla="*/ 0 w 281"/>
                    <a:gd name="T9" fmla="*/ 240 h 279"/>
                    <a:gd name="T10" fmla="*/ 0 w 281"/>
                    <a:gd name="T11" fmla="*/ 136 h 279"/>
                    <a:gd name="T12" fmla="*/ 119 w 281"/>
                    <a:gd name="T13" fmla="*/ 136 h 279"/>
                    <a:gd name="T14" fmla="*/ 119 w 281"/>
                    <a:gd name="T15" fmla="*/ 21 h 279"/>
                    <a:gd name="T16" fmla="*/ 0 w 281"/>
                    <a:gd name="T17" fmla="*/ 38 h 279"/>
                    <a:gd name="T18" fmla="*/ 0 w 281"/>
                    <a:gd name="T19" fmla="*/ 136 h 279"/>
                    <a:gd name="T20" fmla="*/ 126 w 281"/>
                    <a:gd name="T21" fmla="*/ 19 h 279"/>
                    <a:gd name="T22" fmla="*/ 126 w 281"/>
                    <a:gd name="T23" fmla="*/ 136 h 279"/>
                    <a:gd name="T24" fmla="*/ 281 w 281"/>
                    <a:gd name="T25" fmla="*/ 136 h 279"/>
                    <a:gd name="T26" fmla="*/ 281 w 281"/>
                    <a:gd name="T27" fmla="*/ 0 h 279"/>
                    <a:gd name="T28" fmla="*/ 126 w 281"/>
                    <a:gd name="T29" fmla="*/ 19 h 279"/>
                    <a:gd name="T30" fmla="*/ 126 w 281"/>
                    <a:gd name="T31" fmla="*/ 257 h 279"/>
                    <a:gd name="T32" fmla="*/ 281 w 281"/>
                    <a:gd name="T33" fmla="*/ 279 h 279"/>
                    <a:gd name="T34" fmla="*/ 281 w 281"/>
                    <a:gd name="T35" fmla="*/ 140 h 279"/>
                    <a:gd name="T36" fmla="*/ 126 w 281"/>
                    <a:gd name="T37" fmla="*/ 140 h 279"/>
                    <a:gd name="T38" fmla="*/ 126 w 281"/>
                    <a:gd name="T39"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279">
                      <a:moveTo>
                        <a:pt x="0" y="240"/>
                      </a:moveTo>
                      <a:lnTo>
                        <a:pt x="119" y="257"/>
                      </a:lnTo>
                      <a:lnTo>
                        <a:pt x="119" y="140"/>
                      </a:lnTo>
                      <a:lnTo>
                        <a:pt x="0" y="140"/>
                      </a:lnTo>
                      <a:lnTo>
                        <a:pt x="0" y="240"/>
                      </a:lnTo>
                      <a:close/>
                      <a:moveTo>
                        <a:pt x="0" y="136"/>
                      </a:moveTo>
                      <a:lnTo>
                        <a:pt x="119" y="136"/>
                      </a:lnTo>
                      <a:lnTo>
                        <a:pt x="119" y="21"/>
                      </a:lnTo>
                      <a:lnTo>
                        <a:pt x="0" y="38"/>
                      </a:lnTo>
                      <a:lnTo>
                        <a:pt x="0" y="136"/>
                      </a:lnTo>
                      <a:close/>
                      <a:moveTo>
                        <a:pt x="126" y="19"/>
                      </a:moveTo>
                      <a:lnTo>
                        <a:pt x="126" y="136"/>
                      </a:lnTo>
                      <a:lnTo>
                        <a:pt x="281" y="136"/>
                      </a:lnTo>
                      <a:lnTo>
                        <a:pt x="281" y="0"/>
                      </a:lnTo>
                      <a:lnTo>
                        <a:pt x="126" y="19"/>
                      </a:lnTo>
                      <a:close/>
                      <a:moveTo>
                        <a:pt x="126" y="257"/>
                      </a:moveTo>
                      <a:lnTo>
                        <a:pt x="281" y="279"/>
                      </a:lnTo>
                      <a:lnTo>
                        <a:pt x="281" y="140"/>
                      </a:lnTo>
                      <a:lnTo>
                        <a:pt x="126" y="140"/>
                      </a:lnTo>
                      <a:lnTo>
                        <a:pt x="126" y="257"/>
                      </a:lnTo>
                      <a:close/>
                    </a:path>
                  </a:pathLst>
                </a:custGeom>
                <a:solidFill>
                  <a:sysClr val="window" lastClr="FFFFFF"/>
                </a:solidFill>
                <a:ln>
                  <a:noFill/>
                </a:ln>
                <a:extLst/>
              </p:spPr>
              <p:txBody>
                <a:bodyPr vert="horz" wrap="square" lIns="121920" tIns="60960" rIns="121920" bIns="6096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smtClean="0">
                    <a:ln>
                      <a:noFill/>
                    </a:ln>
                    <a:solidFill>
                      <a:srgbClr val="737373"/>
                    </a:solidFill>
                    <a:effectLst/>
                    <a:uLnTx/>
                    <a:uFillTx/>
                    <a:latin typeface="Segoe UI Light"/>
                  </a:endParaRPr>
                </a:p>
              </p:txBody>
            </p:sp>
          </p:grpSp>
        </p:grpSp>
      </p:grpSp>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100000" fill="hold" nodeType="withEffect">
                                  <p:stCondLst>
                                    <p:cond delay="700"/>
                                  </p:stCondLst>
                                  <p:childTnLst>
                                    <p:animMotion origin="layout" path="M -0.23685 3.33333E-6 L 0 3.33333E-6 " pathEditMode="relative" rAng="0" ptsTypes="AA">
                                      <p:cBhvr>
                                        <p:cTn id="9" dur="600" fill="hold"/>
                                        <p:tgtEl>
                                          <p:spTgt spid="22"/>
                                        </p:tgtEl>
                                        <p:attrNameLst>
                                          <p:attrName>ppt_x</p:attrName>
                                          <p:attrName>ppt_y</p:attrName>
                                        </p:attrNameLst>
                                      </p:cBhvr>
                                      <p:rCtr x="1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019" y="2452402"/>
            <a:ext cx="8913412" cy="1679076"/>
          </a:xfrm>
        </p:spPr>
        <p:txBody>
          <a:bodyPr/>
          <a:lstStyle/>
          <a:p>
            <a:r>
              <a:rPr lang="en-US" dirty="0" smtClean="0"/>
              <a:t>App </a:t>
            </a:r>
            <a:r>
              <a:rPr lang="en-US" dirty="0" smtClean="0"/>
              <a:t>Service </a:t>
            </a:r>
            <a:r>
              <a:rPr lang="en-US" dirty="0" smtClean="0">
                <a:sym typeface="Wingdings" panose="05000000000000000000" pitchFamily="2" charset="2"/>
              </a:rPr>
              <a:t> Mobile </a:t>
            </a:r>
            <a:r>
              <a:rPr lang="en-US" dirty="0" smtClean="0">
                <a:sym typeface="Wingdings" panose="05000000000000000000" pitchFamily="2" charset="2"/>
              </a:rPr>
              <a:t>App</a:t>
            </a:r>
            <a:br>
              <a:rPr lang="en-US" dirty="0" smtClean="0">
                <a:sym typeface="Wingdings" panose="05000000000000000000" pitchFamily="2" charset="2"/>
              </a:rPr>
            </a:br>
            <a:r>
              <a:rPr lang="en-US" dirty="0"/>
              <a:t>(</a:t>
            </a:r>
            <a:r>
              <a:rPr lang="en-US" dirty="0" smtClean="0"/>
              <a:t>NEW!)</a:t>
            </a:r>
            <a:endParaRPr lang="en-US" dirty="0"/>
          </a:p>
        </p:txBody>
      </p:sp>
    </p:spTree>
    <p:extLst>
      <p:ext uri="{BB962C8B-B14F-4D97-AF65-F5344CB8AC3E}">
        <p14:creationId xmlns:p14="http://schemas.microsoft.com/office/powerpoint/2010/main" val="4147574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4620" y="2125677"/>
            <a:ext cx="7768559" cy="222734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1978572" cy="461665"/>
          </a:xfrm>
          <a:prstGeom prst="rect">
            <a:avLst/>
          </a:prstGeom>
        </p:spPr>
        <p:txBody>
          <a:bodyPr wrap="square">
            <a:spAutoFit/>
          </a:bodyPr>
          <a:lstStyle/>
          <a:p>
            <a:r>
              <a:rPr lang="en-US" sz="2400" dirty="0" smtClean="0"/>
              <a:t>Link: </a:t>
            </a:r>
            <a:r>
              <a:rPr lang="en-US" sz="2400" dirty="0">
                <a:hlinkClick r:id="rId4"/>
              </a:rPr>
              <a:t>https://azure.microsoft.com/en-us/documentation/services/app-service</a:t>
            </a:r>
            <a:r>
              <a:rPr lang="en-US" sz="2400" dirty="0" smtClean="0">
                <a:hlinkClick r:id="rId4"/>
              </a:rPr>
              <a:t>/</a:t>
            </a:r>
            <a:r>
              <a:rPr lang="en-US" sz="2400" dirty="0" smtClean="0"/>
              <a:t> </a:t>
            </a:r>
            <a:endParaRPr lang="en-US" sz="2400" dirty="0"/>
          </a:p>
        </p:txBody>
      </p:sp>
    </p:spTree>
    <p:extLst>
      <p:ext uri="{BB962C8B-B14F-4D97-AF65-F5344CB8AC3E}">
        <p14:creationId xmlns:p14="http://schemas.microsoft.com/office/powerpoint/2010/main" val="242693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71574" y="2713949"/>
            <a:ext cx="11498819" cy="1108068"/>
          </a:xfrm>
          <a:prstGeom prst="rect">
            <a:avLst/>
          </a:prstGeom>
        </p:spPr>
      </p:pic>
      <p:pic>
        <p:nvPicPr>
          <p:cNvPr id="2" name="Picture 1"/>
          <p:cNvPicPr>
            <a:picLocks noChangeAspect="1"/>
          </p:cNvPicPr>
          <p:nvPr/>
        </p:nvPicPr>
        <p:blipFill>
          <a:blip r:embed="rId4"/>
          <a:stretch>
            <a:fillRect/>
          </a:stretch>
        </p:blipFill>
        <p:spPr>
          <a:xfrm>
            <a:off x="668239" y="1849303"/>
            <a:ext cx="5423832" cy="711878"/>
          </a:xfrm>
          <a:prstGeom prst="rect">
            <a:avLst/>
          </a:prstGeom>
        </p:spPr>
      </p:pic>
      <p:sp>
        <p:nvSpPr>
          <p:cNvPr id="3" name="Title 2"/>
          <p:cNvSpPr>
            <a:spLocks noGrp="1"/>
          </p:cNvSpPr>
          <p:nvPr>
            <p:ph type="title"/>
          </p:nvPr>
        </p:nvSpPr>
        <p:spPr/>
        <p:txBody>
          <a:bodyPr/>
          <a:lstStyle/>
          <a:p>
            <a:r>
              <a:rPr lang="en-US" dirty="0" smtClean="0"/>
              <a:t>Getting Started (continued)</a:t>
            </a:r>
            <a:endParaRPr lang="en-US" dirty="0"/>
          </a:p>
        </p:txBody>
      </p:sp>
    </p:spTree>
    <p:extLst>
      <p:ext uri="{BB962C8B-B14F-4D97-AF65-F5344CB8AC3E}">
        <p14:creationId xmlns:p14="http://schemas.microsoft.com/office/powerpoint/2010/main" val="70118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639" y="1212849"/>
            <a:ext cx="11838778" cy="5226050"/>
          </a:xfrm>
          <a:prstGeom prst="rect">
            <a:avLst/>
          </a:prstGeom>
        </p:spPr>
      </p:pic>
      <p:sp>
        <p:nvSpPr>
          <p:cNvPr id="3" name="Title 2"/>
          <p:cNvSpPr>
            <a:spLocks noGrp="1"/>
          </p:cNvSpPr>
          <p:nvPr>
            <p:ph type="title"/>
          </p:nvPr>
        </p:nvSpPr>
        <p:spPr/>
        <p:txBody>
          <a:bodyPr/>
          <a:lstStyle/>
          <a:p>
            <a:r>
              <a:rPr lang="en-US" dirty="0" smtClean="0"/>
              <a:t>Create a Mobile Service</a:t>
            </a:r>
            <a:endParaRPr lang="en-US" dirty="0"/>
          </a:p>
        </p:txBody>
      </p:sp>
    </p:spTree>
    <p:extLst>
      <p:ext uri="{BB962C8B-B14F-4D97-AF65-F5344CB8AC3E}">
        <p14:creationId xmlns:p14="http://schemas.microsoft.com/office/powerpoint/2010/main" val="115787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Data Connection</a:t>
            </a:r>
            <a:endParaRPr lang="en-US" dirty="0"/>
          </a:p>
        </p:txBody>
      </p:sp>
      <p:pic>
        <p:nvPicPr>
          <p:cNvPr id="4" name="Picture 3"/>
          <p:cNvPicPr>
            <a:picLocks noChangeAspect="1"/>
          </p:cNvPicPr>
          <p:nvPr/>
        </p:nvPicPr>
        <p:blipFill>
          <a:blip r:embed="rId3"/>
          <a:stretch>
            <a:fillRect/>
          </a:stretch>
        </p:blipFill>
        <p:spPr>
          <a:xfrm>
            <a:off x="274639" y="1212849"/>
            <a:ext cx="11889564" cy="44320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1585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9720" y="1216334"/>
            <a:ext cx="11808162" cy="420114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Generate Mobile App</a:t>
            </a:r>
            <a:endParaRPr lang="en-US" dirty="0"/>
          </a:p>
        </p:txBody>
      </p:sp>
    </p:spTree>
    <p:extLst>
      <p:ext uri="{BB962C8B-B14F-4D97-AF65-F5344CB8AC3E}">
        <p14:creationId xmlns:p14="http://schemas.microsoft.com/office/powerpoint/2010/main" val="382598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New or Connect Existing App</a:t>
            </a:r>
            <a:endParaRPr lang="en-US" dirty="0"/>
          </a:p>
        </p:txBody>
      </p:sp>
      <p:pic>
        <p:nvPicPr>
          <p:cNvPr id="2" name="Picture 1"/>
          <p:cNvPicPr>
            <a:picLocks noChangeAspect="1"/>
          </p:cNvPicPr>
          <p:nvPr/>
        </p:nvPicPr>
        <p:blipFill>
          <a:blip r:embed="rId3"/>
          <a:stretch>
            <a:fillRect/>
          </a:stretch>
        </p:blipFill>
        <p:spPr>
          <a:xfrm>
            <a:off x="640457" y="1133408"/>
            <a:ext cx="5265699" cy="55582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595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 &amp; Run Service/App Projects</a:t>
            </a:r>
            <a:endParaRPr lang="en-US" dirty="0"/>
          </a:p>
        </p:txBody>
      </p:sp>
      <p:pic>
        <p:nvPicPr>
          <p:cNvPr id="4" name="Picture 3"/>
          <p:cNvPicPr>
            <a:picLocks noChangeAspect="1"/>
          </p:cNvPicPr>
          <p:nvPr/>
        </p:nvPicPr>
        <p:blipFill>
          <a:blip r:embed="rId3"/>
          <a:stretch>
            <a:fillRect/>
          </a:stretch>
        </p:blipFill>
        <p:spPr>
          <a:xfrm>
            <a:off x="549019" y="1394164"/>
            <a:ext cx="8778144" cy="4690611"/>
          </a:xfrm>
          <a:prstGeom prst="rect">
            <a:avLst/>
          </a:prstGeom>
        </p:spPr>
      </p:pic>
      <p:sp>
        <p:nvSpPr>
          <p:cNvPr id="5" name="TextBox 4"/>
          <p:cNvSpPr txBox="1"/>
          <p:nvPr/>
        </p:nvSpPr>
        <p:spPr>
          <a:xfrm>
            <a:off x="9601480" y="2594540"/>
            <a:ext cx="2285975" cy="2289858"/>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NOTE</a:t>
            </a:r>
            <a:r>
              <a:rPr lang="en-US" sz="2400" dirty="0" smtClean="0">
                <a:gradFill>
                  <a:gsLst>
                    <a:gs pos="2917">
                      <a:schemeClr val="tx1"/>
                    </a:gs>
                    <a:gs pos="30000">
                      <a:schemeClr val="tx1"/>
                    </a:gs>
                  </a:gsLst>
                  <a:lin ang="5400000" scaled="0"/>
                </a:gradFill>
              </a:rPr>
              <a:t>: Mobile client app and service app are in separate projects now. </a:t>
            </a:r>
          </a:p>
        </p:txBody>
      </p:sp>
    </p:spTree>
    <p:extLst>
      <p:ext uri="{BB962C8B-B14F-4D97-AF65-F5344CB8AC3E}">
        <p14:creationId xmlns:p14="http://schemas.microsoft.com/office/powerpoint/2010/main" val="402687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The Cloud</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Construct 2 Games</a:t>
            </a:r>
            <a:endParaRPr lang="en-US" dirty="0"/>
          </a:p>
        </p:txBody>
      </p:sp>
    </p:spTree>
    <p:extLst>
      <p:ext uri="{BB962C8B-B14F-4D97-AF65-F5344CB8AC3E}">
        <p14:creationId xmlns:p14="http://schemas.microsoft.com/office/powerpoint/2010/main" val="2886629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Azure </a:t>
            </a:r>
            <a:r>
              <a:rPr lang="en-US" smtClean="0"/>
              <a:t>Mobile Services for C2</a:t>
            </a:r>
            <a:endParaRPr lang="en-US" dirty="0"/>
          </a:p>
        </p:txBody>
      </p:sp>
      <p:sp>
        <p:nvSpPr>
          <p:cNvPr id="3" name="TextBox 2"/>
          <p:cNvSpPr txBox="1"/>
          <p:nvPr/>
        </p:nvSpPr>
        <p:spPr>
          <a:xfrm>
            <a:off x="274639" y="5690003"/>
            <a:ext cx="11704255"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Tutorial: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blogs.msdn.com/b/quick_thoughts/archive/2015/03/10/construct-2-global-high-scores-for-windows-8-1-with-windows-azure-plugin.aspx</a:t>
            </a:r>
            <a:r>
              <a:rPr lang="en-US" sz="2400" dirty="0" smtClean="0">
                <a:gradFill>
                  <a:gsLst>
                    <a:gs pos="2917">
                      <a:schemeClr val="tx1"/>
                    </a:gs>
                    <a:gs pos="30000">
                      <a:schemeClr val="tx1"/>
                    </a:gs>
                  </a:gsLst>
                  <a:lin ang="5400000" scaled="0"/>
                </a:gradFill>
              </a:rPr>
              <a:t> </a:t>
            </a:r>
          </a:p>
        </p:txBody>
      </p:sp>
      <p:graphicFrame>
        <p:nvGraphicFramePr>
          <p:cNvPr id="4" name="Diagram 3"/>
          <p:cNvGraphicFramePr/>
          <p:nvPr>
            <p:extLst>
              <p:ext uri="{D42A27DB-BD31-4B8C-83A1-F6EECF244321}">
                <p14:modId xmlns:p14="http://schemas.microsoft.com/office/powerpoint/2010/main" val="3376071062"/>
              </p:ext>
            </p:extLst>
          </p:nvPr>
        </p:nvGraphicFramePr>
        <p:xfrm>
          <a:off x="1737726" y="1429522"/>
          <a:ext cx="6248589" cy="4043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1323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Create Mobile Service</a:t>
            </a:r>
            <a:endParaRPr lang="en-US" dirty="0"/>
          </a:p>
        </p:txBody>
      </p:sp>
      <p:pic>
        <p:nvPicPr>
          <p:cNvPr id="4" name="Picture 3"/>
          <p:cNvPicPr>
            <a:picLocks noChangeAspect="1"/>
          </p:cNvPicPr>
          <p:nvPr/>
        </p:nvPicPr>
        <p:blipFill>
          <a:blip r:embed="rId3"/>
          <a:stretch>
            <a:fillRect/>
          </a:stretch>
        </p:blipFill>
        <p:spPr>
          <a:xfrm>
            <a:off x="684212" y="1725612"/>
            <a:ext cx="11068050" cy="3543300"/>
          </a:xfrm>
          <a:prstGeom prst="rect">
            <a:avLst/>
          </a:prstGeom>
        </p:spPr>
      </p:pic>
    </p:spTree>
    <p:extLst>
      <p:ext uri="{BB962C8B-B14F-4D97-AF65-F5344CB8AC3E}">
        <p14:creationId xmlns:p14="http://schemas.microsoft.com/office/powerpoint/2010/main" val="1959324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Configure Mobile Service</a:t>
            </a:r>
            <a:endParaRPr lang="en-US" dirty="0"/>
          </a:p>
        </p:txBody>
      </p:sp>
      <p:pic>
        <p:nvPicPr>
          <p:cNvPr id="3" name="Picture 2"/>
          <p:cNvPicPr>
            <a:picLocks noChangeAspect="1"/>
          </p:cNvPicPr>
          <p:nvPr/>
        </p:nvPicPr>
        <p:blipFill>
          <a:blip r:embed="rId3"/>
          <a:stretch>
            <a:fillRect/>
          </a:stretch>
        </p:blipFill>
        <p:spPr>
          <a:xfrm>
            <a:off x="674687" y="1811337"/>
            <a:ext cx="11087100" cy="3371850"/>
          </a:xfrm>
          <a:prstGeom prst="rect">
            <a:avLst/>
          </a:prstGeom>
        </p:spPr>
      </p:pic>
    </p:spTree>
    <p:extLst>
      <p:ext uri="{BB962C8B-B14F-4D97-AF65-F5344CB8AC3E}">
        <p14:creationId xmlns:p14="http://schemas.microsoft.com/office/powerpoint/2010/main" val="2639581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Authentication Data</a:t>
            </a:r>
            <a:endParaRPr lang="en-US" dirty="0"/>
          </a:p>
        </p:txBody>
      </p:sp>
      <p:pic>
        <p:nvPicPr>
          <p:cNvPr id="4" name="Picture 3"/>
          <p:cNvPicPr>
            <a:picLocks noChangeAspect="1"/>
          </p:cNvPicPr>
          <p:nvPr/>
        </p:nvPicPr>
        <p:blipFill>
          <a:blip r:embed="rId3"/>
          <a:stretch>
            <a:fillRect/>
          </a:stretch>
        </p:blipFill>
        <p:spPr>
          <a:xfrm>
            <a:off x="4298018" y="1394165"/>
            <a:ext cx="6874908" cy="411319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stretch>
            <a:fillRect/>
          </a:stretch>
        </p:blipFill>
        <p:spPr>
          <a:xfrm>
            <a:off x="274639" y="2512882"/>
            <a:ext cx="5029208" cy="4439411"/>
          </a:xfrm>
          <a:prstGeom prst="rect">
            <a:avLst/>
          </a:prstGeom>
        </p:spPr>
      </p:pic>
    </p:spTree>
    <p:extLst>
      <p:ext uri="{BB962C8B-B14F-4D97-AF65-F5344CB8AC3E}">
        <p14:creationId xmlns:p14="http://schemas.microsoft.com/office/powerpoint/2010/main" val="1825827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Construct 2 to Azure</a:t>
            </a:r>
            <a:endParaRPr lang="en-US" dirty="0"/>
          </a:p>
        </p:txBody>
      </p:sp>
      <p:sp>
        <p:nvSpPr>
          <p:cNvPr id="3" name="TextBox 2"/>
          <p:cNvSpPr txBox="1"/>
          <p:nvPr/>
        </p:nvSpPr>
        <p:spPr>
          <a:xfrm>
            <a:off x="274639" y="5690003"/>
            <a:ext cx="11704255"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Tutorial: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blogs.msdn.com/b/quick_thoughts/archive/2015/03/10/construct-2-global-high-scores-for-windows-8-1-with-windows-azure-plugin.aspx</a:t>
            </a:r>
            <a:r>
              <a:rPr lang="en-US" sz="2400" dirty="0" smtClean="0">
                <a:gradFill>
                  <a:gsLst>
                    <a:gs pos="2917">
                      <a:schemeClr val="tx1"/>
                    </a:gs>
                    <a:gs pos="30000">
                      <a:schemeClr val="tx1"/>
                    </a:gs>
                  </a:gsLst>
                  <a:lin ang="5400000" scaled="0"/>
                </a:gradFill>
              </a:rPr>
              <a:t> </a:t>
            </a:r>
          </a:p>
        </p:txBody>
      </p:sp>
      <p:graphicFrame>
        <p:nvGraphicFramePr>
          <p:cNvPr id="4" name="Diagram 3"/>
          <p:cNvGraphicFramePr/>
          <p:nvPr>
            <p:extLst>
              <p:ext uri="{D42A27DB-BD31-4B8C-83A1-F6EECF244321}">
                <p14:modId xmlns:p14="http://schemas.microsoft.com/office/powerpoint/2010/main" val="3158953820"/>
              </p:ext>
            </p:extLst>
          </p:nvPr>
        </p:nvGraphicFramePr>
        <p:xfrm>
          <a:off x="1737726" y="1429522"/>
          <a:ext cx="6248589" cy="4043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7006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Export Game Project</a:t>
            </a:r>
            <a:endParaRPr lang="en-US" dirty="0"/>
          </a:p>
        </p:txBody>
      </p:sp>
      <p:pic>
        <p:nvPicPr>
          <p:cNvPr id="5" name="Picture 4"/>
          <p:cNvPicPr>
            <a:picLocks noChangeAspect="1"/>
          </p:cNvPicPr>
          <p:nvPr/>
        </p:nvPicPr>
        <p:blipFill rotWithShape="1">
          <a:blip r:embed="rId3"/>
          <a:srcRect r="85501"/>
          <a:stretch/>
        </p:blipFill>
        <p:spPr>
          <a:xfrm>
            <a:off x="457518" y="1485605"/>
            <a:ext cx="1242058" cy="1223823"/>
          </a:xfrm>
          <a:prstGeom prst="rect">
            <a:avLst/>
          </a:prstGeom>
        </p:spPr>
      </p:pic>
      <p:pic>
        <p:nvPicPr>
          <p:cNvPr id="6" name="Picture 5"/>
          <p:cNvPicPr>
            <a:picLocks noChangeAspect="1"/>
          </p:cNvPicPr>
          <p:nvPr/>
        </p:nvPicPr>
        <p:blipFill rotWithShape="1">
          <a:blip r:embed="rId3"/>
          <a:srcRect l="76518"/>
          <a:stretch/>
        </p:blipFill>
        <p:spPr>
          <a:xfrm>
            <a:off x="2103482" y="1485605"/>
            <a:ext cx="2011658" cy="1223823"/>
          </a:xfrm>
          <a:prstGeom prst="rect">
            <a:avLst/>
          </a:prstGeom>
        </p:spPr>
      </p:pic>
      <p:pic>
        <p:nvPicPr>
          <p:cNvPr id="7" name="Picture 6"/>
          <p:cNvPicPr>
            <a:picLocks noChangeAspect="1"/>
          </p:cNvPicPr>
          <p:nvPr/>
        </p:nvPicPr>
        <p:blipFill>
          <a:blip r:embed="rId4"/>
          <a:stretch>
            <a:fillRect/>
          </a:stretch>
        </p:blipFill>
        <p:spPr>
          <a:xfrm>
            <a:off x="4755213" y="2582872"/>
            <a:ext cx="4407645" cy="4117899"/>
          </a:xfrm>
          <a:prstGeom prst="rect">
            <a:avLst/>
          </a:prstGeom>
        </p:spPr>
      </p:pic>
      <p:sp>
        <p:nvSpPr>
          <p:cNvPr id="8" name="Rounded Rectangle 7"/>
          <p:cNvSpPr/>
          <p:nvPr/>
        </p:nvSpPr>
        <p:spPr bwMode="auto">
          <a:xfrm>
            <a:off x="3039272" y="1705534"/>
            <a:ext cx="618674" cy="101610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860127" y="3405823"/>
            <a:ext cx="32306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Click “Export Project”</a:t>
            </a:r>
          </a:p>
        </p:txBody>
      </p:sp>
      <p:cxnSp>
        <p:nvCxnSpPr>
          <p:cNvPr id="10" name="Straight Arrow Connector 9"/>
          <p:cNvCxnSpPr/>
          <p:nvPr/>
        </p:nvCxnSpPr>
        <p:spPr>
          <a:xfrm flipV="1">
            <a:off x="2834994" y="2857189"/>
            <a:ext cx="274317" cy="498031"/>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4824001" y="4866384"/>
            <a:ext cx="1119920" cy="119116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860127" y="4503091"/>
            <a:ext cx="35176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Select “Windows Store”</a:t>
            </a:r>
          </a:p>
        </p:txBody>
      </p:sp>
      <p:cxnSp>
        <p:nvCxnSpPr>
          <p:cNvPr id="13" name="Straight Arrow Connector 12"/>
          <p:cNvCxnSpPr/>
          <p:nvPr/>
        </p:nvCxnSpPr>
        <p:spPr>
          <a:xfrm>
            <a:off x="3932262" y="5057875"/>
            <a:ext cx="822951" cy="404093"/>
          </a:xfrm>
          <a:prstGeom prst="straightConnector1">
            <a:avLst/>
          </a:prstGeom>
          <a:ln>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71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Add References</a:t>
            </a:r>
            <a:endParaRPr lang="en-US" dirty="0"/>
          </a:p>
        </p:txBody>
      </p:sp>
      <p:pic>
        <p:nvPicPr>
          <p:cNvPr id="3" name="Picture 2"/>
          <p:cNvPicPr>
            <a:picLocks noChangeAspect="1"/>
          </p:cNvPicPr>
          <p:nvPr/>
        </p:nvPicPr>
        <p:blipFill>
          <a:blip r:embed="rId3"/>
          <a:stretch>
            <a:fillRect/>
          </a:stretch>
        </p:blipFill>
        <p:spPr>
          <a:xfrm>
            <a:off x="274639" y="1212848"/>
            <a:ext cx="8727992" cy="5576217"/>
          </a:xfrm>
          <a:prstGeom prst="rect">
            <a:avLst/>
          </a:prstGeom>
        </p:spPr>
      </p:pic>
    </p:spTree>
    <p:extLst>
      <p:ext uri="{BB962C8B-B14F-4D97-AF65-F5344CB8AC3E}">
        <p14:creationId xmlns:p14="http://schemas.microsoft.com/office/powerpoint/2010/main" val="3571626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4638" y="1212847"/>
            <a:ext cx="8727993" cy="5576218"/>
          </a:xfrm>
          <a:prstGeom prst="rect">
            <a:avLst/>
          </a:prstGeom>
        </p:spPr>
      </p:pic>
      <p:sp>
        <p:nvSpPr>
          <p:cNvPr id="2" name="Title 1"/>
          <p:cNvSpPr>
            <a:spLocks noGrp="1"/>
          </p:cNvSpPr>
          <p:nvPr>
            <p:ph type="title"/>
          </p:nvPr>
        </p:nvSpPr>
        <p:spPr/>
        <p:txBody>
          <a:bodyPr/>
          <a:lstStyle/>
          <a:p>
            <a:r>
              <a:rPr lang="en-US" dirty="0" smtClean="0"/>
              <a:t>3. Update Code</a:t>
            </a:r>
            <a:endParaRPr lang="en-US" dirty="0"/>
          </a:p>
        </p:txBody>
      </p:sp>
    </p:spTree>
    <p:extLst>
      <p:ext uri="{BB962C8B-B14F-4D97-AF65-F5344CB8AC3E}">
        <p14:creationId xmlns:p14="http://schemas.microsoft.com/office/powerpoint/2010/main" val="1305242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Construct 2 with Azure</a:t>
            </a:r>
            <a:endParaRPr lang="en-US" dirty="0"/>
          </a:p>
        </p:txBody>
      </p:sp>
      <p:pic>
        <p:nvPicPr>
          <p:cNvPr id="3" name="Picture 2"/>
          <p:cNvPicPr>
            <a:picLocks noChangeAspect="1"/>
          </p:cNvPicPr>
          <p:nvPr/>
        </p:nvPicPr>
        <p:blipFill>
          <a:blip r:embed="rId3"/>
          <a:stretch>
            <a:fillRect/>
          </a:stretch>
        </p:blipFill>
        <p:spPr>
          <a:xfrm>
            <a:off x="457580" y="1258245"/>
            <a:ext cx="10088171" cy="50736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6905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405598437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Unity Games</a:t>
            </a:r>
            <a:endParaRPr lang="en-US" dirty="0"/>
          </a:p>
        </p:txBody>
      </p:sp>
    </p:spTree>
    <p:extLst>
      <p:ext uri="{BB962C8B-B14F-4D97-AF65-F5344CB8AC3E}">
        <p14:creationId xmlns:p14="http://schemas.microsoft.com/office/powerpoint/2010/main" val="1817018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Azure Mobile Services for Unity</a:t>
            </a:r>
            <a:endParaRPr lang="en-US" dirty="0"/>
          </a:p>
        </p:txBody>
      </p:sp>
      <p:sp>
        <p:nvSpPr>
          <p:cNvPr id="3" name="TextBox 2"/>
          <p:cNvSpPr txBox="1"/>
          <p:nvPr/>
        </p:nvSpPr>
        <p:spPr>
          <a:xfrm>
            <a:off x="274639" y="5690003"/>
            <a:ext cx="11704255"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Tutorial: </a:t>
            </a:r>
            <a:r>
              <a:rPr lang="en-US" sz="2400" dirty="0">
                <a:gradFill>
                  <a:gsLst>
                    <a:gs pos="2917">
                      <a:schemeClr val="tx1"/>
                    </a:gs>
                    <a:gs pos="30000">
                      <a:schemeClr val="tx1"/>
                    </a:gs>
                  </a:gsLst>
                  <a:lin ang="5400000" scaled="0"/>
                </a:gradFill>
                <a:hlinkClick r:id="rId3"/>
              </a:rPr>
              <a:t>http://www.deadlyfingers.net/azure/unity3d-game-dev-with-azure-mobile-services-using-bitrave-plugin</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graphicFrame>
        <p:nvGraphicFramePr>
          <p:cNvPr id="4" name="Diagram 3"/>
          <p:cNvGraphicFramePr/>
          <p:nvPr/>
        </p:nvGraphicFramePr>
        <p:xfrm>
          <a:off x="1737726" y="1429522"/>
          <a:ext cx="6248589" cy="4043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4842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Create Mobile Service</a:t>
            </a:r>
            <a:endParaRPr lang="en-US" dirty="0"/>
          </a:p>
        </p:txBody>
      </p:sp>
      <p:pic>
        <p:nvPicPr>
          <p:cNvPr id="4" name="Picture 3"/>
          <p:cNvPicPr>
            <a:picLocks noChangeAspect="1"/>
          </p:cNvPicPr>
          <p:nvPr/>
        </p:nvPicPr>
        <p:blipFill>
          <a:blip r:embed="rId3"/>
          <a:stretch>
            <a:fillRect/>
          </a:stretch>
        </p:blipFill>
        <p:spPr>
          <a:xfrm>
            <a:off x="684212" y="1725612"/>
            <a:ext cx="11068050" cy="3543300"/>
          </a:xfrm>
          <a:prstGeom prst="rect">
            <a:avLst/>
          </a:prstGeom>
        </p:spPr>
      </p:pic>
    </p:spTree>
    <p:extLst>
      <p:ext uri="{BB962C8B-B14F-4D97-AF65-F5344CB8AC3E}">
        <p14:creationId xmlns:p14="http://schemas.microsoft.com/office/powerpoint/2010/main" val="1290012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Configure Mobile Service</a:t>
            </a:r>
            <a:endParaRPr lang="en-US" dirty="0"/>
          </a:p>
        </p:txBody>
      </p:sp>
      <p:pic>
        <p:nvPicPr>
          <p:cNvPr id="6" name="Picture 5"/>
          <p:cNvPicPr>
            <a:picLocks noChangeAspect="1"/>
          </p:cNvPicPr>
          <p:nvPr/>
        </p:nvPicPr>
        <p:blipFill>
          <a:blip r:embed="rId3"/>
          <a:stretch>
            <a:fillRect/>
          </a:stretch>
        </p:blipFill>
        <p:spPr>
          <a:xfrm>
            <a:off x="684212" y="1330324"/>
            <a:ext cx="11068050" cy="43338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02695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Get Authentication Data</a:t>
            </a:r>
            <a:endParaRPr lang="en-US" dirty="0"/>
          </a:p>
        </p:txBody>
      </p:sp>
      <p:pic>
        <p:nvPicPr>
          <p:cNvPr id="5" name="Picture 4"/>
          <p:cNvPicPr>
            <a:picLocks noChangeAspect="1"/>
          </p:cNvPicPr>
          <p:nvPr/>
        </p:nvPicPr>
        <p:blipFill>
          <a:blip r:embed="rId3"/>
          <a:stretch>
            <a:fillRect/>
          </a:stretch>
        </p:blipFill>
        <p:spPr>
          <a:xfrm>
            <a:off x="4480896" y="1212849"/>
            <a:ext cx="7223681" cy="4695393"/>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stretch>
            <a:fillRect/>
          </a:stretch>
        </p:blipFill>
        <p:spPr>
          <a:xfrm>
            <a:off x="398834" y="2510979"/>
            <a:ext cx="4722135" cy="4250694"/>
          </a:xfrm>
          <a:prstGeom prst="rect">
            <a:avLst/>
          </a:prstGeom>
        </p:spPr>
      </p:pic>
    </p:spTree>
    <p:extLst>
      <p:ext uri="{BB962C8B-B14F-4D97-AF65-F5344CB8AC3E}">
        <p14:creationId xmlns:p14="http://schemas.microsoft.com/office/powerpoint/2010/main" val="40053184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Unity to Azure</a:t>
            </a:r>
            <a:endParaRPr lang="en-US" dirty="0"/>
          </a:p>
        </p:txBody>
      </p:sp>
      <p:sp>
        <p:nvSpPr>
          <p:cNvPr id="3" name="TextBox 2"/>
          <p:cNvSpPr txBox="1"/>
          <p:nvPr/>
        </p:nvSpPr>
        <p:spPr>
          <a:xfrm>
            <a:off x="274639" y="5690003"/>
            <a:ext cx="11704255"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Tutorial: </a:t>
            </a:r>
            <a:r>
              <a:rPr lang="en-US" sz="2400" dirty="0">
                <a:gradFill>
                  <a:gsLst>
                    <a:gs pos="2917">
                      <a:schemeClr val="tx1"/>
                    </a:gs>
                    <a:gs pos="30000">
                      <a:schemeClr val="tx1"/>
                    </a:gs>
                  </a:gsLst>
                  <a:lin ang="5400000" scaled="0"/>
                </a:gradFill>
                <a:hlinkClick r:id="rId3"/>
              </a:rPr>
              <a:t>http://www.deadlyfingers.net/azure/unity3d-game-dev-with-azure-mobile-services-using-bitrave-plugin</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graphicFrame>
        <p:nvGraphicFramePr>
          <p:cNvPr id="4" name="Diagram 3"/>
          <p:cNvGraphicFramePr/>
          <p:nvPr>
            <p:extLst>
              <p:ext uri="{D42A27DB-BD31-4B8C-83A1-F6EECF244321}">
                <p14:modId xmlns:p14="http://schemas.microsoft.com/office/powerpoint/2010/main" val="2542769251"/>
              </p:ext>
            </p:extLst>
          </p:nvPr>
        </p:nvGraphicFramePr>
        <p:xfrm>
          <a:off x="1737726" y="1429522"/>
          <a:ext cx="6248589" cy="4043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219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3084" y="1394165"/>
            <a:ext cx="6619875" cy="4514850"/>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1. Get </a:t>
            </a:r>
            <a:r>
              <a:rPr lang="en-US" dirty="0" err="1" smtClean="0"/>
              <a:t>BitRave</a:t>
            </a:r>
            <a:r>
              <a:rPr lang="en-US" dirty="0" smtClean="0"/>
              <a:t> Plugin, JSON.NET Asset</a:t>
            </a:r>
            <a:endParaRPr lang="en-US" dirty="0"/>
          </a:p>
        </p:txBody>
      </p:sp>
      <p:pic>
        <p:nvPicPr>
          <p:cNvPr id="4" name="Picture 3"/>
          <p:cNvPicPr>
            <a:picLocks noChangeAspect="1"/>
          </p:cNvPicPr>
          <p:nvPr/>
        </p:nvPicPr>
        <p:blipFill>
          <a:blip r:embed="rId4"/>
          <a:stretch>
            <a:fillRect/>
          </a:stretch>
        </p:blipFill>
        <p:spPr>
          <a:xfrm>
            <a:off x="3840823" y="2034238"/>
            <a:ext cx="8134350" cy="46767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45003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Configure Authentication</a:t>
            </a:r>
            <a:endParaRPr lang="en-US" dirty="0"/>
          </a:p>
        </p:txBody>
      </p:sp>
      <p:pic>
        <p:nvPicPr>
          <p:cNvPr id="3" name="Picture 2"/>
          <p:cNvPicPr>
            <a:picLocks noChangeAspect="1"/>
          </p:cNvPicPr>
          <p:nvPr/>
        </p:nvPicPr>
        <p:blipFill>
          <a:blip r:embed="rId3"/>
          <a:stretch>
            <a:fillRect/>
          </a:stretch>
        </p:blipFill>
        <p:spPr>
          <a:xfrm>
            <a:off x="5486725" y="1185851"/>
            <a:ext cx="6732242" cy="4864737"/>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457580" y="2103426"/>
            <a:ext cx="6019800" cy="4572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92953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smtClean="0"/>
              <a:t>Update Code, Add URL and Keys</a:t>
            </a:r>
            <a:endParaRPr lang="en-US" dirty="0"/>
          </a:p>
        </p:txBody>
      </p:sp>
      <p:pic>
        <p:nvPicPr>
          <p:cNvPr id="4" name="Picture 3"/>
          <p:cNvPicPr>
            <a:picLocks noChangeAspect="1"/>
          </p:cNvPicPr>
          <p:nvPr/>
        </p:nvPicPr>
        <p:blipFill>
          <a:blip r:embed="rId3"/>
          <a:stretch>
            <a:fillRect/>
          </a:stretch>
        </p:blipFill>
        <p:spPr>
          <a:xfrm>
            <a:off x="457580" y="1231592"/>
            <a:ext cx="9326778" cy="5563341"/>
          </a:xfrm>
          <a:prstGeom prst="rect">
            <a:avLst/>
          </a:prstGeom>
        </p:spPr>
      </p:pic>
    </p:spTree>
    <p:extLst>
      <p:ext uri="{BB962C8B-B14F-4D97-AF65-F5344CB8AC3E}">
        <p14:creationId xmlns:p14="http://schemas.microsoft.com/office/powerpoint/2010/main" val="3969230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Unity with Azure</a:t>
            </a:r>
            <a:endParaRPr lang="en-US" dirty="0"/>
          </a:p>
        </p:txBody>
      </p:sp>
      <p:pic>
        <p:nvPicPr>
          <p:cNvPr id="4" name="Picture 3"/>
          <p:cNvPicPr>
            <a:picLocks noChangeAspect="1"/>
          </p:cNvPicPr>
          <p:nvPr/>
        </p:nvPicPr>
        <p:blipFill>
          <a:blip r:embed="rId3"/>
          <a:stretch>
            <a:fillRect/>
          </a:stretch>
        </p:blipFill>
        <p:spPr>
          <a:xfrm>
            <a:off x="457580" y="1133612"/>
            <a:ext cx="9326778" cy="55633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77207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213312307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95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6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72420" y="1241615"/>
            <a:ext cx="9291634" cy="4907378"/>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739" y="911"/>
            <a:ext cx="12449712" cy="6824064"/>
            <a:chOff x="-17884" y="894"/>
            <a:chExt cx="12206708" cy="6690866"/>
          </a:xfrm>
        </p:grpSpPr>
        <p:sp>
          <p:nvSpPr>
            <p:cNvPr id="1238" name="Title 3"/>
            <p:cNvSpPr txBox="1">
              <a:spLocks/>
            </p:cNvSpPr>
            <p:nvPr/>
          </p:nvSpPr>
          <p:spPr>
            <a:xfrm>
              <a:off x="142251" y="2796231"/>
              <a:ext cx="3177592" cy="1755155"/>
            </a:xfrm>
            <a:prstGeom prst="rect">
              <a:avLst/>
            </a:prstGeom>
          </p:spPr>
          <p:txBody>
            <a:bodyPr vert="horz" wrap="square" lIns="149178" tIns="93236" rIns="149178" bIns="93236" rtlCol="0" anchor="ctr">
              <a:noAutofit/>
            </a:bodyPr>
            <a:lstStyle>
              <a:lvl1pPr algn="l" defTabSz="914180" rtl="0" eaLnBrk="1" latinLnBrk="0" hangingPunct="1">
                <a:lnSpc>
                  <a:spcPts val="6175"/>
                </a:lnSpc>
                <a:spcBef>
                  <a:spcPct val="0"/>
                </a:spcBef>
                <a:buNone/>
                <a:defRPr lang="en-US" sz="5293" b="0" kern="1200" cap="none" spc="-100" baseline="0">
                  <a:ln w="3175">
                    <a:noFill/>
                  </a:ln>
                  <a:solidFill>
                    <a:schemeClr val="bg1"/>
                  </a:solidFill>
                  <a:effectLst/>
                  <a:latin typeface="+mj-lt"/>
                  <a:ea typeface="+mn-ea"/>
                  <a:cs typeface="Segoe UI" pitchFamily="34" charset="0"/>
                </a:defRPr>
              </a:lvl1pPr>
            </a:lstStyle>
            <a:p>
              <a:pPr>
                <a:lnSpc>
                  <a:spcPct val="100000"/>
                </a:lnSpc>
              </a:pPr>
              <a:r>
                <a:rPr lang="en-US" altLang="ja-JP" sz="4893" dirty="0">
                  <a:latin typeface="Segoe UI Light" panose="020B0502040204020203" pitchFamily="34" charset="0"/>
                  <a:ea typeface="メイリオ" pitchFamily="50" charset="-128"/>
                  <a:cs typeface="Segoe UI Light" panose="020B0502040204020203" pitchFamily="34" charset="0"/>
                </a:rPr>
                <a:t>Azure</a:t>
              </a:r>
              <a:r>
                <a:rPr altLang="ja-JP" sz="4893" dirty="0">
                  <a:latin typeface="Segoe UI Light" panose="020B0502040204020203" pitchFamily="34" charset="0"/>
                  <a:ea typeface="メイリオ" pitchFamily="50" charset="-128"/>
                  <a:cs typeface="Segoe UI Light" panose="020B0502040204020203" pitchFamily="34" charset="0"/>
                </a:rPr>
                <a:t> footprint</a:t>
              </a:r>
              <a:endParaRPr sz="4893" dirty="0">
                <a:latin typeface="Segoe UI Light" panose="020B0502040204020203" pitchFamily="34" charset="0"/>
                <a:ea typeface="メイリオ" pitchFamily="50" charset="-128"/>
                <a:cs typeface="Segoe UI Light" panose="020B0502040204020203" pitchFamily="34" charset="0"/>
              </a:endParaRPr>
            </a:p>
          </p:txBody>
        </p:sp>
        <p:grpSp>
          <p:nvGrpSpPr>
            <p:cNvPr id="1239" name="Group 1238"/>
            <p:cNvGrpSpPr/>
            <p:nvPr/>
          </p:nvGrpSpPr>
          <p:grpSpPr>
            <a:xfrm>
              <a:off x="512553" y="478015"/>
              <a:ext cx="11145834" cy="6213745"/>
              <a:chOff x="395371" y="1139688"/>
              <a:chExt cx="8399866" cy="4651514"/>
            </a:xfrm>
            <a:solidFill>
              <a:srgbClr val="00B0F0"/>
            </a:solidFill>
          </p:grpSpPr>
          <p:sp>
            <p:nvSpPr>
              <p:cNvPr id="1240" name="Oval 9"/>
              <p:cNvSpPr>
                <a:spLocks noChangeAspect="1" noChangeArrowheads="1"/>
              </p:cNvSpPr>
              <p:nvPr/>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1" name="Oval 10"/>
              <p:cNvSpPr>
                <a:spLocks noChangeAspect="1" noChangeArrowheads="1"/>
              </p:cNvSpPr>
              <p:nvPr/>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2" name="Oval 11"/>
              <p:cNvSpPr>
                <a:spLocks noChangeAspect="1" noChangeArrowheads="1"/>
              </p:cNvSpPr>
              <p:nvPr/>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3" name="Oval 12"/>
              <p:cNvSpPr>
                <a:spLocks noChangeAspect="1" noChangeArrowheads="1"/>
              </p:cNvSpPr>
              <p:nvPr/>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4" name="Oval 13"/>
              <p:cNvSpPr>
                <a:spLocks noChangeAspect="1" noChangeArrowheads="1"/>
              </p:cNvSpPr>
              <p:nvPr/>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5" name="Oval 14"/>
              <p:cNvSpPr>
                <a:spLocks noChangeAspect="1" noChangeArrowheads="1"/>
              </p:cNvSpPr>
              <p:nvPr/>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6" name="Oval 15"/>
              <p:cNvSpPr>
                <a:spLocks noChangeAspect="1" noChangeArrowheads="1"/>
              </p:cNvSpPr>
              <p:nvPr/>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7" name="Oval 16"/>
              <p:cNvSpPr>
                <a:spLocks noChangeAspect="1" noChangeArrowheads="1"/>
              </p:cNvSpPr>
              <p:nvPr/>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8" name="Oval 17"/>
              <p:cNvSpPr>
                <a:spLocks noChangeAspect="1" noChangeArrowheads="1"/>
              </p:cNvSpPr>
              <p:nvPr/>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49" name="Oval 18"/>
              <p:cNvSpPr>
                <a:spLocks noChangeAspect="1" noChangeArrowheads="1"/>
              </p:cNvSpPr>
              <p:nvPr/>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0" name="Oval 19"/>
              <p:cNvSpPr>
                <a:spLocks noChangeAspect="1" noChangeArrowheads="1"/>
              </p:cNvSpPr>
              <p:nvPr/>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1" name="Oval 20"/>
              <p:cNvSpPr>
                <a:spLocks noChangeAspect="1" noChangeArrowheads="1"/>
              </p:cNvSpPr>
              <p:nvPr/>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2" name="Oval 21"/>
              <p:cNvSpPr>
                <a:spLocks noChangeAspect="1" noChangeArrowheads="1"/>
              </p:cNvSpPr>
              <p:nvPr/>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3" name="Oval 22"/>
              <p:cNvSpPr>
                <a:spLocks noChangeAspect="1" noChangeArrowheads="1"/>
              </p:cNvSpPr>
              <p:nvPr/>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4" name="Oval 23"/>
              <p:cNvSpPr>
                <a:spLocks noChangeAspect="1" noChangeArrowheads="1"/>
              </p:cNvSpPr>
              <p:nvPr/>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5" name="Oval 24"/>
              <p:cNvSpPr>
                <a:spLocks noChangeAspect="1" noChangeArrowheads="1"/>
              </p:cNvSpPr>
              <p:nvPr/>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6" name="Oval 25"/>
              <p:cNvSpPr>
                <a:spLocks noChangeAspect="1" noChangeArrowheads="1"/>
              </p:cNvSpPr>
              <p:nvPr/>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7" name="Oval 26"/>
              <p:cNvSpPr>
                <a:spLocks noChangeAspect="1" noChangeArrowheads="1"/>
              </p:cNvSpPr>
              <p:nvPr/>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8" name="Oval 27"/>
              <p:cNvSpPr>
                <a:spLocks noChangeAspect="1" noChangeArrowheads="1"/>
              </p:cNvSpPr>
              <p:nvPr/>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59" name="Oval 28"/>
              <p:cNvSpPr>
                <a:spLocks noChangeAspect="1" noChangeArrowheads="1"/>
              </p:cNvSpPr>
              <p:nvPr/>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0" name="Oval 29"/>
              <p:cNvSpPr>
                <a:spLocks noChangeAspect="1" noChangeArrowheads="1"/>
              </p:cNvSpPr>
              <p:nvPr/>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1" name="Oval 30"/>
              <p:cNvSpPr>
                <a:spLocks noChangeAspect="1" noChangeArrowheads="1"/>
              </p:cNvSpPr>
              <p:nvPr/>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2" name="Oval 31"/>
              <p:cNvSpPr>
                <a:spLocks noChangeAspect="1" noChangeArrowheads="1"/>
              </p:cNvSpPr>
              <p:nvPr/>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3" name="Oval 32"/>
              <p:cNvSpPr>
                <a:spLocks noChangeAspect="1" noChangeArrowheads="1"/>
              </p:cNvSpPr>
              <p:nvPr/>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4" name="Oval 33"/>
              <p:cNvSpPr>
                <a:spLocks noChangeAspect="1" noChangeArrowheads="1"/>
              </p:cNvSpPr>
              <p:nvPr/>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5" name="Oval 34"/>
              <p:cNvSpPr>
                <a:spLocks noChangeAspect="1" noChangeArrowheads="1"/>
              </p:cNvSpPr>
              <p:nvPr/>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6" name="Oval 35"/>
              <p:cNvSpPr>
                <a:spLocks noChangeAspect="1" noChangeArrowheads="1"/>
              </p:cNvSpPr>
              <p:nvPr/>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7" name="Oval 36"/>
              <p:cNvSpPr>
                <a:spLocks noChangeAspect="1" noChangeArrowheads="1"/>
              </p:cNvSpPr>
              <p:nvPr/>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8" name="Oval 37"/>
              <p:cNvSpPr>
                <a:spLocks noChangeAspect="1" noChangeArrowheads="1"/>
              </p:cNvSpPr>
              <p:nvPr/>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69" name="Oval 38"/>
              <p:cNvSpPr>
                <a:spLocks noChangeAspect="1" noChangeArrowheads="1"/>
              </p:cNvSpPr>
              <p:nvPr/>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0" name="Oval 39"/>
              <p:cNvSpPr>
                <a:spLocks noChangeAspect="1" noChangeArrowheads="1"/>
              </p:cNvSpPr>
              <p:nvPr/>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1" name="Oval 40"/>
              <p:cNvSpPr>
                <a:spLocks noChangeAspect="1" noChangeArrowheads="1"/>
              </p:cNvSpPr>
              <p:nvPr/>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2" name="Oval 41"/>
              <p:cNvSpPr>
                <a:spLocks noChangeAspect="1" noChangeArrowheads="1"/>
              </p:cNvSpPr>
              <p:nvPr/>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3" name="Oval 42"/>
              <p:cNvSpPr>
                <a:spLocks noChangeAspect="1" noChangeArrowheads="1"/>
              </p:cNvSpPr>
              <p:nvPr/>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4" name="Oval 43"/>
              <p:cNvSpPr>
                <a:spLocks noChangeAspect="1" noChangeArrowheads="1"/>
              </p:cNvSpPr>
              <p:nvPr/>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5" name="Oval 44"/>
              <p:cNvSpPr>
                <a:spLocks noChangeAspect="1" noChangeArrowheads="1"/>
              </p:cNvSpPr>
              <p:nvPr/>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6" name="Oval 45"/>
              <p:cNvSpPr>
                <a:spLocks noChangeAspect="1" noChangeArrowheads="1"/>
              </p:cNvSpPr>
              <p:nvPr/>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7" name="Oval 46"/>
              <p:cNvSpPr>
                <a:spLocks noChangeAspect="1" noChangeArrowheads="1"/>
              </p:cNvSpPr>
              <p:nvPr/>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8" name="Oval 47"/>
              <p:cNvSpPr>
                <a:spLocks noChangeAspect="1" noChangeArrowheads="1"/>
              </p:cNvSpPr>
              <p:nvPr/>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79" name="Oval 48"/>
              <p:cNvSpPr>
                <a:spLocks noChangeAspect="1" noChangeArrowheads="1"/>
              </p:cNvSpPr>
              <p:nvPr/>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0" name="Oval 49"/>
              <p:cNvSpPr>
                <a:spLocks noChangeAspect="1" noChangeArrowheads="1"/>
              </p:cNvSpPr>
              <p:nvPr/>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1" name="Oval 50"/>
              <p:cNvSpPr>
                <a:spLocks noChangeAspect="1" noChangeArrowheads="1"/>
              </p:cNvSpPr>
              <p:nvPr/>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2" name="Oval 51"/>
              <p:cNvSpPr>
                <a:spLocks noChangeAspect="1" noChangeArrowheads="1"/>
              </p:cNvSpPr>
              <p:nvPr/>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3" name="Oval 52"/>
              <p:cNvSpPr>
                <a:spLocks noChangeAspect="1" noChangeArrowheads="1"/>
              </p:cNvSpPr>
              <p:nvPr/>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4" name="Oval 53"/>
              <p:cNvSpPr>
                <a:spLocks noChangeAspect="1" noChangeArrowheads="1"/>
              </p:cNvSpPr>
              <p:nvPr/>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5" name="Oval 54"/>
              <p:cNvSpPr>
                <a:spLocks noChangeAspect="1" noChangeArrowheads="1"/>
              </p:cNvSpPr>
              <p:nvPr/>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6" name="Oval 55"/>
              <p:cNvSpPr>
                <a:spLocks noChangeAspect="1" noChangeArrowheads="1"/>
              </p:cNvSpPr>
              <p:nvPr/>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7" name="Oval 56"/>
              <p:cNvSpPr>
                <a:spLocks noChangeAspect="1" noChangeArrowheads="1"/>
              </p:cNvSpPr>
              <p:nvPr/>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8" name="Oval 57"/>
              <p:cNvSpPr>
                <a:spLocks noChangeAspect="1" noChangeArrowheads="1"/>
              </p:cNvSpPr>
              <p:nvPr/>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89" name="Oval 58"/>
              <p:cNvSpPr>
                <a:spLocks noChangeAspect="1" noChangeArrowheads="1"/>
              </p:cNvSpPr>
              <p:nvPr/>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0" name="Oval 59"/>
              <p:cNvSpPr>
                <a:spLocks noChangeAspect="1" noChangeArrowheads="1"/>
              </p:cNvSpPr>
              <p:nvPr/>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1" name="Oval 60"/>
              <p:cNvSpPr>
                <a:spLocks noChangeAspect="1" noChangeArrowheads="1"/>
              </p:cNvSpPr>
              <p:nvPr/>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2" name="Oval 61"/>
              <p:cNvSpPr>
                <a:spLocks noChangeAspect="1" noChangeArrowheads="1"/>
              </p:cNvSpPr>
              <p:nvPr/>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3" name="Oval 62"/>
              <p:cNvSpPr>
                <a:spLocks noChangeAspect="1" noChangeArrowheads="1"/>
              </p:cNvSpPr>
              <p:nvPr/>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4" name="Oval 63"/>
              <p:cNvSpPr>
                <a:spLocks noChangeAspect="1" noChangeArrowheads="1"/>
              </p:cNvSpPr>
              <p:nvPr/>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5" name="Oval 64"/>
              <p:cNvSpPr>
                <a:spLocks noChangeAspect="1" noChangeArrowheads="1"/>
              </p:cNvSpPr>
              <p:nvPr/>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6" name="Oval 65"/>
              <p:cNvSpPr>
                <a:spLocks noChangeAspect="1" noChangeArrowheads="1"/>
              </p:cNvSpPr>
              <p:nvPr/>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7" name="Oval 66"/>
              <p:cNvSpPr>
                <a:spLocks noChangeAspect="1" noChangeArrowheads="1"/>
              </p:cNvSpPr>
              <p:nvPr/>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8" name="Oval 67"/>
              <p:cNvSpPr>
                <a:spLocks noChangeAspect="1" noChangeArrowheads="1"/>
              </p:cNvSpPr>
              <p:nvPr/>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299" name="Oval 68"/>
              <p:cNvSpPr>
                <a:spLocks noChangeAspect="1" noChangeArrowheads="1"/>
              </p:cNvSpPr>
              <p:nvPr/>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0" name="Oval 69"/>
              <p:cNvSpPr>
                <a:spLocks noChangeAspect="1" noChangeArrowheads="1"/>
              </p:cNvSpPr>
              <p:nvPr/>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1" name="Oval 70"/>
              <p:cNvSpPr>
                <a:spLocks noChangeAspect="1" noChangeArrowheads="1"/>
              </p:cNvSpPr>
              <p:nvPr/>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2" name="Oval 71"/>
              <p:cNvSpPr>
                <a:spLocks noChangeAspect="1" noChangeArrowheads="1"/>
              </p:cNvSpPr>
              <p:nvPr/>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3" name="Oval 72"/>
              <p:cNvSpPr>
                <a:spLocks noChangeAspect="1" noChangeArrowheads="1"/>
              </p:cNvSpPr>
              <p:nvPr/>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4" name="Oval 73"/>
              <p:cNvSpPr>
                <a:spLocks noChangeAspect="1" noChangeArrowheads="1"/>
              </p:cNvSpPr>
              <p:nvPr/>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5" name="Oval 74"/>
              <p:cNvSpPr>
                <a:spLocks noChangeAspect="1" noChangeArrowheads="1"/>
              </p:cNvSpPr>
              <p:nvPr/>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6" name="Oval 75"/>
              <p:cNvSpPr>
                <a:spLocks noChangeAspect="1" noChangeArrowheads="1"/>
              </p:cNvSpPr>
              <p:nvPr/>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7" name="Oval 76"/>
              <p:cNvSpPr>
                <a:spLocks noChangeAspect="1" noChangeArrowheads="1"/>
              </p:cNvSpPr>
              <p:nvPr/>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8" name="Oval 77"/>
              <p:cNvSpPr>
                <a:spLocks noChangeAspect="1" noChangeArrowheads="1"/>
              </p:cNvSpPr>
              <p:nvPr/>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09" name="Oval 78"/>
              <p:cNvSpPr>
                <a:spLocks noChangeAspect="1" noChangeArrowheads="1"/>
              </p:cNvSpPr>
              <p:nvPr/>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0" name="Oval 79"/>
              <p:cNvSpPr>
                <a:spLocks noChangeAspect="1" noChangeArrowheads="1"/>
              </p:cNvSpPr>
              <p:nvPr/>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1" name="Oval 80"/>
              <p:cNvSpPr>
                <a:spLocks noChangeAspect="1" noChangeArrowheads="1"/>
              </p:cNvSpPr>
              <p:nvPr/>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2" name="Oval 81"/>
              <p:cNvSpPr>
                <a:spLocks noChangeAspect="1" noChangeArrowheads="1"/>
              </p:cNvSpPr>
              <p:nvPr/>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3" name="Oval 82"/>
              <p:cNvSpPr>
                <a:spLocks noChangeAspect="1" noChangeArrowheads="1"/>
              </p:cNvSpPr>
              <p:nvPr/>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4" name="Oval 83"/>
              <p:cNvSpPr>
                <a:spLocks noChangeAspect="1" noChangeArrowheads="1"/>
              </p:cNvSpPr>
              <p:nvPr/>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5" name="Oval 84"/>
              <p:cNvSpPr>
                <a:spLocks noChangeAspect="1" noChangeArrowheads="1"/>
              </p:cNvSpPr>
              <p:nvPr/>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6" name="Oval 85"/>
              <p:cNvSpPr>
                <a:spLocks noChangeAspect="1" noChangeArrowheads="1"/>
              </p:cNvSpPr>
              <p:nvPr/>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7" name="Oval 86"/>
              <p:cNvSpPr>
                <a:spLocks noChangeAspect="1" noChangeArrowheads="1"/>
              </p:cNvSpPr>
              <p:nvPr/>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8" name="Oval 87"/>
              <p:cNvSpPr>
                <a:spLocks noChangeAspect="1" noChangeArrowheads="1"/>
              </p:cNvSpPr>
              <p:nvPr/>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19" name="Oval 88"/>
              <p:cNvSpPr>
                <a:spLocks noChangeAspect="1" noChangeArrowheads="1"/>
              </p:cNvSpPr>
              <p:nvPr/>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0" name="Oval 89"/>
              <p:cNvSpPr>
                <a:spLocks noChangeAspect="1" noChangeArrowheads="1"/>
              </p:cNvSpPr>
              <p:nvPr/>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1" name="Oval 90"/>
              <p:cNvSpPr>
                <a:spLocks noChangeAspect="1" noChangeArrowheads="1"/>
              </p:cNvSpPr>
              <p:nvPr/>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2" name="Oval 91"/>
              <p:cNvSpPr>
                <a:spLocks noChangeAspect="1" noChangeArrowheads="1"/>
              </p:cNvSpPr>
              <p:nvPr/>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3" name="Oval 92"/>
              <p:cNvSpPr>
                <a:spLocks noChangeAspect="1" noChangeArrowheads="1"/>
              </p:cNvSpPr>
              <p:nvPr/>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4" name="Oval 93"/>
              <p:cNvSpPr>
                <a:spLocks noChangeAspect="1" noChangeArrowheads="1"/>
              </p:cNvSpPr>
              <p:nvPr/>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5" name="Oval 94"/>
              <p:cNvSpPr>
                <a:spLocks noChangeAspect="1" noChangeArrowheads="1"/>
              </p:cNvSpPr>
              <p:nvPr/>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6" name="Oval 95"/>
              <p:cNvSpPr>
                <a:spLocks noChangeAspect="1" noChangeArrowheads="1"/>
              </p:cNvSpPr>
              <p:nvPr/>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7" name="Oval 96"/>
              <p:cNvSpPr>
                <a:spLocks noChangeAspect="1" noChangeArrowheads="1"/>
              </p:cNvSpPr>
              <p:nvPr/>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8" name="Oval 97"/>
              <p:cNvSpPr>
                <a:spLocks noChangeAspect="1" noChangeArrowheads="1"/>
              </p:cNvSpPr>
              <p:nvPr/>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29" name="Oval 98"/>
              <p:cNvSpPr>
                <a:spLocks noChangeAspect="1" noChangeArrowheads="1"/>
              </p:cNvSpPr>
              <p:nvPr/>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0" name="Oval 99"/>
              <p:cNvSpPr>
                <a:spLocks noChangeAspect="1" noChangeArrowheads="1"/>
              </p:cNvSpPr>
              <p:nvPr/>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1" name="Oval 100"/>
              <p:cNvSpPr>
                <a:spLocks noChangeAspect="1" noChangeArrowheads="1"/>
              </p:cNvSpPr>
              <p:nvPr/>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2" name="Oval 101"/>
              <p:cNvSpPr>
                <a:spLocks noChangeAspect="1" noChangeArrowheads="1"/>
              </p:cNvSpPr>
              <p:nvPr/>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3" name="Oval 102"/>
              <p:cNvSpPr>
                <a:spLocks noChangeAspect="1" noChangeArrowheads="1"/>
              </p:cNvSpPr>
              <p:nvPr/>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4" name="Oval 103"/>
              <p:cNvSpPr>
                <a:spLocks noChangeAspect="1" noChangeArrowheads="1"/>
              </p:cNvSpPr>
              <p:nvPr/>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5" name="Oval 104"/>
              <p:cNvSpPr>
                <a:spLocks noChangeAspect="1" noChangeArrowheads="1"/>
              </p:cNvSpPr>
              <p:nvPr/>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6" name="Oval 105"/>
              <p:cNvSpPr>
                <a:spLocks noChangeAspect="1" noChangeArrowheads="1"/>
              </p:cNvSpPr>
              <p:nvPr/>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7" name="Oval 106"/>
              <p:cNvSpPr>
                <a:spLocks noChangeAspect="1" noChangeArrowheads="1"/>
              </p:cNvSpPr>
              <p:nvPr/>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8" name="Oval 107"/>
              <p:cNvSpPr>
                <a:spLocks noChangeAspect="1" noChangeArrowheads="1"/>
              </p:cNvSpPr>
              <p:nvPr/>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39" name="Oval 108"/>
              <p:cNvSpPr>
                <a:spLocks noChangeAspect="1" noChangeArrowheads="1"/>
              </p:cNvSpPr>
              <p:nvPr/>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0" name="Oval 109"/>
              <p:cNvSpPr>
                <a:spLocks noChangeAspect="1" noChangeArrowheads="1"/>
              </p:cNvSpPr>
              <p:nvPr/>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1" name="Oval 110"/>
              <p:cNvSpPr>
                <a:spLocks noChangeAspect="1" noChangeArrowheads="1"/>
              </p:cNvSpPr>
              <p:nvPr/>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2" name="Oval 111"/>
              <p:cNvSpPr>
                <a:spLocks noChangeAspect="1" noChangeArrowheads="1"/>
              </p:cNvSpPr>
              <p:nvPr/>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3" name="Oval 112"/>
              <p:cNvSpPr>
                <a:spLocks noChangeAspect="1" noChangeArrowheads="1"/>
              </p:cNvSpPr>
              <p:nvPr/>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4" name="Oval 113"/>
              <p:cNvSpPr>
                <a:spLocks noChangeAspect="1" noChangeArrowheads="1"/>
              </p:cNvSpPr>
              <p:nvPr/>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5" name="Oval 114"/>
              <p:cNvSpPr>
                <a:spLocks noChangeAspect="1" noChangeArrowheads="1"/>
              </p:cNvSpPr>
              <p:nvPr/>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6" name="Oval 115"/>
              <p:cNvSpPr>
                <a:spLocks noChangeAspect="1" noChangeArrowheads="1"/>
              </p:cNvSpPr>
              <p:nvPr/>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7" name="Oval 116"/>
              <p:cNvSpPr>
                <a:spLocks noChangeAspect="1" noChangeArrowheads="1"/>
              </p:cNvSpPr>
              <p:nvPr/>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8" name="Oval 117"/>
              <p:cNvSpPr>
                <a:spLocks noChangeAspect="1" noChangeArrowheads="1"/>
              </p:cNvSpPr>
              <p:nvPr/>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49" name="Oval 118"/>
              <p:cNvSpPr>
                <a:spLocks noChangeAspect="1" noChangeArrowheads="1"/>
              </p:cNvSpPr>
              <p:nvPr/>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0" name="Oval 119"/>
              <p:cNvSpPr>
                <a:spLocks noChangeAspect="1" noChangeArrowheads="1"/>
              </p:cNvSpPr>
              <p:nvPr/>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1" name="Oval 120"/>
              <p:cNvSpPr>
                <a:spLocks noChangeAspect="1" noChangeArrowheads="1"/>
              </p:cNvSpPr>
              <p:nvPr/>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2" name="Oval 121"/>
              <p:cNvSpPr>
                <a:spLocks noChangeAspect="1" noChangeArrowheads="1"/>
              </p:cNvSpPr>
              <p:nvPr/>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3" name="Oval 122"/>
              <p:cNvSpPr>
                <a:spLocks noChangeAspect="1" noChangeArrowheads="1"/>
              </p:cNvSpPr>
              <p:nvPr/>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4" name="Oval 123"/>
              <p:cNvSpPr>
                <a:spLocks noChangeAspect="1" noChangeArrowheads="1"/>
              </p:cNvSpPr>
              <p:nvPr/>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5" name="Oval 124"/>
              <p:cNvSpPr>
                <a:spLocks noChangeAspect="1" noChangeArrowheads="1"/>
              </p:cNvSpPr>
              <p:nvPr/>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6" name="Oval 125"/>
              <p:cNvSpPr>
                <a:spLocks noChangeAspect="1" noChangeArrowheads="1"/>
              </p:cNvSpPr>
              <p:nvPr/>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7" name="Oval 126"/>
              <p:cNvSpPr>
                <a:spLocks noChangeAspect="1" noChangeArrowheads="1"/>
              </p:cNvSpPr>
              <p:nvPr/>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8" name="Oval 127"/>
              <p:cNvSpPr>
                <a:spLocks noChangeAspect="1" noChangeArrowheads="1"/>
              </p:cNvSpPr>
              <p:nvPr/>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59" name="Oval 128"/>
              <p:cNvSpPr>
                <a:spLocks noChangeAspect="1" noChangeArrowheads="1"/>
              </p:cNvSpPr>
              <p:nvPr/>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0" name="Oval 129"/>
              <p:cNvSpPr>
                <a:spLocks noChangeAspect="1" noChangeArrowheads="1"/>
              </p:cNvSpPr>
              <p:nvPr/>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1" name="Oval 130"/>
              <p:cNvSpPr>
                <a:spLocks noChangeAspect="1" noChangeArrowheads="1"/>
              </p:cNvSpPr>
              <p:nvPr/>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2" name="Oval 131"/>
              <p:cNvSpPr>
                <a:spLocks noChangeAspect="1" noChangeArrowheads="1"/>
              </p:cNvSpPr>
              <p:nvPr/>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3" name="Oval 132"/>
              <p:cNvSpPr>
                <a:spLocks noChangeAspect="1" noChangeArrowheads="1"/>
              </p:cNvSpPr>
              <p:nvPr/>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4" name="Oval 133"/>
              <p:cNvSpPr>
                <a:spLocks noChangeAspect="1" noChangeArrowheads="1"/>
              </p:cNvSpPr>
              <p:nvPr/>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5" name="Oval 134"/>
              <p:cNvSpPr>
                <a:spLocks noChangeAspect="1" noChangeArrowheads="1"/>
              </p:cNvSpPr>
              <p:nvPr/>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6" name="Oval 135"/>
              <p:cNvSpPr>
                <a:spLocks noChangeAspect="1" noChangeArrowheads="1"/>
              </p:cNvSpPr>
              <p:nvPr/>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7" name="Oval 136"/>
              <p:cNvSpPr>
                <a:spLocks noChangeAspect="1" noChangeArrowheads="1"/>
              </p:cNvSpPr>
              <p:nvPr/>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8" name="Oval 137"/>
              <p:cNvSpPr>
                <a:spLocks noChangeAspect="1" noChangeArrowheads="1"/>
              </p:cNvSpPr>
              <p:nvPr/>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69" name="Oval 138"/>
              <p:cNvSpPr>
                <a:spLocks noChangeAspect="1" noChangeArrowheads="1"/>
              </p:cNvSpPr>
              <p:nvPr/>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0" name="Oval 139"/>
              <p:cNvSpPr>
                <a:spLocks noChangeAspect="1" noChangeArrowheads="1"/>
              </p:cNvSpPr>
              <p:nvPr/>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1" name="Oval 140"/>
              <p:cNvSpPr>
                <a:spLocks noChangeAspect="1" noChangeArrowheads="1"/>
              </p:cNvSpPr>
              <p:nvPr/>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2" name="Oval 141"/>
              <p:cNvSpPr>
                <a:spLocks noChangeAspect="1" noChangeArrowheads="1"/>
              </p:cNvSpPr>
              <p:nvPr/>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3" name="Oval 142"/>
              <p:cNvSpPr>
                <a:spLocks noChangeAspect="1" noChangeArrowheads="1"/>
              </p:cNvSpPr>
              <p:nvPr/>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4" name="Oval 143"/>
              <p:cNvSpPr>
                <a:spLocks noChangeAspect="1" noChangeArrowheads="1"/>
              </p:cNvSpPr>
              <p:nvPr/>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5" name="Oval 144"/>
              <p:cNvSpPr>
                <a:spLocks noChangeAspect="1" noChangeArrowheads="1"/>
              </p:cNvSpPr>
              <p:nvPr/>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6" name="Oval 145"/>
              <p:cNvSpPr>
                <a:spLocks noChangeAspect="1" noChangeArrowheads="1"/>
              </p:cNvSpPr>
              <p:nvPr/>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7" name="Oval 146"/>
              <p:cNvSpPr>
                <a:spLocks noChangeAspect="1" noChangeArrowheads="1"/>
              </p:cNvSpPr>
              <p:nvPr/>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8" name="Oval 147"/>
              <p:cNvSpPr>
                <a:spLocks noChangeAspect="1" noChangeArrowheads="1"/>
              </p:cNvSpPr>
              <p:nvPr/>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79" name="Oval 148"/>
              <p:cNvSpPr>
                <a:spLocks noChangeAspect="1" noChangeArrowheads="1"/>
              </p:cNvSpPr>
              <p:nvPr/>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0" name="Oval 149"/>
              <p:cNvSpPr>
                <a:spLocks noChangeAspect="1" noChangeArrowheads="1"/>
              </p:cNvSpPr>
              <p:nvPr/>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1" name="Oval 150"/>
              <p:cNvSpPr>
                <a:spLocks noChangeAspect="1" noChangeArrowheads="1"/>
              </p:cNvSpPr>
              <p:nvPr/>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2" name="Oval 151"/>
              <p:cNvSpPr>
                <a:spLocks noChangeAspect="1" noChangeArrowheads="1"/>
              </p:cNvSpPr>
              <p:nvPr/>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3" name="Oval 152"/>
              <p:cNvSpPr>
                <a:spLocks noChangeAspect="1" noChangeArrowheads="1"/>
              </p:cNvSpPr>
              <p:nvPr/>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4" name="Oval 153"/>
              <p:cNvSpPr>
                <a:spLocks noChangeAspect="1" noChangeArrowheads="1"/>
              </p:cNvSpPr>
              <p:nvPr/>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5" name="Oval 154"/>
              <p:cNvSpPr>
                <a:spLocks noChangeAspect="1" noChangeArrowheads="1"/>
              </p:cNvSpPr>
              <p:nvPr/>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6" name="Oval 155"/>
              <p:cNvSpPr>
                <a:spLocks noChangeAspect="1" noChangeArrowheads="1"/>
              </p:cNvSpPr>
              <p:nvPr/>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7" name="Oval 156"/>
              <p:cNvSpPr>
                <a:spLocks noChangeAspect="1" noChangeArrowheads="1"/>
              </p:cNvSpPr>
              <p:nvPr/>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8" name="Oval 157"/>
              <p:cNvSpPr>
                <a:spLocks noChangeAspect="1" noChangeArrowheads="1"/>
              </p:cNvSpPr>
              <p:nvPr/>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89" name="Oval 158"/>
              <p:cNvSpPr>
                <a:spLocks noChangeAspect="1" noChangeArrowheads="1"/>
              </p:cNvSpPr>
              <p:nvPr/>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0" name="Oval 159"/>
              <p:cNvSpPr>
                <a:spLocks noChangeAspect="1" noChangeArrowheads="1"/>
              </p:cNvSpPr>
              <p:nvPr/>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1" name="Oval 160"/>
              <p:cNvSpPr>
                <a:spLocks noChangeAspect="1" noChangeArrowheads="1"/>
              </p:cNvSpPr>
              <p:nvPr/>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2" name="Oval 161"/>
              <p:cNvSpPr>
                <a:spLocks noChangeAspect="1" noChangeArrowheads="1"/>
              </p:cNvSpPr>
              <p:nvPr/>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3" name="Oval 162"/>
              <p:cNvSpPr>
                <a:spLocks noChangeAspect="1" noChangeArrowheads="1"/>
              </p:cNvSpPr>
              <p:nvPr/>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4" name="Oval 163"/>
              <p:cNvSpPr>
                <a:spLocks noChangeAspect="1" noChangeArrowheads="1"/>
              </p:cNvSpPr>
              <p:nvPr/>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5" name="Oval 164"/>
              <p:cNvSpPr>
                <a:spLocks noChangeAspect="1" noChangeArrowheads="1"/>
              </p:cNvSpPr>
              <p:nvPr/>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6" name="Oval 165"/>
              <p:cNvSpPr>
                <a:spLocks noChangeAspect="1" noChangeArrowheads="1"/>
              </p:cNvSpPr>
              <p:nvPr/>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7" name="Oval 166"/>
              <p:cNvSpPr>
                <a:spLocks noChangeAspect="1" noChangeArrowheads="1"/>
              </p:cNvSpPr>
              <p:nvPr/>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8" name="Oval 167"/>
              <p:cNvSpPr>
                <a:spLocks noChangeAspect="1" noChangeArrowheads="1"/>
              </p:cNvSpPr>
              <p:nvPr/>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399" name="Oval 168"/>
              <p:cNvSpPr>
                <a:spLocks noChangeAspect="1" noChangeArrowheads="1"/>
              </p:cNvSpPr>
              <p:nvPr/>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0" name="Oval 169"/>
              <p:cNvSpPr>
                <a:spLocks noChangeAspect="1" noChangeArrowheads="1"/>
              </p:cNvSpPr>
              <p:nvPr/>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1" name="Oval 170"/>
              <p:cNvSpPr>
                <a:spLocks noChangeAspect="1" noChangeArrowheads="1"/>
              </p:cNvSpPr>
              <p:nvPr/>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2" name="Oval 171"/>
              <p:cNvSpPr>
                <a:spLocks noChangeAspect="1" noChangeArrowheads="1"/>
              </p:cNvSpPr>
              <p:nvPr/>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3" name="Oval 172"/>
              <p:cNvSpPr>
                <a:spLocks noChangeAspect="1" noChangeArrowheads="1"/>
              </p:cNvSpPr>
              <p:nvPr/>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4" name="Oval 173"/>
              <p:cNvSpPr>
                <a:spLocks noChangeAspect="1" noChangeArrowheads="1"/>
              </p:cNvSpPr>
              <p:nvPr/>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5" name="Oval 174"/>
              <p:cNvSpPr>
                <a:spLocks noChangeAspect="1" noChangeArrowheads="1"/>
              </p:cNvSpPr>
              <p:nvPr/>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6" name="Oval 175"/>
              <p:cNvSpPr>
                <a:spLocks noChangeAspect="1" noChangeArrowheads="1"/>
              </p:cNvSpPr>
              <p:nvPr/>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7" name="Oval 176"/>
              <p:cNvSpPr>
                <a:spLocks noChangeAspect="1" noChangeArrowheads="1"/>
              </p:cNvSpPr>
              <p:nvPr/>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8" name="Oval 177"/>
              <p:cNvSpPr>
                <a:spLocks noChangeAspect="1" noChangeArrowheads="1"/>
              </p:cNvSpPr>
              <p:nvPr/>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09" name="Oval 178"/>
              <p:cNvSpPr>
                <a:spLocks noChangeAspect="1" noChangeArrowheads="1"/>
              </p:cNvSpPr>
              <p:nvPr/>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0" name="Oval 179"/>
              <p:cNvSpPr>
                <a:spLocks noChangeAspect="1" noChangeArrowheads="1"/>
              </p:cNvSpPr>
              <p:nvPr/>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1" name="Oval 180"/>
              <p:cNvSpPr>
                <a:spLocks noChangeAspect="1" noChangeArrowheads="1"/>
              </p:cNvSpPr>
              <p:nvPr/>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2" name="Oval 181"/>
              <p:cNvSpPr>
                <a:spLocks noChangeAspect="1" noChangeArrowheads="1"/>
              </p:cNvSpPr>
              <p:nvPr/>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3" name="Oval 182"/>
              <p:cNvSpPr>
                <a:spLocks noChangeAspect="1" noChangeArrowheads="1"/>
              </p:cNvSpPr>
              <p:nvPr/>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4" name="Oval 183"/>
              <p:cNvSpPr>
                <a:spLocks noChangeAspect="1" noChangeArrowheads="1"/>
              </p:cNvSpPr>
              <p:nvPr/>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5" name="Oval 184"/>
              <p:cNvSpPr>
                <a:spLocks noChangeAspect="1" noChangeArrowheads="1"/>
              </p:cNvSpPr>
              <p:nvPr/>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6" name="Oval 185"/>
              <p:cNvSpPr>
                <a:spLocks noChangeAspect="1" noChangeArrowheads="1"/>
              </p:cNvSpPr>
              <p:nvPr/>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7" name="Oval 186"/>
              <p:cNvSpPr>
                <a:spLocks noChangeAspect="1" noChangeArrowheads="1"/>
              </p:cNvSpPr>
              <p:nvPr/>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8" name="Oval 187"/>
              <p:cNvSpPr>
                <a:spLocks noChangeAspect="1" noChangeArrowheads="1"/>
              </p:cNvSpPr>
              <p:nvPr/>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19" name="Oval 188"/>
              <p:cNvSpPr>
                <a:spLocks noChangeAspect="1" noChangeArrowheads="1"/>
              </p:cNvSpPr>
              <p:nvPr/>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0" name="Oval 189"/>
              <p:cNvSpPr>
                <a:spLocks noChangeAspect="1" noChangeArrowheads="1"/>
              </p:cNvSpPr>
              <p:nvPr/>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1" name="Oval 190"/>
              <p:cNvSpPr>
                <a:spLocks noChangeAspect="1" noChangeArrowheads="1"/>
              </p:cNvSpPr>
              <p:nvPr/>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2" name="Oval 191"/>
              <p:cNvSpPr>
                <a:spLocks noChangeAspect="1" noChangeArrowheads="1"/>
              </p:cNvSpPr>
              <p:nvPr/>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3" name="Oval 192"/>
              <p:cNvSpPr>
                <a:spLocks noChangeAspect="1" noChangeArrowheads="1"/>
              </p:cNvSpPr>
              <p:nvPr/>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4" name="Oval 193"/>
              <p:cNvSpPr>
                <a:spLocks noChangeAspect="1" noChangeArrowheads="1"/>
              </p:cNvSpPr>
              <p:nvPr/>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5" name="Oval 194"/>
              <p:cNvSpPr>
                <a:spLocks noChangeAspect="1" noChangeArrowheads="1"/>
              </p:cNvSpPr>
              <p:nvPr/>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6" name="Oval 195"/>
              <p:cNvSpPr>
                <a:spLocks noChangeAspect="1" noChangeArrowheads="1"/>
              </p:cNvSpPr>
              <p:nvPr/>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7" name="Oval 196"/>
              <p:cNvSpPr>
                <a:spLocks noChangeAspect="1" noChangeArrowheads="1"/>
              </p:cNvSpPr>
              <p:nvPr/>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8" name="Oval 197"/>
              <p:cNvSpPr>
                <a:spLocks noChangeAspect="1" noChangeArrowheads="1"/>
              </p:cNvSpPr>
              <p:nvPr/>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29" name="Oval 198"/>
              <p:cNvSpPr>
                <a:spLocks noChangeAspect="1" noChangeArrowheads="1"/>
              </p:cNvSpPr>
              <p:nvPr/>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0" name="Oval 199"/>
              <p:cNvSpPr>
                <a:spLocks noChangeAspect="1" noChangeArrowheads="1"/>
              </p:cNvSpPr>
              <p:nvPr/>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1" name="Oval 200"/>
              <p:cNvSpPr>
                <a:spLocks noChangeAspect="1" noChangeArrowheads="1"/>
              </p:cNvSpPr>
              <p:nvPr/>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2" name="Oval 201"/>
              <p:cNvSpPr>
                <a:spLocks noChangeAspect="1" noChangeArrowheads="1"/>
              </p:cNvSpPr>
              <p:nvPr/>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3" name="Oval 202"/>
              <p:cNvSpPr>
                <a:spLocks noChangeAspect="1" noChangeArrowheads="1"/>
              </p:cNvSpPr>
              <p:nvPr/>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4" name="Oval 203"/>
              <p:cNvSpPr>
                <a:spLocks noChangeAspect="1" noChangeArrowheads="1"/>
              </p:cNvSpPr>
              <p:nvPr/>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5" name="Oval 204"/>
              <p:cNvSpPr>
                <a:spLocks noChangeAspect="1" noChangeArrowheads="1"/>
              </p:cNvSpPr>
              <p:nvPr/>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6" name="Oval 205"/>
              <p:cNvSpPr>
                <a:spLocks noChangeAspect="1" noChangeArrowheads="1"/>
              </p:cNvSpPr>
              <p:nvPr/>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7" name="Oval 206"/>
              <p:cNvSpPr>
                <a:spLocks noChangeAspect="1" noChangeArrowheads="1"/>
              </p:cNvSpPr>
              <p:nvPr/>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8" name="Oval 207"/>
              <p:cNvSpPr>
                <a:spLocks noChangeAspect="1" noChangeArrowheads="1"/>
              </p:cNvSpPr>
              <p:nvPr/>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39" name="Oval 208"/>
              <p:cNvSpPr>
                <a:spLocks noChangeAspect="1" noChangeArrowheads="1"/>
              </p:cNvSpPr>
              <p:nvPr/>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0" name="Oval 209"/>
              <p:cNvSpPr>
                <a:spLocks noChangeAspect="1" noChangeArrowheads="1"/>
              </p:cNvSpPr>
              <p:nvPr/>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1" name="Oval 210"/>
              <p:cNvSpPr>
                <a:spLocks noChangeAspect="1" noChangeArrowheads="1"/>
              </p:cNvSpPr>
              <p:nvPr/>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2" name="Oval 211"/>
              <p:cNvSpPr>
                <a:spLocks noChangeAspect="1" noChangeArrowheads="1"/>
              </p:cNvSpPr>
              <p:nvPr/>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3" name="Oval 212"/>
              <p:cNvSpPr>
                <a:spLocks noChangeAspect="1" noChangeArrowheads="1"/>
              </p:cNvSpPr>
              <p:nvPr/>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4" name="Oval 213"/>
              <p:cNvSpPr>
                <a:spLocks noChangeAspect="1" noChangeArrowheads="1"/>
              </p:cNvSpPr>
              <p:nvPr/>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5" name="Oval 214"/>
              <p:cNvSpPr>
                <a:spLocks noChangeAspect="1" noChangeArrowheads="1"/>
              </p:cNvSpPr>
              <p:nvPr/>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6" name="Oval 215"/>
              <p:cNvSpPr>
                <a:spLocks noChangeAspect="1" noChangeArrowheads="1"/>
              </p:cNvSpPr>
              <p:nvPr/>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7" name="Oval 216"/>
              <p:cNvSpPr>
                <a:spLocks noChangeAspect="1" noChangeArrowheads="1"/>
              </p:cNvSpPr>
              <p:nvPr/>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8" name="Oval 217"/>
              <p:cNvSpPr>
                <a:spLocks noChangeAspect="1" noChangeArrowheads="1"/>
              </p:cNvSpPr>
              <p:nvPr/>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49" name="Oval 218"/>
              <p:cNvSpPr>
                <a:spLocks noChangeAspect="1" noChangeArrowheads="1"/>
              </p:cNvSpPr>
              <p:nvPr/>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0" name="Oval 219"/>
              <p:cNvSpPr>
                <a:spLocks noChangeAspect="1" noChangeArrowheads="1"/>
              </p:cNvSpPr>
              <p:nvPr/>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1" name="Oval 220"/>
              <p:cNvSpPr>
                <a:spLocks noChangeAspect="1" noChangeArrowheads="1"/>
              </p:cNvSpPr>
              <p:nvPr/>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2" name="Oval 221"/>
              <p:cNvSpPr>
                <a:spLocks noChangeAspect="1" noChangeArrowheads="1"/>
              </p:cNvSpPr>
              <p:nvPr/>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3" name="Oval 222"/>
              <p:cNvSpPr>
                <a:spLocks noChangeAspect="1" noChangeArrowheads="1"/>
              </p:cNvSpPr>
              <p:nvPr/>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4" name="Oval 223"/>
              <p:cNvSpPr>
                <a:spLocks noChangeAspect="1" noChangeArrowheads="1"/>
              </p:cNvSpPr>
              <p:nvPr/>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5" name="Oval 224"/>
              <p:cNvSpPr>
                <a:spLocks noChangeAspect="1" noChangeArrowheads="1"/>
              </p:cNvSpPr>
              <p:nvPr/>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6" name="Oval 225"/>
              <p:cNvSpPr>
                <a:spLocks noChangeAspect="1" noChangeArrowheads="1"/>
              </p:cNvSpPr>
              <p:nvPr/>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7" name="Oval 226"/>
              <p:cNvSpPr>
                <a:spLocks noChangeAspect="1" noChangeArrowheads="1"/>
              </p:cNvSpPr>
              <p:nvPr/>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8" name="Oval 227"/>
              <p:cNvSpPr>
                <a:spLocks noChangeAspect="1" noChangeArrowheads="1"/>
              </p:cNvSpPr>
              <p:nvPr/>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59" name="Oval 228"/>
              <p:cNvSpPr>
                <a:spLocks noChangeAspect="1" noChangeArrowheads="1"/>
              </p:cNvSpPr>
              <p:nvPr/>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0" name="Oval 229"/>
              <p:cNvSpPr>
                <a:spLocks noChangeAspect="1" noChangeArrowheads="1"/>
              </p:cNvSpPr>
              <p:nvPr/>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1" name="Oval 230"/>
              <p:cNvSpPr>
                <a:spLocks noChangeAspect="1" noChangeArrowheads="1"/>
              </p:cNvSpPr>
              <p:nvPr/>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2" name="Oval 231"/>
              <p:cNvSpPr>
                <a:spLocks noChangeAspect="1" noChangeArrowheads="1"/>
              </p:cNvSpPr>
              <p:nvPr/>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3" name="Oval 232"/>
              <p:cNvSpPr>
                <a:spLocks noChangeAspect="1" noChangeArrowheads="1"/>
              </p:cNvSpPr>
              <p:nvPr/>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4" name="Oval 233"/>
              <p:cNvSpPr>
                <a:spLocks noChangeAspect="1" noChangeArrowheads="1"/>
              </p:cNvSpPr>
              <p:nvPr/>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5" name="Oval 234"/>
              <p:cNvSpPr>
                <a:spLocks noChangeAspect="1" noChangeArrowheads="1"/>
              </p:cNvSpPr>
              <p:nvPr/>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6" name="Oval 235"/>
              <p:cNvSpPr>
                <a:spLocks noChangeAspect="1" noChangeArrowheads="1"/>
              </p:cNvSpPr>
              <p:nvPr/>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7" name="Oval 236"/>
              <p:cNvSpPr>
                <a:spLocks noChangeAspect="1" noChangeArrowheads="1"/>
              </p:cNvSpPr>
              <p:nvPr/>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8" name="Oval 237"/>
              <p:cNvSpPr>
                <a:spLocks noChangeAspect="1" noChangeArrowheads="1"/>
              </p:cNvSpPr>
              <p:nvPr/>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69" name="Oval 238"/>
              <p:cNvSpPr>
                <a:spLocks noChangeAspect="1" noChangeArrowheads="1"/>
              </p:cNvSpPr>
              <p:nvPr/>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0" name="Oval 239"/>
              <p:cNvSpPr>
                <a:spLocks noChangeAspect="1" noChangeArrowheads="1"/>
              </p:cNvSpPr>
              <p:nvPr/>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1" name="Oval 240"/>
              <p:cNvSpPr>
                <a:spLocks noChangeAspect="1" noChangeArrowheads="1"/>
              </p:cNvSpPr>
              <p:nvPr/>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2" name="Oval 241"/>
              <p:cNvSpPr>
                <a:spLocks noChangeAspect="1" noChangeArrowheads="1"/>
              </p:cNvSpPr>
              <p:nvPr/>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3" name="Oval 242"/>
              <p:cNvSpPr>
                <a:spLocks noChangeAspect="1" noChangeArrowheads="1"/>
              </p:cNvSpPr>
              <p:nvPr/>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4" name="Oval 243"/>
              <p:cNvSpPr>
                <a:spLocks noChangeAspect="1" noChangeArrowheads="1"/>
              </p:cNvSpPr>
              <p:nvPr/>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5" name="Oval 244"/>
              <p:cNvSpPr>
                <a:spLocks noChangeAspect="1" noChangeArrowheads="1"/>
              </p:cNvSpPr>
              <p:nvPr/>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6" name="Oval 245"/>
              <p:cNvSpPr>
                <a:spLocks noChangeAspect="1" noChangeArrowheads="1"/>
              </p:cNvSpPr>
              <p:nvPr/>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7" name="Oval 246"/>
              <p:cNvSpPr>
                <a:spLocks noChangeAspect="1" noChangeArrowheads="1"/>
              </p:cNvSpPr>
              <p:nvPr/>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8" name="Oval 247"/>
              <p:cNvSpPr>
                <a:spLocks noChangeAspect="1" noChangeArrowheads="1"/>
              </p:cNvSpPr>
              <p:nvPr/>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79" name="Oval 248"/>
              <p:cNvSpPr>
                <a:spLocks noChangeAspect="1" noChangeArrowheads="1"/>
              </p:cNvSpPr>
              <p:nvPr/>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0" name="Oval 249"/>
              <p:cNvSpPr>
                <a:spLocks noChangeAspect="1" noChangeArrowheads="1"/>
              </p:cNvSpPr>
              <p:nvPr/>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1" name="Oval 250"/>
              <p:cNvSpPr>
                <a:spLocks noChangeAspect="1" noChangeArrowheads="1"/>
              </p:cNvSpPr>
              <p:nvPr/>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2" name="Oval 251"/>
              <p:cNvSpPr>
                <a:spLocks noChangeAspect="1" noChangeArrowheads="1"/>
              </p:cNvSpPr>
              <p:nvPr/>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3" name="Oval 252"/>
              <p:cNvSpPr>
                <a:spLocks noChangeAspect="1" noChangeArrowheads="1"/>
              </p:cNvSpPr>
              <p:nvPr/>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4" name="Oval 253"/>
              <p:cNvSpPr>
                <a:spLocks noChangeAspect="1" noChangeArrowheads="1"/>
              </p:cNvSpPr>
              <p:nvPr/>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5" name="Oval 254"/>
              <p:cNvSpPr>
                <a:spLocks noChangeAspect="1" noChangeArrowheads="1"/>
              </p:cNvSpPr>
              <p:nvPr/>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6" name="Oval 255"/>
              <p:cNvSpPr>
                <a:spLocks noChangeAspect="1" noChangeArrowheads="1"/>
              </p:cNvSpPr>
              <p:nvPr/>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7" name="Oval 256"/>
              <p:cNvSpPr>
                <a:spLocks noChangeAspect="1" noChangeArrowheads="1"/>
              </p:cNvSpPr>
              <p:nvPr/>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8" name="Oval 257"/>
              <p:cNvSpPr>
                <a:spLocks noChangeAspect="1" noChangeArrowheads="1"/>
              </p:cNvSpPr>
              <p:nvPr/>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89" name="Oval 258"/>
              <p:cNvSpPr>
                <a:spLocks noChangeAspect="1" noChangeArrowheads="1"/>
              </p:cNvSpPr>
              <p:nvPr/>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0" name="Oval 259"/>
              <p:cNvSpPr>
                <a:spLocks noChangeAspect="1" noChangeArrowheads="1"/>
              </p:cNvSpPr>
              <p:nvPr/>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1" name="Oval 260"/>
              <p:cNvSpPr>
                <a:spLocks noChangeAspect="1" noChangeArrowheads="1"/>
              </p:cNvSpPr>
              <p:nvPr/>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2" name="Oval 261"/>
              <p:cNvSpPr>
                <a:spLocks noChangeAspect="1" noChangeArrowheads="1"/>
              </p:cNvSpPr>
              <p:nvPr/>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3" name="Oval 262"/>
              <p:cNvSpPr>
                <a:spLocks noChangeAspect="1" noChangeArrowheads="1"/>
              </p:cNvSpPr>
              <p:nvPr/>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4" name="Oval 263"/>
              <p:cNvSpPr>
                <a:spLocks noChangeAspect="1" noChangeArrowheads="1"/>
              </p:cNvSpPr>
              <p:nvPr/>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5" name="Oval 264"/>
              <p:cNvSpPr>
                <a:spLocks noChangeAspect="1" noChangeArrowheads="1"/>
              </p:cNvSpPr>
              <p:nvPr/>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6" name="Oval 265"/>
              <p:cNvSpPr>
                <a:spLocks noChangeAspect="1" noChangeArrowheads="1"/>
              </p:cNvSpPr>
              <p:nvPr/>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7" name="Oval 266"/>
              <p:cNvSpPr>
                <a:spLocks noChangeAspect="1" noChangeArrowheads="1"/>
              </p:cNvSpPr>
              <p:nvPr/>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8" name="Oval 267"/>
              <p:cNvSpPr>
                <a:spLocks noChangeAspect="1" noChangeArrowheads="1"/>
              </p:cNvSpPr>
              <p:nvPr/>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499" name="Oval 268"/>
              <p:cNvSpPr>
                <a:spLocks noChangeAspect="1" noChangeArrowheads="1"/>
              </p:cNvSpPr>
              <p:nvPr/>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0" name="Oval 269"/>
              <p:cNvSpPr>
                <a:spLocks noChangeAspect="1" noChangeArrowheads="1"/>
              </p:cNvSpPr>
              <p:nvPr/>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1" name="Oval 270"/>
              <p:cNvSpPr>
                <a:spLocks noChangeAspect="1" noChangeArrowheads="1"/>
              </p:cNvSpPr>
              <p:nvPr/>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2" name="Oval 271"/>
              <p:cNvSpPr>
                <a:spLocks noChangeAspect="1" noChangeArrowheads="1"/>
              </p:cNvSpPr>
              <p:nvPr/>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3" name="Oval 272"/>
              <p:cNvSpPr>
                <a:spLocks noChangeAspect="1" noChangeArrowheads="1"/>
              </p:cNvSpPr>
              <p:nvPr/>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4" name="Oval 273"/>
              <p:cNvSpPr>
                <a:spLocks noChangeAspect="1" noChangeArrowheads="1"/>
              </p:cNvSpPr>
              <p:nvPr/>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5" name="Oval 274"/>
              <p:cNvSpPr>
                <a:spLocks noChangeAspect="1" noChangeArrowheads="1"/>
              </p:cNvSpPr>
              <p:nvPr/>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6" name="Oval 275"/>
              <p:cNvSpPr>
                <a:spLocks noChangeAspect="1" noChangeArrowheads="1"/>
              </p:cNvSpPr>
              <p:nvPr/>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7" name="Oval 276"/>
              <p:cNvSpPr>
                <a:spLocks noChangeAspect="1" noChangeArrowheads="1"/>
              </p:cNvSpPr>
              <p:nvPr/>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8" name="Oval 277"/>
              <p:cNvSpPr>
                <a:spLocks noChangeAspect="1" noChangeArrowheads="1"/>
              </p:cNvSpPr>
              <p:nvPr/>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09" name="Oval 278"/>
              <p:cNvSpPr>
                <a:spLocks noChangeAspect="1" noChangeArrowheads="1"/>
              </p:cNvSpPr>
              <p:nvPr/>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0" name="Oval 279"/>
              <p:cNvSpPr>
                <a:spLocks noChangeAspect="1" noChangeArrowheads="1"/>
              </p:cNvSpPr>
              <p:nvPr/>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1" name="Oval 280"/>
              <p:cNvSpPr>
                <a:spLocks noChangeAspect="1" noChangeArrowheads="1"/>
              </p:cNvSpPr>
              <p:nvPr/>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2" name="Oval 281"/>
              <p:cNvSpPr>
                <a:spLocks noChangeAspect="1" noChangeArrowheads="1"/>
              </p:cNvSpPr>
              <p:nvPr/>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3" name="Oval 282"/>
              <p:cNvSpPr>
                <a:spLocks noChangeAspect="1" noChangeArrowheads="1"/>
              </p:cNvSpPr>
              <p:nvPr/>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4" name="Oval 283"/>
              <p:cNvSpPr>
                <a:spLocks noChangeAspect="1" noChangeArrowheads="1"/>
              </p:cNvSpPr>
              <p:nvPr/>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5" name="Oval 284"/>
              <p:cNvSpPr>
                <a:spLocks noChangeAspect="1" noChangeArrowheads="1"/>
              </p:cNvSpPr>
              <p:nvPr/>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6" name="Oval 285"/>
              <p:cNvSpPr>
                <a:spLocks noChangeAspect="1" noChangeArrowheads="1"/>
              </p:cNvSpPr>
              <p:nvPr/>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7" name="Oval 286"/>
              <p:cNvSpPr>
                <a:spLocks noChangeAspect="1" noChangeArrowheads="1"/>
              </p:cNvSpPr>
              <p:nvPr/>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8" name="Oval 287"/>
              <p:cNvSpPr>
                <a:spLocks noChangeAspect="1" noChangeArrowheads="1"/>
              </p:cNvSpPr>
              <p:nvPr/>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19" name="Oval 288"/>
              <p:cNvSpPr>
                <a:spLocks noChangeAspect="1" noChangeArrowheads="1"/>
              </p:cNvSpPr>
              <p:nvPr/>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0" name="Oval 289"/>
              <p:cNvSpPr>
                <a:spLocks noChangeAspect="1" noChangeArrowheads="1"/>
              </p:cNvSpPr>
              <p:nvPr/>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1" name="Oval 290"/>
              <p:cNvSpPr>
                <a:spLocks noChangeAspect="1" noChangeArrowheads="1"/>
              </p:cNvSpPr>
              <p:nvPr/>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2" name="Oval 291"/>
              <p:cNvSpPr>
                <a:spLocks noChangeAspect="1" noChangeArrowheads="1"/>
              </p:cNvSpPr>
              <p:nvPr/>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3" name="Oval 292"/>
              <p:cNvSpPr>
                <a:spLocks noChangeAspect="1" noChangeArrowheads="1"/>
              </p:cNvSpPr>
              <p:nvPr/>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4" name="Oval 293"/>
              <p:cNvSpPr>
                <a:spLocks noChangeAspect="1" noChangeArrowheads="1"/>
              </p:cNvSpPr>
              <p:nvPr/>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5" name="Oval 294"/>
              <p:cNvSpPr>
                <a:spLocks noChangeAspect="1" noChangeArrowheads="1"/>
              </p:cNvSpPr>
              <p:nvPr/>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6" name="Oval 295"/>
              <p:cNvSpPr>
                <a:spLocks noChangeAspect="1" noChangeArrowheads="1"/>
              </p:cNvSpPr>
              <p:nvPr/>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7" name="Oval 296"/>
              <p:cNvSpPr>
                <a:spLocks noChangeAspect="1" noChangeArrowheads="1"/>
              </p:cNvSpPr>
              <p:nvPr/>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8" name="Oval 297"/>
              <p:cNvSpPr>
                <a:spLocks noChangeAspect="1" noChangeArrowheads="1"/>
              </p:cNvSpPr>
              <p:nvPr/>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29" name="Oval 298"/>
              <p:cNvSpPr>
                <a:spLocks noChangeAspect="1" noChangeArrowheads="1"/>
              </p:cNvSpPr>
              <p:nvPr/>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0" name="Oval 299"/>
              <p:cNvSpPr>
                <a:spLocks noChangeAspect="1" noChangeArrowheads="1"/>
              </p:cNvSpPr>
              <p:nvPr/>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1" name="Oval 300"/>
              <p:cNvSpPr>
                <a:spLocks noChangeAspect="1" noChangeArrowheads="1"/>
              </p:cNvSpPr>
              <p:nvPr/>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2" name="Oval 301"/>
              <p:cNvSpPr>
                <a:spLocks noChangeAspect="1" noChangeArrowheads="1"/>
              </p:cNvSpPr>
              <p:nvPr/>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3" name="Oval 302"/>
              <p:cNvSpPr>
                <a:spLocks noChangeAspect="1" noChangeArrowheads="1"/>
              </p:cNvSpPr>
              <p:nvPr/>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4" name="Oval 303"/>
              <p:cNvSpPr>
                <a:spLocks noChangeAspect="1" noChangeArrowheads="1"/>
              </p:cNvSpPr>
              <p:nvPr/>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5" name="Oval 304"/>
              <p:cNvSpPr>
                <a:spLocks noChangeAspect="1" noChangeArrowheads="1"/>
              </p:cNvSpPr>
              <p:nvPr/>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6" name="Oval 305"/>
              <p:cNvSpPr>
                <a:spLocks noChangeAspect="1" noChangeArrowheads="1"/>
              </p:cNvSpPr>
              <p:nvPr/>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7" name="Oval 306"/>
              <p:cNvSpPr>
                <a:spLocks noChangeAspect="1" noChangeArrowheads="1"/>
              </p:cNvSpPr>
              <p:nvPr/>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8" name="Oval 307"/>
              <p:cNvSpPr>
                <a:spLocks noChangeAspect="1" noChangeArrowheads="1"/>
              </p:cNvSpPr>
              <p:nvPr/>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39" name="Oval 308"/>
              <p:cNvSpPr>
                <a:spLocks noChangeAspect="1" noChangeArrowheads="1"/>
              </p:cNvSpPr>
              <p:nvPr/>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0" name="Oval 309"/>
              <p:cNvSpPr>
                <a:spLocks noChangeAspect="1" noChangeArrowheads="1"/>
              </p:cNvSpPr>
              <p:nvPr/>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1" name="Oval 310"/>
              <p:cNvSpPr>
                <a:spLocks noChangeAspect="1" noChangeArrowheads="1"/>
              </p:cNvSpPr>
              <p:nvPr/>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2" name="Oval 311"/>
              <p:cNvSpPr>
                <a:spLocks noChangeAspect="1" noChangeArrowheads="1"/>
              </p:cNvSpPr>
              <p:nvPr/>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3" name="Oval 312"/>
              <p:cNvSpPr>
                <a:spLocks noChangeAspect="1" noChangeArrowheads="1"/>
              </p:cNvSpPr>
              <p:nvPr/>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4" name="Oval 313"/>
              <p:cNvSpPr>
                <a:spLocks noChangeAspect="1" noChangeArrowheads="1"/>
              </p:cNvSpPr>
              <p:nvPr/>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5" name="Oval 314"/>
              <p:cNvSpPr>
                <a:spLocks noChangeAspect="1" noChangeArrowheads="1"/>
              </p:cNvSpPr>
              <p:nvPr/>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6" name="Oval 315"/>
              <p:cNvSpPr>
                <a:spLocks noChangeAspect="1" noChangeArrowheads="1"/>
              </p:cNvSpPr>
              <p:nvPr/>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7" name="Oval 316"/>
              <p:cNvSpPr>
                <a:spLocks noChangeAspect="1" noChangeArrowheads="1"/>
              </p:cNvSpPr>
              <p:nvPr/>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8" name="Oval 317"/>
              <p:cNvSpPr>
                <a:spLocks noChangeAspect="1" noChangeArrowheads="1"/>
              </p:cNvSpPr>
              <p:nvPr/>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49" name="Oval 318"/>
              <p:cNvSpPr>
                <a:spLocks noChangeAspect="1" noChangeArrowheads="1"/>
              </p:cNvSpPr>
              <p:nvPr/>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0" name="Oval 319"/>
              <p:cNvSpPr>
                <a:spLocks noChangeAspect="1" noChangeArrowheads="1"/>
              </p:cNvSpPr>
              <p:nvPr/>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1" name="Oval 320"/>
              <p:cNvSpPr>
                <a:spLocks noChangeAspect="1" noChangeArrowheads="1"/>
              </p:cNvSpPr>
              <p:nvPr/>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2" name="Oval 321"/>
              <p:cNvSpPr>
                <a:spLocks noChangeAspect="1" noChangeArrowheads="1"/>
              </p:cNvSpPr>
              <p:nvPr/>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3" name="Oval 322"/>
              <p:cNvSpPr>
                <a:spLocks noChangeAspect="1" noChangeArrowheads="1"/>
              </p:cNvSpPr>
              <p:nvPr/>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4" name="Oval 323"/>
              <p:cNvSpPr>
                <a:spLocks noChangeAspect="1" noChangeArrowheads="1"/>
              </p:cNvSpPr>
              <p:nvPr/>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5" name="Oval 324"/>
              <p:cNvSpPr>
                <a:spLocks noChangeAspect="1" noChangeArrowheads="1"/>
              </p:cNvSpPr>
              <p:nvPr/>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6" name="Oval 325"/>
              <p:cNvSpPr>
                <a:spLocks noChangeAspect="1" noChangeArrowheads="1"/>
              </p:cNvSpPr>
              <p:nvPr/>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7" name="Oval 326"/>
              <p:cNvSpPr>
                <a:spLocks noChangeAspect="1" noChangeArrowheads="1"/>
              </p:cNvSpPr>
              <p:nvPr/>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8" name="Oval 327"/>
              <p:cNvSpPr>
                <a:spLocks noChangeAspect="1" noChangeArrowheads="1"/>
              </p:cNvSpPr>
              <p:nvPr/>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59" name="Oval 328"/>
              <p:cNvSpPr>
                <a:spLocks noChangeAspect="1" noChangeArrowheads="1"/>
              </p:cNvSpPr>
              <p:nvPr/>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0" name="Oval 329"/>
              <p:cNvSpPr>
                <a:spLocks noChangeAspect="1" noChangeArrowheads="1"/>
              </p:cNvSpPr>
              <p:nvPr/>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1" name="Oval 330"/>
              <p:cNvSpPr>
                <a:spLocks noChangeAspect="1" noChangeArrowheads="1"/>
              </p:cNvSpPr>
              <p:nvPr/>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2" name="Oval 331"/>
              <p:cNvSpPr>
                <a:spLocks noChangeAspect="1" noChangeArrowheads="1"/>
              </p:cNvSpPr>
              <p:nvPr/>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3" name="Oval 332"/>
              <p:cNvSpPr>
                <a:spLocks noChangeAspect="1" noChangeArrowheads="1"/>
              </p:cNvSpPr>
              <p:nvPr/>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4" name="Oval 333"/>
              <p:cNvSpPr>
                <a:spLocks noChangeAspect="1" noChangeArrowheads="1"/>
              </p:cNvSpPr>
              <p:nvPr/>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5" name="Oval 334"/>
              <p:cNvSpPr>
                <a:spLocks noChangeAspect="1" noChangeArrowheads="1"/>
              </p:cNvSpPr>
              <p:nvPr/>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6" name="Oval 335"/>
              <p:cNvSpPr>
                <a:spLocks noChangeAspect="1" noChangeArrowheads="1"/>
              </p:cNvSpPr>
              <p:nvPr/>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7" name="Oval 336"/>
              <p:cNvSpPr>
                <a:spLocks noChangeAspect="1" noChangeArrowheads="1"/>
              </p:cNvSpPr>
              <p:nvPr/>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8" name="Oval 337"/>
              <p:cNvSpPr>
                <a:spLocks noChangeAspect="1" noChangeArrowheads="1"/>
              </p:cNvSpPr>
              <p:nvPr/>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69" name="Oval 338"/>
              <p:cNvSpPr>
                <a:spLocks noChangeAspect="1" noChangeArrowheads="1"/>
              </p:cNvSpPr>
              <p:nvPr/>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0" name="Oval 339"/>
              <p:cNvSpPr>
                <a:spLocks noChangeAspect="1" noChangeArrowheads="1"/>
              </p:cNvSpPr>
              <p:nvPr/>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1" name="Oval 340"/>
              <p:cNvSpPr>
                <a:spLocks noChangeAspect="1" noChangeArrowheads="1"/>
              </p:cNvSpPr>
              <p:nvPr/>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2" name="Oval 341"/>
              <p:cNvSpPr>
                <a:spLocks noChangeAspect="1" noChangeArrowheads="1"/>
              </p:cNvSpPr>
              <p:nvPr/>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3" name="Oval 342"/>
              <p:cNvSpPr>
                <a:spLocks noChangeAspect="1" noChangeArrowheads="1"/>
              </p:cNvSpPr>
              <p:nvPr/>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4" name="Oval 343"/>
              <p:cNvSpPr>
                <a:spLocks noChangeAspect="1" noChangeArrowheads="1"/>
              </p:cNvSpPr>
              <p:nvPr/>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5" name="Oval 344"/>
              <p:cNvSpPr>
                <a:spLocks noChangeAspect="1" noChangeArrowheads="1"/>
              </p:cNvSpPr>
              <p:nvPr/>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6" name="Oval 345"/>
              <p:cNvSpPr>
                <a:spLocks noChangeAspect="1" noChangeArrowheads="1"/>
              </p:cNvSpPr>
              <p:nvPr/>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7" name="Oval 346"/>
              <p:cNvSpPr>
                <a:spLocks noChangeAspect="1" noChangeArrowheads="1"/>
              </p:cNvSpPr>
              <p:nvPr/>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8" name="Oval 347"/>
              <p:cNvSpPr>
                <a:spLocks noChangeAspect="1" noChangeArrowheads="1"/>
              </p:cNvSpPr>
              <p:nvPr/>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79" name="Oval 348"/>
              <p:cNvSpPr>
                <a:spLocks noChangeAspect="1" noChangeArrowheads="1"/>
              </p:cNvSpPr>
              <p:nvPr/>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0" name="Oval 349"/>
              <p:cNvSpPr>
                <a:spLocks noChangeAspect="1" noChangeArrowheads="1"/>
              </p:cNvSpPr>
              <p:nvPr/>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1" name="Oval 350"/>
              <p:cNvSpPr>
                <a:spLocks noChangeAspect="1" noChangeArrowheads="1"/>
              </p:cNvSpPr>
              <p:nvPr/>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2" name="Oval 351"/>
              <p:cNvSpPr>
                <a:spLocks noChangeAspect="1" noChangeArrowheads="1"/>
              </p:cNvSpPr>
              <p:nvPr/>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3" name="Oval 352"/>
              <p:cNvSpPr>
                <a:spLocks noChangeAspect="1" noChangeArrowheads="1"/>
              </p:cNvSpPr>
              <p:nvPr/>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4" name="Oval 353"/>
              <p:cNvSpPr>
                <a:spLocks noChangeAspect="1" noChangeArrowheads="1"/>
              </p:cNvSpPr>
              <p:nvPr/>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5" name="Oval 354"/>
              <p:cNvSpPr>
                <a:spLocks noChangeAspect="1" noChangeArrowheads="1"/>
              </p:cNvSpPr>
              <p:nvPr/>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6" name="Oval 355"/>
              <p:cNvSpPr>
                <a:spLocks noChangeAspect="1" noChangeArrowheads="1"/>
              </p:cNvSpPr>
              <p:nvPr/>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7" name="Oval 356"/>
              <p:cNvSpPr>
                <a:spLocks noChangeAspect="1" noChangeArrowheads="1"/>
              </p:cNvSpPr>
              <p:nvPr/>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8" name="Oval 357"/>
              <p:cNvSpPr>
                <a:spLocks noChangeAspect="1" noChangeArrowheads="1"/>
              </p:cNvSpPr>
              <p:nvPr/>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89" name="Oval 358"/>
              <p:cNvSpPr>
                <a:spLocks noChangeAspect="1" noChangeArrowheads="1"/>
              </p:cNvSpPr>
              <p:nvPr/>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0" name="Oval 359"/>
              <p:cNvSpPr>
                <a:spLocks noChangeAspect="1" noChangeArrowheads="1"/>
              </p:cNvSpPr>
              <p:nvPr/>
            </p:nvSpPr>
            <p:spPr bwMode="auto">
              <a:xfrm>
                <a:off x="4663908" y="2074514"/>
                <a:ext cx="85943" cy="85943"/>
              </a:xfrm>
              <a:prstGeom prst="ellipse">
                <a:avLst/>
              </a:prstGeom>
              <a:grpFill/>
              <a:ln>
                <a:noFill/>
              </a:ln>
              <a:effectLst/>
            </p:spPr>
            <p:txBody>
              <a:bodyPr wrap="none" anchor="ctr"/>
              <a:lstStyle/>
              <a:p>
                <a:pPr defTabSz="1242379">
                  <a:defRPr/>
                </a:pPr>
                <a:endParaRPr lang="en-US" sz="2446" kern="0" dirty="0">
                  <a:solidFill>
                    <a:srgbClr val="292929"/>
                  </a:solidFill>
                </a:endParaRPr>
              </a:p>
            </p:txBody>
          </p:sp>
          <p:sp>
            <p:nvSpPr>
              <p:cNvPr id="1591" name="Oval 360"/>
              <p:cNvSpPr>
                <a:spLocks noChangeAspect="1" noChangeArrowheads="1"/>
              </p:cNvSpPr>
              <p:nvPr/>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2" name="Oval 361"/>
              <p:cNvSpPr>
                <a:spLocks noChangeAspect="1" noChangeArrowheads="1"/>
              </p:cNvSpPr>
              <p:nvPr/>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3" name="Oval 362"/>
              <p:cNvSpPr>
                <a:spLocks noChangeAspect="1" noChangeArrowheads="1"/>
              </p:cNvSpPr>
              <p:nvPr/>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4" name="Oval 363"/>
              <p:cNvSpPr>
                <a:spLocks noChangeAspect="1" noChangeArrowheads="1"/>
              </p:cNvSpPr>
              <p:nvPr/>
            </p:nvSpPr>
            <p:spPr bwMode="auto">
              <a:xfrm>
                <a:off x="5226311" y="2074514"/>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595" name="Oval 364"/>
              <p:cNvSpPr>
                <a:spLocks noChangeAspect="1" noChangeArrowheads="1"/>
              </p:cNvSpPr>
              <p:nvPr/>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6" name="Oval 365"/>
              <p:cNvSpPr>
                <a:spLocks noChangeAspect="1" noChangeArrowheads="1"/>
              </p:cNvSpPr>
              <p:nvPr/>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7" name="Oval 366"/>
              <p:cNvSpPr>
                <a:spLocks noChangeAspect="1" noChangeArrowheads="1"/>
              </p:cNvSpPr>
              <p:nvPr/>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8" name="Oval 367"/>
              <p:cNvSpPr>
                <a:spLocks noChangeAspect="1" noChangeArrowheads="1"/>
              </p:cNvSpPr>
              <p:nvPr/>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599" name="Oval 368"/>
              <p:cNvSpPr>
                <a:spLocks noChangeAspect="1" noChangeArrowheads="1"/>
              </p:cNvSpPr>
              <p:nvPr/>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0" name="Oval 369"/>
              <p:cNvSpPr>
                <a:spLocks noChangeAspect="1" noChangeArrowheads="1"/>
              </p:cNvSpPr>
              <p:nvPr/>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1" name="Oval 370"/>
              <p:cNvSpPr>
                <a:spLocks noChangeAspect="1" noChangeArrowheads="1"/>
              </p:cNvSpPr>
              <p:nvPr/>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2" name="Oval 371"/>
              <p:cNvSpPr>
                <a:spLocks noChangeAspect="1" noChangeArrowheads="1"/>
              </p:cNvSpPr>
              <p:nvPr/>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3" name="Oval 372"/>
              <p:cNvSpPr>
                <a:spLocks noChangeAspect="1" noChangeArrowheads="1"/>
              </p:cNvSpPr>
              <p:nvPr/>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4" name="Oval 373"/>
              <p:cNvSpPr>
                <a:spLocks noChangeAspect="1" noChangeArrowheads="1"/>
              </p:cNvSpPr>
              <p:nvPr/>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5" name="Oval 374"/>
              <p:cNvSpPr>
                <a:spLocks noChangeAspect="1" noChangeArrowheads="1"/>
              </p:cNvSpPr>
              <p:nvPr/>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6" name="Oval 375"/>
              <p:cNvSpPr>
                <a:spLocks noChangeAspect="1" noChangeArrowheads="1"/>
              </p:cNvSpPr>
              <p:nvPr/>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7" name="Oval 376"/>
              <p:cNvSpPr>
                <a:spLocks noChangeAspect="1" noChangeArrowheads="1"/>
              </p:cNvSpPr>
              <p:nvPr/>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8" name="Oval 377"/>
              <p:cNvSpPr>
                <a:spLocks noChangeAspect="1" noChangeArrowheads="1"/>
              </p:cNvSpPr>
              <p:nvPr/>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09" name="Oval 378"/>
              <p:cNvSpPr>
                <a:spLocks noChangeAspect="1" noChangeArrowheads="1"/>
              </p:cNvSpPr>
              <p:nvPr/>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0" name="Oval 379"/>
              <p:cNvSpPr>
                <a:spLocks noChangeAspect="1" noChangeArrowheads="1"/>
              </p:cNvSpPr>
              <p:nvPr/>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1" name="Oval 380"/>
              <p:cNvSpPr>
                <a:spLocks noChangeAspect="1" noChangeArrowheads="1"/>
              </p:cNvSpPr>
              <p:nvPr/>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2" name="Oval 381"/>
              <p:cNvSpPr>
                <a:spLocks noChangeAspect="1" noChangeArrowheads="1"/>
              </p:cNvSpPr>
              <p:nvPr/>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3" name="Oval 382"/>
              <p:cNvSpPr>
                <a:spLocks noChangeAspect="1" noChangeArrowheads="1"/>
              </p:cNvSpPr>
              <p:nvPr/>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4" name="Oval 383"/>
              <p:cNvSpPr>
                <a:spLocks noChangeAspect="1" noChangeArrowheads="1"/>
              </p:cNvSpPr>
              <p:nvPr/>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5" name="Oval 384"/>
              <p:cNvSpPr>
                <a:spLocks noChangeAspect="1" noChangeArrowheads="1"/>
              </p:cNvSpPr>
              <p:nvPr/>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6" name="Oval 385"/>
              <p:cNvSpPr>
                <a:spLocks noChangeAspect="1" noChangeArrowheads="1"/>
              </p:cNvSpPr>
              <p:nvPr/>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7" name="Oval 386"/>
              <p:cNvSpPr>
                <a:spLocks noChangeAspect="1" noChangeArrowheads="1"/>
              </p:cNvSpPr>
              <p:nvPr/>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8" name="Oval 387"/>
              <p:cNvSpPr>
                <a:spLocks noChangeAspect="1" noChangeArrowheads="1"/>
              </p:cNvSpPr>
              <p:nvPr/>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19" name="Oval 388"/>
              <p:cNvSpPr>
                <a:spLocks noChangeAspect="1" noChangeArrowheads="1"/>
              </p:cNvSpPr>
              <p:nvPr/>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0" name="Oval 389"/>
              <p:cNvSpPr>
                <a:spLocks noChangeAspect="1" noChangeArrowheads="1"/>
              </p:cNvSpPr>
              <p:nvPr/>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1" name="Oval 390"/>
              <p:cNvSpPr>
                <a:spLocks noChangeAspect="1" noChangeArrowheads="1"/>
              </p:cNvSpPr>
              <p:nvPr/>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2" name="Oval 391"/>
              <p:cNvSpPr>
                <a:spLocks noChangeAspect="1" noChangeArrowheads="1"/>
              </p:cNvSpPr>
              <p:nvPr/>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3" name="Oval 392"/>
              <p:cNvSpPr>
                <a:spLocks noChangeAspect="1" noChangeArrowheads="1"/>
              </p:cNvSpPr>
              <p:nvPr/>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4" name="Oval 393"/>
              <p:cNvSpPr>
                <a:spLocks noChangeAspect="1" noChangeArrowheads="1"/>
              </p:cNvSpPr>
              <p:nvPr/>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5" name="Oval 394"/>
              <p:cNvSpPr>
                <a:spLocks noChangeAspect="1" noChangeArrowheads="1"/>
              </p:cNvSpPr>
              <p:nvPr/>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6" name="Oval 395"/>
              <p:cNvSpPr>
                <a:spLocks noChangeAspect="1" noChangeArrowheads="1"/>
              </p:cNvSpPr>
              <p:nvPr/>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7" name="Oval 396"/>
              <p:cNvSpPr>
                <a:spLocks noChangeAspect="1" noChangeArrowheads="1"/>
              </p:cNvSpPr>
              <p:nvPr/>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8" name="Oval 397"/>
              <p:cNvSpPr>
                <a:spLocks noChangeAspect="1" noChangeArrowheads="1"/>
              </p:cNvSpPr>
              <p:nvPr/>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29" name="Oval 398"/>
              <p:cNvSpPr>
                <a:spLocks noChangeAspect="1" noChangeArrowheads="1"/>
              </p:cNvSpPr>
              <p:nvPr/>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0" name="Oval 399"/>
              <p:cNvSpPr>
                <a:spLocks noChangeAspect="1" noChangeArrowheads="1"/>
              </p:cNvSpPr>
              <p:nvPr/>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1" name="Oval 400"/>
              <p:cNvSpPr>
                <a:spLocks noChangeAspect="1" noChangeArrowheads="1"/>
              </p:cNvSpPr>
              <p:nvPr/>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2" name="Oval 401"/>
              <p:cNvSpPr>
                <a:spLocks noChangeAspect="1" noChangeArrowheads="1"/>
              </p:cNvSpPr>
              <p:nvPr/>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3" name="Oval 402"/>
              <p:cNvSpPr>
                <a:spLocks noChangeAspect="1" noChangeArrowheads="1"/>
              </p:cNvSpPr>
              <p:nvPr/>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4" name="Oval 403"/>
              <p:cNvSpPr>
                <a:spLocks noChangeAspect="1" noChangeArrowheads="1"/>
              </p:cNvSpPr>
              <p:nvPr/>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5" name="Oval 404"/>
              <p:cNvSpPr>
                <a:spLocks noChangeAspect="1" noChangeArrowheads="1"/>
              </p:cNvSpPr>
              <p:nvPr/>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6" name="Oval 405"/>
              <p:cNvSpPr>
                <a:spLocks noChangeAspect="1" noChangeArrowheads="1"/>
              </p:cNvSpPr>
              <p:nvPr/>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7" name="Oval 406"/>
              <p:cNvSpPr>
                <a:spLocks noChangeAspect="1" noChangeArrowheads="1"/>
              </p:cNvSpPr>
              <p:nvPr/>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8" name="Oval 407"/>
              <p:cNvSpPr>
                <a:spLocks noChangeAspect="1" noChangeArrowheads="1"/>
              </p:cNvSpPr>
              <p:nvPr/>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39" name="Oval 408"/>
              <p:cNvSpPr>
                <a:spLocks noChangeAspect="1" noChangeArrowheads="1"/>
              </p:cNvSpPr>
              <p:nvPr/>
            </p:nvSpPr>
            <p:spPr bwMode="auto">
              <a:xfrm>
                <a:off x="4214589" y="2178551"/>
                <a:ext cx="85943" cy="85944"/>
              </a:xfrm>
              <a:prstGeom prst="ellipse">
                <a:avLst/>
              </a:prstGeom>
              <a:grpFill/>
              <a:ln>
                <a:noFill/>
              </a:ln>
              <a:effectLst/>
            </p:spPr>
            <p:txBody>
              <a:bodyPr wrap="none" anchor="ctr"/>
              <a:lstStyle/>
              <a:p>
                <a:pPr defTabSz="1242379">
                  <a:defRPr/>
                </a:pPr>
                <a:endParaRPr lang="en-US" sz="2446" kern="0" dirty="0">
                  <a:solidFill>
                    <a:srgbClr val="292929"/>
                  </a:solidFill>
                </a:endParaRPr>
              </a:p>
            </p:txBody>
          </p:sp>
          <p:sp>
            <p:nvSpPr>
              <p:cNvPr id="1640" name="Oval 409"/>
              <p:cNvSpPr>
                <a:spLocks noChangeAspect="1" noChangeArrowheads="1"/>
              </p:cNvSpPr>
              <p:nvPr/>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1" name="Oval 410"/>
              <p:cNvSpPr>
                <a:spLocks noChangeAspect="1" noChangeArrowheads="1"/>
              </p:cNvSpPr>
              <p:nvPr/>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2" name="Oval 411"/>
              <p:cNvSpPr>
                <a:spLocks noChangeAspect="1" noChangeArrowheads="1"/>
              </p:cNvSpPr>
              <p:nvPr/>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3" name="Oval 412"/>
              <p:cNvSpPr>
                <a:spLocks noChangeAspect="1" noChangeArrowheads="1"/>
              </p:cNvSpPr>
              <p:nvPr/>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4" name="Oval 413"/>
              <p:cNvSpPr>
                <a:spLocks noChangeAspect="1" noChangeArrowheads="1"/>
              </p:cNvSpPr>
              <p:nvPr/>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5" name="Oval 414"/>
              <p:cNvSpPr>
                <a:spLocks noChangeAspect="1" noChangeArrowheads="1"/>
              </p:cNvSpPr>
              <p:nvPr/>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6" name="Oval 415"/>
              <p:cNvSpPr>
                <a:spLocks noChangeAspect="1" noChangeArrowheads="1"/>
              </p:cNvSpPr>
              <p:nvPr/>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7" name="Oval 416"/>
              <p:cNvSpPr>
                <a:spLocks noChangeAspect="1" noChangeArrowheads="1"/>
              </p:cNvSpPr>
              <p:nvPr/>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8" name="Oval 417"/>
              <p:cNvSpPr>
                <a:spLocks noChangeAspect="1" noChangeArrowheads="1"/>
              </p:cNvSpPr>
              <p:nvPr/>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49" name="Oval 418"/>
              <p:cNvSpPr>
                <a:spLocks noChangeAspect="1" noChangeArrowheads="1"/>
              </p:cNvSpPr>
              <p:nvPr/>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0" name="Oval 419"/>
              <p:cNvSpPr>
                <a:spLocks noChangeAspect="1" noChangeArrowheads="1"/>
              </p:cNvSpPr>
              <p:nvPr/>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1" name="Oval 420"/>
              <p:cNvSpPr>
                <a:spLocks noChangeAspect="1" noChangeArrowheads="1"/>
              </p:cNvSpPr>
              <p:nvPr/>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2" name="Oval 421"/>
              <p:cNvSpPr>
                <a:spLocks noChangeAspect="1" noChangeArrowheads="1"/>
              </p:cNvSpPr>
              <p:nvPr/>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3" name="Oval 422"/>
              <p:cNvSpPr>
                <a:spLocks noChangeAspect="1" noChangeArrowheads="1"/>
              </p:cNvSpPr>
              <p:nvPr/>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4" name="Oval 423"/>
              <p:cNvSpPr>
                <a:spLocks noChangeAspect="1" noChangeArrowheads="1"/>
              </p:cNvSpPr>
              <p:nvPr/>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5" name="Oval 424"/>
              <p:cNvSpPr>
                <a:spLocks noChangeAspect="1" noChangeArrowheads="1"/>
              </p:cNvSpPr>
              <p:nvPr/>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6" name="Oval 425"/>
              <p:cNvSpPr>
                <a:spLocks noChangeAspect="1" noChangeArrowheads="1"/>
              </p:cNvSpPr>
              <p:nvPr/>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7" name="Oval 426"/>
              <p:cNvSpPr>
                <a:spLocks noChangeAspect="1" noChangeArrowheads="1"/>
              </p:cNvSpPr>
              <p:nvPr/>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8" name="Oval 427"/>
              <p:cNvSpPr>
                <a:spLocks noChangeAspect="1" noChangeArrowheads="1"/>
              </p:cNvSpPr>
              <p:nvPr/>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59" name="Oval 428"/>
              <p:cNvSpPr>
                <a:spLocks noChangeAspect="1" noChangeArrowheads="1"/>
              </p:cNvSpPr>
              <p:nvPr/>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0" name="Oval 429"/>
              <p:cNvSpPr>
                <a:spLocks noChangeAspect="1" noChangeArrowheads="1"/>
              </p:cNvSpPr>
              <p:nvPr/>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1" name="Oval 430"/>
              <p:cNvSpPr>
                <a:spLocks noChangeAspect="1" noChangeArrowheads="1"/>
              </p:cNvSpPr>
              <p:nvPr/>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2" name="Oval 431"/>
              <p:cNvSpPr>
                <a:spLocks noChangeAspect="1" noChangeArrowheads="1"/>
              </p:cNvSpPr>
              <p:nvPr/>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3" name="Oval 432"/>
              <p:cNvSpPr>
                <a:spLocks noChangeAspect="1" noChangeArrowheads="1"/>
              </p:cNvSpPr>
              <p:nvPr/>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4" name="Oval 433"/>
              <p:cNvSpPr>
                <a:spLocks noChangeAspect="1" noChangeArrowheads="1"/>
              </p:cNvSpPr>
              <p:nvPr/>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5" name="Oval 434"/>
              <p:cNvSpPr>
                <a:spLocks noChangeAspect="1" noChangeArrowheads="1"/>
              </p:cNvSpPr>
              <p:nvPr/>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6" name="Oval 435"/>
              <p:cNvSpPr>
                <a:spLocks noChangeAspect="1" noChangeArrowheads="1"/>
              </p:cNvSpPr>
              <p:nvPr/>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7" name="Oval 436"/>
              <p:cNvSpPr>
                <a:spLocks noChangeAspect="1" noChangeArrowheads="1"/>
              </p:cNvSpPr>
              <p:nvPr/>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8" name="Oval 437"/>
              <p:cNvSpPr>
                <a:spLocks noChangeAspect="1" noChangeArrowheads="1"/>
              </p:cNvSpPr>
              <p:nvPr/>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69" name="Oval 438"/>
              <p:cNvSpPr>
                <a:spLocks noChangeAspect="1" noChangeArrowheads="1"/>
              </p:cNvSpPr>
              <p:nvPr/>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0" name="Oval 439"/>
              <p:cNvSpPr>
                <a:spLocks noChangeAspect="1" noChangeArrowheads="1"/>
              </p:cNvSpPr>
              <p:nvPr/>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1" name="Oval 440"/>
              <p:cNvSpPr>
                <a:spLocks noChangeAspect="1" noChangeArrowheads="1"/>
              </p:cNvSpPr>
              <p:nvPr/>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2" name="Oval 441"/>
              <p:cNvSpPr>
                <a:spLocks noChangeAspect="1" noChangeArrowheads="1"/>
              </p:cNvSpPr>
              <p:nvPr/>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3" name="Oval 442"/>
              <p:cNvSpPr>
                <a:spLocks noChangeAspect="1" noChangeArrowheads="1"/>
              </p:cNvSpPr>
              <p:nvPr/>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4" name="Oval 443"/>
              <p:cNvSpPr>
                <a:spLocks noChangeAspect="1" noChangeArrowheads="1"/>
              </p:cNvSpPr>
              <p:nvPr/>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5" name="Oval 444"/>
              <p:cNvSpPr>
                <a:spLocks noChangeAspect="1" noChangeArrowheads="1"/>
              </p:cNvSpPr>
              <p:nvPr/>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6" name="Oval 445"/>
              <p:cNvSpPr>
                <a:spLocks noChangeAspect="1" noChangeArrowheads="1"/>
              </p:cNvSpPr>
              <p:nvPr/>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7" name="Oval 446"/>
              <p:cNvSpPr>
                <a:spLocks noChangeAspect="1" noChangeArrowheads="1"/>
              </p:cNvSpPr>
              <p:nvPr/>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8" name="Oval 447"/>
              <p:cNvSpPr>
                <a:spLocks noChangeAspect="1" noChangeArrowheads="1"/>
              </p:cNvSpPr>
              <p:nvPr/>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79" name="Oval 448"/>
              <p:cNvSpPr>
                <a:spLocks noChangeAspect="1" noChangeArrowheads="1"/>
              </p:cNvSpPr>
              <p:nvPr/>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0" name="Oval 449"/>
              <p:cNvSpPr>
                <a:spLocks noChangeAspect="1" noChangeArrowheads="1"/>
              </p:cNvSpPr>
              <p:nvPr/>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1" name="Oval 450"/>
              <p:cNvSpPr>
                <a:spLocks noChangeAspect="1" noChangeArrowheads="1"/>
              </p:cNvSpPr>
              <p:nvPr/>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2" name="Oval 451"/>
              <p:cNvSpPr>
                <a:spLocks noChangeAspect="1" noChangeArrowheads="1"/>
              </p:cNvSpPr>
              <p:nvPr/>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3" name="Oval 452"/>
              <p:cNvSpPr>
                <a:spLocks noChangeAspect="1" noChangeArrowheads="1"/>
              </p:cNvSpPr>
              <p:nvPr/>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4" name="Oval 453"/>
              <p:cNvSpPr>
                <a:spLocks noChangeAspect="1" noChangeArrowheads="1"/>
              </p:cNvSpPr>
              <p:nvPr/>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5" name="Oval 454"/>
              <p:cNvSpPr>
                <a:spLocks noChangeAspect="1" noChangeArrowheads="1"/>
              </p:cNvSpPr>
              <p:nvPr/>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6" name="Oval 455"/>
              <p:cNvSpPr>
                <a:spLocks noChangeAspect="1" noChangeArrowheads="1"/>
              </p:cNvSpPr>
              <p:nvPr/>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7" name="Oval 456"/>
              <p:cNvSpPr>
                <a:spLocks noChangeAspect="1" noChangeArrowheads="1"/>
              </p:cNvSpPr>
              <p:nvPr/>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8" name="Oval 457"/>
              <p:cNvSpPr>
                <a:spLocks noChangeAspect="1" noChangeArrowheads="1"/>
              </p:cNvSpPr>
              <p:nvPr/>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89" name="Oval 458"/>
              <p:cNvSpPr>
                <a:spLocks noChangeAspect="1" noChangeArrowheads="1"/>
              </p:cNvSpPr>
              <p:nvPr/>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0" name="Oval 459"/>
              <p:cNvSpPr>
                <a:spLocks noChangeAspect="1" noChangeArrowheads="1"/>
              </p:cNvSpPr>
              <p:nvPr/>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1" name="Oval 460"/>
              <p:cNvSpPr>
                <a:spLocks noChangeAspect="1" noChangeArrowheads="1"/>
              </p:cNvSpPr>
              <p:nvPr/>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2" name="Oval 461"/>
              <p:cNvSpPr>
                <a:spLocks noChangeAspect="1" noChangeArrowheads="1"/>
              </p:cNvSpPr>
              <p:nvPr/>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3" name="Oval 462"/>
              <p:cNvSpPr>
                <a:spLocks noChangeAspect="1" noChangeArrowheads="1"/>
              </p:cNvSpPr>
              <p:nvPr/>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4" name="Oval 463"/>
              <p:cNvSpPr>
                <a:spLocks noChangeAspect="1" noChangeArrowheads="1"/>
              </p:cNvSpPr>
              <p:nvPr/>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5" name="Oval 464"/>
              <p:cNvSpPr>
                <a:spLocks noChangeAspect="1" noChangeArrowheads="1"/>
              </p:cNvSpPr>
              <p:nvPr/>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6" name="Oval 465"/>
              <p:cNvSpPr>
                <a:spLocks noChangeAspect="1" noChangeArrowheads="1"/>
              </p:cNvSpPr>
              <p:nvPr/>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7" name="Oval 466"/>
              <p:cNvSpPr>
                <a:spLocks noChangeAspect="1" noChangeArrowheads="1"/>
              </p:cNvSpPr>
              <p:nvPr/>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8" name="Oval 467"/>
              <p:cNvSpPr>
                <a:spLocks noChangeAspect="1" noChangeArrowheads="1"/>
              </p:cNvSpPr>
              <p:nvPr/>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699" name="Oval 468"/>
              <p:cNvSpPr>
                <a:spLocks noChangeAspect="1" noChangeArrowheads="1"/>
              </p:cNvSpPr>
              <p:nvPr/>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0" name="Oval 469"/>
              <p:cNvSpPr>
                <a:spLocks noChangeAspect="1" noChangeArrowheads="1"/>
              </p:cNvSpPr>
              <p:nvPr/>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1" name="Oval 470"/>
              <p:cNvSpPr>
                <a:spLocks noChangeAspect="1" noChangeArrowheads="1"/>
              </p:cNvSpPr>
              <p:nvPr/>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2" name="Oval 471"/>
              <p:cNvSpPr>
                <a:spLocks noChangeAspect="1" noChangeArrowheads="1"/>
              </p:cNvSpPr>
              <p:nvPr/>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3" name="Oval 472"/>
              <p:cNvSpPr>
                <a:spLocks noChangeAspect="1" noChangeArrowheads="1"/>
              </p:cNvSpPr>
              <p:nvPr/>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4" name="Oval 473"/>
              <p:cNvSpPr>
                <a:spLocks noChangeAspect="1" noChangeArrowheads="1"/>
              </p:cNvSpPr>
              <p:nvPr/>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5" name="Oval 474"/>
              <p:cNvSpPr>
                <a:spLocks noChangeAspect="1" noChangeArrowheads="1"/>
              </p:cNvSpPr>
              <p:nvPr/>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6" name="Oval 475"/>
              <p:cNvSpPr>
                <a:spLocks noChangeAspect="1" noChangeArrowheads="1"/>
              </p:cNvSpPr>
              <p:nvPr/>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7" name="Oval 476"/>
              <p:cNvSpPr>
                <a:spLocks noChangeAspect="1" noChangeArrowheads="1"/>
              </p:cNvSpPr>
              <p:nvPr/>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8" name="Oval 477"/>
              <p:cNvSpPr>
                <a:spLocks noChangeAspect="1" noChangeArrowheads="1"/>
              </p:cNvSpPr>
              <p:nvPr/>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09" name="Oval 478"/>
              <p:cNvSpPr>
                <a:spLocks noChangeAspect="1" noChangeArrowheads="1"/>
              </p:cNvSpPr>
              <p:nvPr/>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0" name="Oval 479"/>
              <p:cNvSpPr>
                <a:spLocks noChangeAspect="1" noChangeArrowheads="1"/>
              </p:cNvSpPr>
              <p:nvPr/>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1" name="Oval 480"/>
              <p:cNvSpPr>
                <a:spLocks noChangeAspect="1" noChangeArrowheads="1"/>
              </p:cNvSpPr>
              <p:nvPr/>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2" name="Oval 481"/>
              <p:cNvSpPr>
                <a:spLocks noChangeAspect="1" noChangeArrowheads="1"/>
              </p:cNvSpPr>
              <p:nvPr/>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3" name="Oval 482"/>
              <p:cNvSpPr>
                <a:spLocks noChangeAspect="1" noChangeArrowheads="1"/>
              </p:cNvSpPr>
              <p:nvPr/>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4" name="Oval 483"/>
              <p:cNvSpPr>
                <a:spLocks noChangeAspect="1" noChangeArrowheads="1"/>
              </p:cNvSpPr>
              <p:nvPr/>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5" name="Oval 484"/>
              <p:cNvSpPr>
                <a:spLocks noChangeAspect="1" noChangeArrowheads="1"/>
              </p:cNvSpPr>
              <p:nvPr/>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6" name="Oval 485"/>
              <p:cNvSpPr>
                <a:spLocks noChangeAspect="1" noChangeArrowheads="1"/>
              </p:cNvSpPr>
              <p:nvPr/>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7" name="Oval 486"/>
              <p:cNvSpPr>
                <a:spLocks noChangeAspect="1" noChangeArrowheads="1"/>
              </p:cNvSpPr>
              <p:nvPr/>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8" name="Oval 487"/>
              <p:cNvSpPr>
                <a:spLocks noChangeAspect="1" noChangeArrowheads="1"/>
              </p:cNvSpPr>
              <p:nvPr/>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19" name="Oval 488"/>
              <p:cNvSpPr>
                <a:spLocks noChangeAspect="1" noChangeArrowheads="1"/>
              </p:cNvSpPr>
              <p:nvPr/>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0" name="Oval 489"/>
              <p:cNvSpPr>
                <a:spLocks noChangeAspect="1" noChangeArrowheads="1"/>
              </p:cNvSpPr>
              <p:nvPr/>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1" name="Oval 490"/>
              <p:cNvSpPr>
                <a:spLocks noChangeAspect="1" noChangeArrowheads="1"/>
              </p:cNvSpPr>
              <p:nvPr/>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2" name="Oval 491"/>
              <p:cNvSpPr>
                <a:spLocks noChangeAspect="1" noChangeArrowheads="1"/>
              </p:cNvSpPr>
              <p:nvPr/>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3" name="Oval 492"/>
              <p:cNvSpPr>
                <a:spLocks noChangeAspect="1" noChangeArrowheads="1"/>
              </p:cNvSpPr>
              <p:nvPr/>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4" name="Oval 493"/>
              <p:cNvSpPr>
                <a:spLocks noChangeAspect="1" noChangeArrowheads="1"/>
              </p:cNvSpPr>
              <p:nvPr/>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5" name="Oval 494"/>
              <p:cNvSpPr>
                <a:spLocks noChangeAspect="1" noChangeArrowheads="1"/>
              </p:cNvSpPr>
              <p:nvPr/>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6" name="Oval 495"/>
              <p:cNvSpPr>
                <a:spLocks noChangeAspect="1" noChangeArrowheads="1"/>
              </p:cNvSpPr>
              <p:nvPr/>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7" name="Oval 496"/>
              <p:cNvSpPr>
                <a:spLocks noChangeAspect="1" noChangeArrowheads="1"/>
              </p:cNvSpPr>
              <p:nvPr/>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8" name="Oval 497"/>
              <p:cNvSpPr>
                <a:spLocks noChangeAspect="1" noChangeArrowheads="1"/>
              </p:cNvSpPr>
              <p:nvPr/>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29" name="Oval 498"/>
              <p:cNvSpPr>
                <a:spLocks noChangeAspect="1" noChangeArrowheads="1"/>
              </p:cNvSpPr>
              <p:nvPr/>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0" name="Oval 499"/>
              <p:cNvSpPr>
                <a:spLocks noChangeAspect="1" noChangeArrowheads="1"/>
              </p:cNvSpPr>
              <p:nvPr/>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1" name="Oval 500"/>
              <p:cNvSpPr>
                <a:spLocks noChangeAspect="1" noChangeArrowheads="1"/>
              </p:cNvSpPr>
              <p:nvPr/>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2" name="Oval 501"/>
              <p:cNvSpPr>
                <a:spLocks noChangeAspect="1" noChangeArrowheads="1"/>
              </p:cNvSpPr>
              <p:nvPr/>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3" name="Oval 502"/>
              <p:cNvSpPr>
                <a:spLocks noChangeAspect="1" noChangeArrowheads="1"/>
              </p:cNvSpPr>
              <p:nvPr/>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4" name="Oval 503"/>
              <p:cNvSpPr>
                <a:spLocks noChangeAspect="1" noChangeArrowheads="1"/>
              </p:cNvSpPr>
              <p:nvPr/>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5" name="Oval 504"/>
              <p:cNvSpPr>
                <a:spLocks noChangeAspect="1" noChangeArrowheads="1"/>
              </p:cNvSpPr>
              <p:nvPr/>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6" name="Oval 505"/>
              <p:cNvSpPr>
                <a:spLocks noChangeAspect="1" noChangeArrowheads="1"/>
              </p:cNvSpPr>
              <p:nvPr/>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7" name="Oval 506"/>
              <p:cNvSpPr>
                <a:spLocks noChangeAspect="1" noChangeArrowheads="1"/>
              </p:cNvSpPr>
              <p:nvPr/>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8" name="Oval 507"/>
              <p:cNvSpPr>
                <a:spLocks noChangeAspect="1" noChangeArrowheads="1"/>
              </p:cNvSpPr>
              <p:nvPr/>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39" name="Oval 508"/>
              <p:cNvSpPr>
                <a:spLocks noChangeAspect="1" noChangeArrowheads="1"/>
              </p:cNvSpPr>
              <p:nvPr/>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0" name="Oval 509"/>
              <p:cNvSpPr>
                <a:spLocks noChangeAspect="1" noChangeArrowheads="1"/>
              </p:cNvSpPr>
              <p:nvPr/>
            </p:nvSpPr>
            <p:spPr bwMode="auto">
              <a:xfrm>
                <a:off x="4888568" y="2385118"/>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741" name="Oval 510"/>
              <p:cNvSpPr>
                <a:spLocks noChangeAspect="1" noChangeArrowheads="1"/>
              </p:cNvSpPr>
              <p:nvPr/>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2" name="Oval 511"/>
              <p:cNvSpPr>
                <a:spLocks noChangeAspect="1" noChangeArrowheads="1"/>
              </p:cNvSpPr>
              <p:nvPr/>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3" name="Oval 512"/>
              <p:cNvSpPr>
                <a:spLocks noChangeAspect="1" noChangeArrowheads="1"/>
              </p:cNvSpPr>
              <p:nvPr/>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4" name="Oval 513"/>
              <p:cNvSpPr>
                <a:spLocks noChangeAspect="1" noChangeArrowheads="1"/>
              </p:cNvSpPr>
              <p:nvPr/>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5" name="Oval 514"/>
              <p:cNvSpPr>
                <a:spLocks noChangeAspect="1" noChangeArrowheads="1"/>
              </p:cNvSpPr>
              <p:nvPr/>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6" name="Oval 515"/>
              <p:cNvSpPr>
                <a:spLocks noChangeAspect="1" noChangeArrowheads="1"/>
              </p:cNvSpPr>
              <p:nvPr/>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7" name="Oval 516"/>
              <p:cNvSpPr>
                <a:spLocks noChangeAspect="1" noChangeArrowheads="1"/>
              </p:cNvSpPr>
              <p:nvPr/>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8" name="Oval 517"/>
              <p:cNvSpPr>
                <a:spLocks noChangeAspect="1" noChangeArrowheads="1"/>
              </p:cNvSpPr>
              <p:nvPr/>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49" name="Oval 518"/>
              <p:cNvSpPr>
                <a:spLocks noChangeAspect="1" noChangeArrowheads="1"/>
              </p:cNvSpPr>
              <p:nvPr/>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0" name="Oval 519"/>
              <p:cNvSpPr>
                <a:spLocks noChangeAspect="1" noChangeArrowheads="1"/>
              </p:cNvSpPr>
              <p:nvPr/>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1" name="Oval 520"/>
              <p:cNvSpPr>
                <a:spLocks noChangeAspect="1" noChangeArrowheads="1"/>
              </p:cNvSpPr>
              <p:nvPr/>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2" name="Oval 521"/>
              <p:cNvSpPr>
                <a:spLocks noChangeAspect="1" noChangeArrowheads="1"/>
              </p:cNvSpPr>
              <p:nvPr/>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3" name="Oval 522"/>
              <p:cNvSpPr>
                <a:spLocks noChangeAspect="1" noChangeArrowheads="1"/>
              </p:cNvSpPr>
              <p:nvPr/>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4" name="Oval 523"/>
              <p:cNvSpPr>
                <a:spLocks noChangeAspect="1" noChangeArrowheads="1"/>
              </p:cNvSpPr>
              <p:nvPr/>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5" name="Oval 524"/>
              <p:cNvSpPr>
                <a:spLocks noChangeAspect="1" noChangeArrowheads="1"/>
              </p:cNvSpPr>
              <p:nvPr/>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6" name="Oval 525"/>
              <p:cNvSpPr>
                <a:spLocks noChangeAspect="1" noChangeArrowheads="1"/>
              </p:cNvSpPr>
              <p:nvPr/>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7" name="Oval 526"/>
              <p:cNvSpPr>
                <a:spLocks noChangeAspect="1" noChangeArrowheads="1"/>
              </p:cNvSpPr>
              <p:nvPr/>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8" name="Oval 527"/>
              <p:cNvSpPr>
                <a:spLocks noChangeAspect="1" noChangeArrowheads="1"/>
              </p:cNvSpPr>
              <p:nvPr/>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59" name="Oval 528"/>
              <p:cNvSpPr>
                <a:spLocks noChangeAspect="1" noChangeArrowheads="1"/>
              </p:cNvSpPr>
              <p:nvPr/>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0" name="Oval 529"/>
              <p:cNvSpPr>
                <a:spLocks noChangeAspect="1" noChangeArrowheads="1"/>
              </p:cNvSpPr>
              <p:nvPr/>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1" name="Oval 530"/>
              <p:cNvSpPr>
                <a:spLocks noChangeAspect="1" noChangeArrowheads="1"/>
              </p:cNvSpPr>
              <p:nvPr/>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2" name="Oval 531"/>
              <p:cNvSpPr>
                <a:spLocks noChangeAspect="1" noChangeArrowheads="1"/>
              </p:cNvSpPr>
              <p:nvPr/>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3" name="Oval 532"/>
              <p:cNvSpPr>
                <a:spLocks noChangeAspect="1" noChangeArrowheads="1"/>
              </p:cNvSpPr>
              <p:nvPr/>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4" name="Oval 533"/>
              <p:cNvSpPr>
                <a:spLocks noChangeAspect="1" noChangeArrowheads="1"/>
              </p:cNvSpPr>
              <p:nvPr/>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5" name="Oval 534"/>
              <p:cNvSpPr>
                <a:spLocks noChangeAspect="1" noChangeArrowheads="1"/>
              </p:cNvSpPr>
              <p:nvPr/>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6" name="Oval 535"/>
              <p:cNvSpPr>
                <a:spLocks noChangeAspect="1" noChangeArrowheads="1"/>
              </p:cNvSpPr>
              <p:nvPr/>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7" name="Oval 536"/>
              <p:cNvSpPr>
                <a:spLocks noChangeAspect="1" noChangeArrowheads="1"/>
              </p:cNvSpPr>
              <p:nvPr/>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8" name="Oval 537"/>
              <p:cNvSpPr>
                <a:spLocks noChangeAspect="1" noChangeArrowheads="1"/>
              </p:cNvSpPr>
              <p:nvPr/>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69" name="Oval 538"/>
              <p:cNvSpPr>
                <a:spLocks noChangeAspect="1" noChangeArrowheads="1"/>
              </p:cNvSpPr>
              <p:nvPr/>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0" name="Oval 539"/>
              <p:cNvSpPr>
                <a:spLocks noChangeAspect="1" noChangeArrowheads="1"/>
              </p:cNvSpPr>
              <p:nvPr/>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1" name="Oval 540"/>
              <p:cNvSpPr>
                <a:spLocks noChangeAspect="1" noChangeArrowheads="1"/>
              </p:cNvSpPr>
              <p:nvPr/>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2" name="Oval 541"/>
              <p:cNvSpPr>
                <a:spLocks noChangeAspect="1" noChangeArrowheads="1"/>
              </p:cNvSpPr>
              <p:nvPr/>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3" name="Oval 542"/>
              <p:cNvSpPr>
                <a:spLocks noChangeAspect="1" noChangeArrowheads="1"/>
              </p:cNvSpPr>
              <p:nvPr/>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4" name="Oval 543"/>
              <p:cNvSpPr>
                <a:spLocks noChangeAspect="1" noChangeArrowheads="1"/>
              </p:cNvSpPr>
              <p:nvPr/>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5" name="Oval 544"/>
              <p:cNvSpPr>
                <a:spLocks noChangeAspect="1" noChangeArrowheads="1"/>
              </p:cNvSpPr>
              <p:nvPr/>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6" name="Oval 545"/>
              <p:cNvSpPr>
                <a:spLocks noChangeAspect="1" noChangeArrowheads="1"/>
              </p:cNvSpPr>
              <p:nvPr/>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7" name="Oval 546"/>
              <p:cNvSpPr>
                <a:spLocks noChangeAspect="1" noChangeArrowheads="1"/>
              </p:cNvSpPr>
              <p:nvPr/>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8" name="Oval 547"/>
              <p:cNvSpPr>
                <a:spLocks noChangeAspect="1" noChangeArrowheads="1"/>
              </p:cNvSpPr>
              <p:nvPr/>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79" name="Oval 548"/>
              <p:cNvSpPr>
                <a:spLocks noChangeAspect="1" noChangeArrowheads="1"/>
              </p:cNvSpPr>
              <p:nvPr/>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0" name="Oval 549"/>
              <p:cNvSpPr>
                <a:spLocks noChangeAspect="1" noChangeArrowheads="1"/>
              </p:cNvSpPr>
              <p:nvPr/>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1" name="Oval 550"/>
              <p:cNvSpPr>
                <a:spLocks noChangeAspect="1" noChangeArrowheads="1"/>
              </p:cNvSpPr>
              <p:nvPr/>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2" name="Oval 551"/>
              <p:cNvSpPr>
                <a:spLocks noChangeAspect="1" noChangeArrowheads="1"/>
              </p:cNvSpPr>
              <p:nvPr/>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3" name="Oval 552"/>
              <p:cNvSpPr>
                <a:spLocks noChangeAspect="1" noChangeArrowheads="1"/>
              </p:cNvSpPr>
              <p:nvPr/>
            </p:nvSpPr>
            <p:spPr bwMode="auto">
              <a:xfrm>
                <a:off x="4327672" y="2489154"/>
                <a:ext cx="85944" cy="85944"/>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784" name="Oval 553"/>
              <p:cNvSpPr>
                <a:spLocks noChangeAspect="1" noChangeArrowheads="1"/>
              </p:cNvSpPr>
              <p:nvPr/>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5" name="Oval 554"/>
              <p:cNvSpPr>
                <a:spLocks noChangeAspect="1" noChangeArrowheads="1"/>
              </p:cNvSpPr>
              <p:nvPr/>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6" name="Oval 555"/>
              <p:cNvSpPr>
                <a:spLocks noChangeAspect="1" noChangeArrowheads="1"/>
              </p:cNvSpPr>
              <p:nvPr/>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7" name="Oval 556"/>
              <p:cNvSpPr>
                <a:spLocks noChangeAspect="1" noChangeArrowheads="1"/>
              </p:cNvSpPr>
              <p:nvPr/>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8" name="Oval 557"/>
              <p:cNvSpPr>
                <a:spLocks noChangeAspect="1" noChangeArrowheads="1"/>
              </p:cNvSpPr>
              <p:nvPr/>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89" name="Oval 558"/>
              <p:cNvSpPr>
                <a:spLocks noChangeAspect="1" noChangeArrowheads="1"/>
              </p:cNvSpPr>
              <p:nvPr/>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0" name="Oval 559"/>
              <p:cNvSpPr>
                <a:spLocks noChangeAspect="1" noChangeArrowheads="1"/>
              </p:cNvSpPr>
              <p:nvPr/>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1" name="Oval 560"/>
              <p:cNvSpPr>
                <a:spLocks noChangeAspect="1" noChangeArrowheads="1"/>
              </p:cNvSpPr>
              <p:nvPr/>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2" name="Oval 561"/>
              <p:cNvSpPr>
                <a:spLocks noChangeAspect="1" noChangeArrowheads="1"/>
              </p:cNvSpPr>
              <p:nvPr/>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3" name="Oval 562"/>
              <p:cNvSpPr>
                <a:spLocks noChangeAspect="1" noChangeArrowheads="1"/>
              </p:cNvSpPr>
              <p:nvPr/>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4" name="Oval 563"/>
              <p:cNvSpPr>
                <a:spLocks noChangeAspect="1" noChangeArrowheads="1"/>
              </p:cNvSpPr>
              <p:nvPr/>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5" name="Oval 564"/>
              <p:cNvSpPr>
                <a:spLocks noChangeAspect="1" noChangeArrowheads="1"/>
              </p:cNvSpPr>
              <p:nvPr/>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6" name="Oval 565"/>
              <p:cNvSpPr>
                <a:spLocks noChangeAspect="1" noChangeArrowheads="1"/>
              </p:cNvSpPr>
              <p:nvPr/>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7" name="Oval 566"/>
              <p:cNvSpPr>
                <a:spLocks noChangeAspect="1" noChangeArrowheads="1"/>
              </p:cNvSpPr>
              <p:nvPr/>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8" name="Oval 567"/>
              <p:cNvSpPr>
                <a:spLocks noChangeAspect="1" noChangeArrowheads="1"/>
              </p:cNvSpPr>
              <p:nvPr/>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799" name="Oval 568"/>
              <p:cNvSpPr>
                <a:spLocks noChangeAspect="1" noChangeArrowheads="1"/>
              </p:cNvSpPr>
              <p:nvPr/>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0" name="Oval 569"/>
              <p:cNvSpPr>
                <a:spLocks noChangeAspect="1" noChangeArrowheads="1"/>
              </p:cNvSpPr>
              <p:nvPr/>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1" name="Oval 570"/>
              <p:cNvSpPr>
                <a:spLocks noChangeAspect="1" noChangeArrowheads="1"/>
              </p:cNvSpPr>
              <p:nvPr/>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2" name="Oval 571"/>
              <p:cNvSpPr>
                <a:spLocks noChangeAspect="1" noChangeArrowheads="1"/>
              </p:cNvSpPr>
              <p:nvPr/>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3" name="Oval 572"/>
              <p:cNvSpPr>
                <a:spLocks noChangeAspect="1" noChangeArrowheads="1"/>
              </p:cNvSpPr>
              <p:nvPr/>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4" name="Oval 573"/>
              <p:cNvSpPr>
                <a:spLocks noChangeAspect="1" noChangeArrowheads="1"/>
              </p:cNvSpPr>
              <p:nvPr/>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5" name="Oval 574"/>
              <p:cNvSpPr>
                <a:spLocks noChangeAspect="1" noChangeArrowheads="1"/>
              </p:cNvSpPr>
              <p:nvPr/>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6" name="Oval 575"/>
              <p:cNvSpPr>
                <a:spLocks noChangeAspect="1" noChangeArrowheads="1"/>
              </p:cNvSpPr>
              <p:nvPr/>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7" name="Oval 576"/>
              <p:cNvSpPr>
                <a:spLocks noChangeAspect="1" noChangeArrowheads="1"/>
              </p:cNvSpPr>
              <p:nvPr/>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8" name="Oval 577"/>
              <p:cNvSpPr>
                <a:spLocks noChangeAspect="1" noChangeArrowheads="1"/>
              </p:cNvSpPr>
              <p:nvPr/>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09" name="Oval 578"/>
              <p:cNvSpPr>
                <a:spLocks noChangeAspect="1" noChangeArrowheads="1"/>
              </p:cNvSpPr>
              <p:nvPr/>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0" name="Oval 579"/>
              <p:cNvSpPr>
                <a:spLocks noChangeAspect="1" noChangeArrowheads="1"/>
              </p:cNvSpPr>
              <p:nvPr/>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1" name="Oval 580"/>
              <p:cNvSpPr>
                <a:spLocks noChangeAspect="1" noChangeArrowheads="1"/>
              </p:cNvSpPr>
              <p:nvPr/>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2" name="Oval 581"/>
              <p:cNvSpPr>
                <a:spLocks noChangeAspect="1" noChangeArrowheads="1"/>
              </p:cNvSpPr>
              <p:nvPr/>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3" name="Oval 582"/>
              <p:cNvSpPr>
                <a:spLocks noChangeAspect="1" noChangeArrowheads="1"/>
              </p:cNvSpPr>
              <p:nvPr/>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4" name="Oval 583"/>
              <p:cNvSpPr>
                <a:spLocks noChangeAspect="1" noChangeArrowheads="1"/>
              </p:cNvSpPr>
              <p:nvPr/>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5" name="Oval 584"/>
              <p:cNvSpPr>
                <a:spLocks noChangeAspect="1" noChangeArrowheads="1"/>
              </p:cNvSpPr>
              <p:nvPr/>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6" name="Oval 585"/>
              <p:cNvSpPr>
                <a:spLocks noChangeAspect="1" noChangeArrowheads="1"/>
              </p:cNvSpPr>
              <p:nvPr/>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7" name="Oval 586"/>
              <p:cNvSpPr>
                <a:spLocks noChangeAspect="1" noChangeArrowheads="1"/>
              </p:cNvSpPr>
              <p:nvPr/>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8" name="Oval 587"/>
              <p:cNvSpPr>
                <a:spLocks noChangeAspect="1" noChangeArrowheads="1"/>
              </p:cNvSpPr>
              <p:nvPr/>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19" name="Oval 588"/>
              <p:cNvSpPr>
                <a:spLocks noChangeAspect="1" noChangeArrowheads="1"/>
              </p:cNvSpPr>
              <p:nvPr/>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0" name="Oval 589"/>
              <p:cNvSpPr>
                <a:spLocks noChangeAspect="1" noChangeArrowheads="1"/>
              </p:cNvSpPr>
              <p:nvPr/>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1" name="Oval 590"/>
              <p:cNvSpPr>
                <a:spLocks noChangeAspect="1" noChangeArrowheads="1"/>
              </p:cNvSpPr>
              <p:nvPr/>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2" name="Oval 591"/>
              <p:cNvSpPr>
                <a:spLocks noChangeAspect="1" noChangeArrowheads="1"/>
              </p:cNvSpPr>
              <p:nvPr/>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3" name="Oval 592"/>
              <p:cNvSpPr>
                <a:spLocks noChangeAspect="1" noChangeArrowheads="1"/>
              </p:cNvSpPr>
              <p:nvPr/>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4" name="Oval 593"/>
              <p:cNvSpPr>
                <a:spLocks noChangeAspect="1" noChangeArrowheads="1"/>
              </p:cNvSpPr>
              <p:nvPr/>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5" name="Oval 594"/>
              <p:cNvSpPr>
                <a:spLocks noChangeAspect="1" noChangeArrowheads="1"/>
              </p:cNvSpPr>
              <p:nvPr/>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6" name="Oval 595"/>
              <p:cNvSpPr>
                <a:spLocks noChangeAspect="1" noChangeArrowheads="1"/>
              </p:cNvSpPr>
              <p:nvPr/>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7" name="Oval 596"/>
              <p:cNvSpPr>
                <a:spLocks noChangeAspect="1" noChangeArrowheads="1"/>
              </p:cNvSpPr>
              <p:nvPr/>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8" name="Oval 597"/>
              <p:cNvSpPr>
                <a:spLocks noChangeAspect="1" noChangeArrowheads="1"/>
              </p:cNvSpPr>
              <p:nvPr/>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29" name="Oval 598"/>
              <p:cNvSpPr>
                <a:spLocks noChangeAspect="1" noChangeArrowheads="1"/>
              </p:cNvSpPr>
              <p:nvPr/>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0" name="Oval 599"/>
              <p:cNvSpPr>
                <a:spLocks noChangeAspect="1" noChangeArrowheads="1"/>
              </p:cNvSpPr>
              <p:nvPr/>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1" name="Oval 600"/>
              <p:cNvSpPr>
                <a:spLocks noChangeAspect="1" noChangeArrowheads="1"/>
              </p:cNvSpPr>
              <p:nvPr/>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2" name="Oval 601"/>
              <p:cNvSpPr>
                <a:spLocks noChangeAspect="1" noChangeArrowheads="1"/>
              </p:cNvSpPr>
              <p:nvPr/>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3" name="Oval 602"/>
              <p:cNvSpPr>
                <a:spLocks noChangeAspect="1" noChangeArrowheads="1"/>
              </p:cNvSpPr>
              <p:nvPr/>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4" name="Oval 603"/>
              <p:cNvSpPr>
                <a:spLocks noChangeAspect="1" noChangeArrowheads="1"/>
              </p:cNvSpPr>
              <p:nvPr/>
            </p:nvSpPr>
            <p:spPr bwMode="auto">
              <a:xfrm>
                <a:off x="4776992" y="2593192"/>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835" name="Oval 604"/>
              <p:cNvSpPr>
                <a:spLocks noChangeAspect="1" noChangeArrowheads="1"/>
              </p:cNvSpPr>
              <p:nvPr/>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6" name="Oval 605"/>
              <p:cNvSpPr>
                <a:spLocks noChangeAspect="1" noChangeArrowheads="1"/>
              </p:cNvSpPr>
              <p:nvPr/>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7" name="Oval 606"/>
              <p:cNvSpPr>
                <a:spLocks noChangeAspect="1" noChangeArrowheads="1"/>
              </p:cNvSpPr>
              <p:nvPr/>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8" name="Oval 607"/>
              <p:cNvSpPr>
                <a:spLocks noChangeAspect="1" noChangeArrowheads="1"/>
              </p:cNvSpPr>
              <p:nvPr/>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39" name="Oval 608"/>
              <p:cNvSpPr>
                <a:spLocks noChangeAspect="1" noChangeArrowheads="1"/>
              </p:cNvSpPr>
              <p:nvPr/>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0" name="Oval 609"/>
              <p:cNvSpPr>
                <a:spLocks noChangeAspect="1" noChangeArrowheads="1"/>
              </p:cNvSpPr>
              <p:nvPr/>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1" name="Oval 610"/>
              <p:cNvSpPr>
                <a:spLocks noChangeAspect="1" noChangeArrowheads="1"/>
              </p:cNvSpPr>
              <p:nvPr/>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2" name="Oval 611"/>
              <p:cNvSpPr>
                <a:spLocks noChangeAspect="1" noChangeArrowheads="1"/>
              </p:cNvSpPr>
              <p:nvPr/>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3" name="Oval 612"/>
              <p:cNvSpPr>
                <a:spLocks noChangeAspect="1" noChangeArrowheads="1"/>
              </p:cNvSpPr>
              <p:nvPr/>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4" name="Oval 613"/>
              <p:cNvSpPr>
                <a:spLocks noChangeAspect="1" noChangeArrowheads="1"/>
              </p:cNvSpPr>
              <p:nvPr/>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5" name="Oval 614"/>
              <p:cNvSpPr>
                <a:spLocks noChangeAspect="1" noChangeArrowheads="1"/>
              </p:cNvSpPr>
              <p:nvPr/>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6" name="Oval 615"/>
              <p:cNvSpPr>
                <a:spLocks noChangeAspect="1" noChangeArrowheads="1"/>
              </p:cNvSpPr>
              <p:nvPr/>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7" name="Oval 616"/>
              <p:cNvSpPr>
                <a:spLocks noChangeAspect="1" noChangeArrowheads="1"/>
              </p:cNvSpPr>
              <p:nvPr/>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8" name="Oval 617"/>
              <p:cNvSpPr>
                <a:spLocks noChangeAspect="1" noChangeArrowheads="1"/>
              </p:cNvSpPr>
              <p:nvPr/>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49" name="Oval 618"/>
              <p:cNvSpPr>
                <a:spLocks noChangeAspect="1" noChangeArrowheads="1"/>
              </p:cNvSpPr>
              <p:nvPr/>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0" name="Oval 619"/>
              <p:cNvSpPr>
                <a:spLocks noChangeAspect="1" noChangeArrowheads="1"/>
              </p:cNvSpPr>
              <p:nvPr/>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1" name="Oval 620"/>
              <p:cNvSpPr>
                <a:spLocks noChangeAspect="1" noChangeArrowheads="1"/>
              </p:cNvSpPr>
              <p:nvPr/>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2" name="Oval 621"/>
              <p:cNvSpPr>
                <a:spLocks noChangeAspect="1" noChangeArrowheads="1"/>
              </p:cNvSpPr>
              <p:nvPr/>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3" name="Oval 622"/>
              <p:cNvSpPr>
                <a:spLocks noChangeAspect="1" noChangeArrowheads="1"/>
              </p:cNvSpPr>
              <p:nvPr/>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4" name="Oval 623"/>
              <p:cNvSpPr>
                <a:spLocks noChangeAspect="1" noChangeArrowheads="1"/>
              </p:cNvSpPr>
              <p:nvPr/>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5" name="Oval 624"/>
              <p:cNvSpPr>
                <a:spLocks noChangeAspect="1" noChangeArrowheads="1"/>
              </p:cNvSpPr>
              <p:nvPr/>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6" name="Oval 625"/>
              <p:cNvSpPr>
                <a:spLocks noChangeAspect="1" noChangeArrowheads="1"/>
              </p:cNvSpPr>
              <p:nvPr/>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7" name="Oval 626"/>
              <p:cNvSpPr>
                <a:spLocks noChangeAspect="1" noChangeArrowheads="1"/>
              </p:cNvSpPr>
              <p:nvPr/>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8" name="Oval 627"/>
              <p:cNvSpPr>
                <a:spLocks noChangeAspect="1" noChangeArrowheads="1"/>
              </p:cNvSpPr>
              <p:nvPr/>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59" name="Oval 628"/>
              <p:cNvSpPr>
                <a:spLocks noChangeAspect="1" noChangeArrowheads="1"/>
              </p:cNvSpPr>
              <p:nvPr/>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0" name="Oval 629"/>
              <p:cNvSpPr>
                <a:spLocks noChangeAspect="1" noChangeArrowheads="1"/>
              </p:cNvSpPr>
              <p:nvPr/>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1" name="Oval 630"/>
              <p:cNvSpPr>
                <a:spLocks noChangeAspect="1" noChangeArrowheads="1"/>
              </p:cNvSpPr>
              <p:nvPr/>
            </p:nvSpPr>
            <p:spPr bwMode="auto">
              <a:xfrm>
                <a:off x="7810653" y="2593192"/>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862" name="Oval 631"/>
              <p:cNvSpPr>
                <a:spLocks noChangeAspect="1" noChangeArrowheads="1"/>
              </p:cNvSpPr>
              <p:nvPr/>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3" name="Oval 632"/>
              <p:cNvSpPr>
                <a:spLocks noChangeAspect="1" noChangeArrowheads="1"/>
              </p:cNvSpPr>
              <p:nvPr/>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4" name="Oval 633"/>
              <p:cNvSpPr>
                <a:spLocks noChangeAspect="1" noChangeArrowheads="1"/>
              </p:cNvSpPr>
              <p:nvPr/>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5" name="Oval 634"/>
              <p:cNvSpPr>
                <a:spLocks noChangeAspect="1" noChangeArrowheads="1"/>
              </p:cNvSpPr>
              <p:nvPr/>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6" name="Oval 635"/>
              <p:cNvSpPr>
                <a:spLocks noChangeAspect="1" noChangeArrowheads="1"/>
              </p:cNvSpPr>
              <p:nvPr/>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7" name="Oval 636"/>
              <p:cNvSpPr>
                <a:spLocks noChangeAspect="1" noChangeArrowheads="1"/>
              </p:cNvSpPr>
              <p:nvPr/>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8" name="Oval 637"/>
              <p:cNvSpPr>
                <a:spLocks noChangeAspect="1" noChangeArrowheads="1"/>
              </p:cNvSpPr>
              <p:nvPr/>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69" name="Oval 638"/>
              <p:cNvSpPr>
                <a:spLocks noChangeAspect="1" noChangeArrowheads="1"/>
              </p:cNvSpPr>
              <p:nvPr/>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0" name="Oval 639"/>
              <p:cNvSpPr>
                <a:spLocks noChangeAspect="1" noChangeArrowheads="1"/>
              </p:cNvSpPr>
              <p:nvPr/>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1" name="Oval 640"/>
              <p:cNvSpPr>
                <a:spLocks noChangeAspect="1" noChangeArrowheads="1"/>
              </p:cNvSpPr>
              <p:nvPr/>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2" name="Oval 641"/>
              <p:cNvSpPr>
                <a:spLocks noChangeAspect="1" noChangeArrowheads="1"/>
              </p:cNvSpPr>
              <p:nvPr/>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3" name="Oval 642"/>
              <p:cNvSpPr>
                <a:spLocks noChangeAspect="1" noChangeArrowheads="1"/>
              </p:cNvSpPr>
              <p:nvPr/>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4" name="Oval 643"/>
              <p:cNvSpPr>
                <a:spLocks noChangeAspect="1" noChangeArrowheads="1"/>
              </p:cNvSpPr>
              <p:nvPr/>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5" name="Oval 644"/>
              <p:cNvSpPr>
                <a:spLocks noChangeAspect="1" noChangeArrowheads="1"/>
              </p:cNvSpPr>
              <p:nvPr/>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6" name="Oval 645"/>
              <p:cNvSpPr>
                <a:spLocks noChangeAspect="1" noChangeArrowheads="1"/>
              </p:cNvSpPr>
              <p:nvPr/>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7" name="Oval 646"/>
              <p:cNvSpPr>
                <a:spLocks noChangeAspect="1" noChangeArrowheads="1"/>
              </p:cNvSpPr>
              <p:nvPr/>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8" name="Oval 647"/>
              <p:cNvSpPr>
                <a:spLocks noChangeAspect="1" noChangeArrowheads="1"/>
              </p:cNvSpPr>
              <p:nvPr/>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79" name="Oval 648"/>
              <p:cNvSpPr>
                <a:spLocks noChangeAspect="1" noChangeArrowheads="1"/>
              </p:cNvSpPr>
              <p:nvPr/>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0" name="Oval 649"/>
              <p:cNvSpPr>
                <a:spLocks noChangeAspect="1" noChangeArrowheads="1"/>
              </p:cNvSpPr>
              <p:nvPr/>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1" name="Oval 650"/>
              <p:cNvSpPr>
                <a:spLocks noChangeAspect="1" noChangeArrowheads="1"/>
              </p:cNvSpPr>
              <p:nvPr/>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2" name="Oval 651"/>
              <p:cNvSpPr>
                <a:spLocks noChangeAspect="1" noChangeArrowheads="1"/>
              </p:cNvSpPr>
              <p:nvPr/>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3" name="Oval 652"/>
              <p:cNvSpPr>
                <a:spLocks noChangeAspect="1" noChangeArrowheads="1"/>
              </p:cNvSpPr>
              <p:nvPr/>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4" name="Oval 653"/>
              <p:cNvSpPr>
                <a:spLocks noChangeAspect="1" noChangeArrowheads="1"/>
              </p:cNvSpPr>
              <p:nvPr/>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5" name="Oval 654"/>
              <p:cNvSpPr>
                <a:spLocks noChangeAspect="1" noChangeArrowheads="1"/>
              </p:cNvSpPr>
              <p:nvPr/>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6" name="Oval 655"/>
              <p:cNvSpPr>
                <a:spLocks noChangeAspect="1" noChangeArrowheads="1"/>
              </p:cNvSpPr>
              <p:nvPr/>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7" name="Oval 656"/>
              <p:cNvSpPr>
                <a:spLocks noChangeAspect="1" noChangeArrowheads="1"/>
              </p:cNvSpPr>
              <p:nvPr/>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8" name="Oval 657"/>
              <p:cNvSpPr>
                <a:spLocks noChangeAspect="1" noChangeArrowheads="1"/>
              </p:cNvSpPr>
              <p:nvPr/>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89" name="Oval 658"/>
              <p:cNvSpPr>
                <a:spLocks noChangeAspect="1" noChangeArrowheads="1"/>
              </p:cNvSpPr>
              <p:nvPr/>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0" name="Oval 659"/>
              <p:cNvSpPr>
                <a:spLocks noChangeAspect="1" noChangeArrowheads="1"/>
              </p:cNvSpPr>
              <p:nvPr/>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1" name="Oval 660"/>
              <p:cNvSpPr>
                <a:spLocks noChangeAspect="1" noChangeArrowheads="1"/>
              </p:cNvSpPr>
              <p:nvPr/>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2" name="Oval 661"/>
              <p:cNvSpPr>
                <a:spLocks noChangeAspect="1" noChangeArrowheads="1"/>
              </p:cNvSpPr>
              <p:nvPr/>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3" name="Oval 662"/>
              <p:cNvSpPr>
                <a:spLocks noChangeAspect="1" noChangeArrowheads="1"/>
              </p:cNvSpPr>
              <p:nvPr/>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4" name="Oval 663"/>
              <p:cNvSpPr>
                <a:spLocks noChangeAspect="1" noChangeArrowheads="1"/>
              </p:cNvSpPr>
              <p:nvPr/>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5" name="Oval 664"/>
              <p:cNvSpPr>
                <a:spLocks noChangeAspect="1" noChangeArrowheads="1"/>
              </p:cNvSpPr>
              <p:nvPr/>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6" name="Oval 665"/>
              <p:cNvSpPr>
                <a:spLocks noChangeAspect="1" noChangeArrowheads="1"/>
              </p:cNvSpPr>
              <p:nvPr/>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7" name="Oval 666"/>
              <p:cNvSpPr>
                <a:spLocks noChangeAspect="1" noChangeArrowheads="1"/>
              </p:cNvSpPr>
              <p:nvPr/>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8" name="Oval 667"/>
              <p:cNvSpPr>
                <a:spLocks noChangeAspect="1" noChangeArrowheads="1"/>
              </p:cNvSpPr>
              <p:nvPr/>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899" name="Oval 668"/>
              <p:cNvSpPr>
                <a:spLocks noChangeAspect="1" noChangeArrowheads="1"/>
              </p:cNvSpPr>
              <p:nvPr/>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0" name="Oval 669"/>
              <p:cNvSpPr>
                <a:spLocks noChangeAspect="1" noChangeArrowheads="1"/>
              </p:cNvSpPr>
              <p:nvPr/>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1" name="Oval 670"/>
              <p:cNvSpPr>
                <a:spLocks noChangeAspect="1" noChangeArrowheads="1"/>
              </p:cNvSpPr>
              <p:nvPr/>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2" name="Oval 671"/>
              <p:cNvSpPr>
                <a:spLocks noChangeAspect="1" noChangeArrowheads="1"/>
              </p:cNvSpPr>
              <p:nvPr/>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3" name="Oval 672"/>
              <p:cNvSpPr>
                <a:spLocks noChangeAspect="1" noChangeArrowheads="1"/>
              </p:cNvSpPr>
              <p:nvPr/>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4" name="Oval 673"/>
              <p:cNvSpPr>
                <a:spLocks noChangeAspect="1" noChangeArrowheads="1"/>
              </p:cNvSpPr>
              <p:nvPr/>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5" name="Oval 674"/>
              <p:cNvSpPr>
                <a:spLocks noChangeAspect="1" noChangeArrowheads="1"/>
              </p:cNvSpPr>
              <p:nvPr/>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6" name="Oval 675"/>
              <p:cNvSpPr>
                <a:spLocks noChangeAspect="1" noChangeArrowheads="1"/>
              </p:cNvSpPr>
              <p:nvPr/>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7" name="Oval 676"/>
              <p:cNvSpPr>
                <a:spLocks noChangeAspect="1" noChangeArrowheads="1"/>
              </p:cNvSpPr>
              <p:nvPr/>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8" name="Oval 677"/>
              <p:cNvSpPr>
                <a:spLocks noChangeAspect="1" noChangeArrowheads="1"/>
              </p:cNvSpPr>
              <p:nvPr/>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09" name="Oval 678"/>
              <p:cNvSpPr>
                <a:spLocks noChangeAspect="1" noChangeArrowheads="1"/>
              </p:cNvSpPr>
              <p:nvPr/>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0" name="Oval 679"/>
              <p:cNvSpPr>
                <a:spLocks noChangeAspect="1" noChangeArrowheads="1"/>
              </p:cNvSpPr>
              <p:nvPr/>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1" name="Oval 680"/>
              <p:cNvSpPr>
                <a:spLocks noChangeAspect="1" noChangeArrowheads="1"/>
              </p:cNvSpPr>
              <p:nvPr/>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2" name="Oval 681"/>
              <p:cNvSpPr>
                <a:spLocks noChangeAspect="1" noChangeArrowheads="1"/>
              </p:cNvSpPr>
              <p:nvPr/>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3" name="Oval 682"/>
              <p:cNvSpPr>
                <a:spLocks noChangeAspect="1" noChangeArrowheads="1"/>
              </p:cNvSpPr>
              <p:nvPr/>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4" name="Oval 683"/>
              <p:cNvSpPr>
                <a:spLocks noChangeAspect="1" noChangeArrowheads="1"/>
              </p:cNvSpPr>
              <p:nvPr/>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5" name="Oval 684"/>
              <p:cNvSpPr>
                <a:spLocks noChangeAspect="1" noChangeArrowheads="1"/>
              </p:cNvSpPr>
              <p:nvPr/>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6" name="Oval 685"/>
              <p:cNvSpPr>
                <a:spLocks noChangeAspect="1" noChangeArrowheads="1"/>
              </p:cNvSpPr>
              <p:nvPr/>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7" name="Oval 686"/>
              <p:cNvSpPr>
                <a:spLocks noChangeAspect="1" noChangeArrowheads="1"/>
              </p:cNvSpPr>
              <p:nvPr/>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8" name="Oval 687"/>
              <p:cNvSpPr>
                <a:spLocks noChangeAspect="1" noChangeArrowheads="1"/>
              </p:cNvSpPr>
              <p:nvPr/>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19" name="Oval 688"/>
              <p:cNvSpPr>
                <a:spLocks noChangeAspect="1" noChangeArrowheads="1"/>
              </p:cNvSpPr>
              <p:nvPr/>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0" name="Oval 689"/>
              <p:cNvSpPr>
                <a:spLocks noChangeAspect="1" noChangeArrowheads="1"/>
              </p:cNvSpPr>
              <p:nvPr/>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1" name="Oval 690"/>
              <p:cNvSpPr>
                <a:spLocks noChangeAspect="1" noChangeArrowheads="1"/>
              </p:cNvSpPr>
              <p:nvPr/>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2" name="Oval 691"/>
              <p:cNvSpPr>
                <a:spLocks noChangeAspect="1" noChangeArrowheads="1"/>
              </p:cNvSpPr>
              <p:nvPr/>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3" name="Oval 692"/>
              <p:cNvSpPr>
                <a:spLocks noChangeAspect="1" noChangeArrowheads="1"/>
              </p:cNvSpPr>
              <p:nvPr/>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4" name="Oval 693"/>
              <p:cNvSpPr>
                <a:spLocks noChangeAspect="1" noChangeArrowheads="1"/>
              </p:cNvSpPr>
              <p:nvPr/>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5" name="Oval 694"/>
              <p:cNvSpPr>
                <a:spLocks noChangeAspect="1" noChangeArrowheads="1"/>
              </p:cNvSpPr>
              <p:nvPr/>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6" name="Oval 695"/>
              <p:cNvSpPr>
                <a:spLocks noChangeAspect="1" noChangeArrowheads="1"/>
              </p:cNvSpPr>
              <p:nvPr/>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7" name="Oval 696"/>
              <p:cNvSpPr>
                <a:spLocks noChangeAspect="1" noChangeArrowheads="1"/>
              </p:cNvSpPr>
              <p:nvPr/>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8" name="Oval 697"/>
              <p:cNvSpPr>
                <a:spLocks noChangeAspect="1" noChangeArrowheads="1"/>
              </p:cNvSpPr>
              <p:nvPr/>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29" name="Oval 698"/>
              <p:cNvSpPr>
                <a:spLocks noChangeAspect="1" noChangeArrowheads="1"/>
              </p:cNvSpPr>
              <p:nvPr/>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0" name="Oval 699"/>
              <p:cNvSpPr>
                <a:spLocks noChangeAspect="1" noChangeArrowheads="1"/>
              </p:cNvSpPr>
              <p:nvPr/>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1" name="Oval 700"/>
              <p:cNvSpPr>
                <a:spLocks noChangeAspect="1" noChangeArrowheads="1"/>
              </p:cNvSpPr>
              <p:nvPr/>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2" name="Oval 701"/>
              <p:cNvSpPr>
                <a:spLocks noChangeAspect="1" noChangeArrowheads="1"/>
              </p:cNvSpPr>
              <p:nvPr/>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3" name="Oval 702"/>
              <p:cNvSpPr>
                <a:spLocks noChangeAspect="1" noChangeArrowheads="1"/>
              </p:cNvSpPr>
              <p:nvPr/>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4" name="Oval 703"/>
              <p:cNvSpPr>
                <a:spLocks noChangeAspect="1" noChangeArrowheads="1"/>
              </p:cNvSpPr>
              <p:nvPr/>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5" name="Oval 704"/>
              <p:cNvSpPr>
                <a:spLocks noChangeAspect="1" noChangeArrowheads="1"/>
              </p:cNvSpPr>
              <p:nvPr/>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6" name="Oval 705"/>
              <p:cNvSpPr>
                <a:spLocks noChangeAspect="1" noChangeArrowheads="1"/>
              </p:cNvSpPr>
              <p:nvPr/>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7" name="Oval 706"/>
              <p:cNvSpPr>
                <a:spLocks noChangeAspect="1" noChangeArrowheads="1"/>
              </p:cNvSpPr>
              <p:nvPr/>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8" name="Oval 707"/>
              <p:cNvSpPr>
                <a:spLocks noChangeAspect="1" noChangeArrowheads="1"/>
              </p:cNvSpPr>
              <p:nvPr/>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39" name="Oval 708"/>
              <p:cNvSpPr>
                <a:spLocks noChangeAspect="1" noChangeArrowheads="1"/>
              </p:cNvSpPr>
              <p:nvPr/>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0" name="Oval 709"/>
              <p:cNvSpPr>
                <a:spLocks noChangeAspect="1" noChangeArrowheads="1"/>
              </p:cNvSpPr>
              <p:nvPr/>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1" name="Oval 710"/>
              <p:cNvSpPr>
                <a:spLocks noChangeAspect="1" noChangeArrowheads="1"/>
              </p:cNvSpPr>
              <p:nvPr/>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2" name="Oval 711"/>
              <p:cNvSpPr>
                <a:spLocks noChangeAspect="1" noChangeArrowheads="1"/>
              </p:cNvSpPr>
              <p:nvPr/>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3" name="Oval 712"/>
              <p:cNvSpPr>
                <a:spLocks noChangeAspect="1" noChangeArrowheads="1"/>
              </p:cNvSpPr>
              <p:nvPr/>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4" name="Oval 713"/>
              <p:cNvSpPr>
                <a:spLocks noChangeAspect="1" noChangeArrowheads="1"/>
              </p:cNvSpPr>
              <p:nvPr/>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5" name="Oval 714"/>
              <p:cNvSpPr>
                <a:spLocks noChangeAspect="1" noChangeArrowheads="1"/>
              </p:cNvSpPr>
              <p:nvPr/>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6" name="Oval 715"/>
              <p:cNvSpPr>
                <a:spLocks noChangeAspect="1" noChangeArrowheads="1"/>
              </p:cNvSpPr>
              <p:nvPr/>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7" name="Oval 716"/>
              <p:cNvSpPr>
                <a:spLocks noChangeAspect="1" noChangeArrowheads="1"/>
              </p:cNvSpPr>
              <p:nvPr/>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8" name="Oval 717"/>
              <p:cNvSpPr>
                <a:spLocks noChangeAspect="1" noChangeArrowheads="1"/>
              </p:cNvSpPr>
              <p:nvPr/>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49" name="Oval 718"/>
              <p:cNvSpPr>
                <a:spLocks noChangeAspect="1" noChangeArrowheads="1"/>
              </p:cNvSpPr>
              <p:nvPr/>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0" name="Oval 719"/>
              <p:cNvSpPr>
                <a:spLocks noChangeAspect="1" noChangeArrowheads="1"/>
              </p:cNvSpPr>
              <p:nvPr/>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1" name="Oval 720"/>
              <p:cNvSpPr>
                <a:spLocks noChangeAspect="1" noChangeArrowheads="1"/>
              </p:cNvSpPr>
              <p:nvPr/>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2" name="Oval 721"/>
              <p:cNvSpPr>
                <a:spLocks noChangeAspect="1" noChangeArrowheads="1"/>
              </p:cNvSpPr>
              <p:nvPr/>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3" name="Oval 722"/>
              <p:cNvSpPr>
                <a:spLocks noChangeAspect="1" noChangeArrowheads="1"/>
              </p:cNvSpPr>
              <p:nvPr/>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4" name="Oval 723"/>
              <p:cNvSpPr>
                <a:spLocks noChangeAspect="1" noChangeArrowheads="1"/>
              </p:cNvSpPr>
              <p:nvPr/>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5" name="Oval 724"/>
              <p:cNvSpPr>
                <a:spLocks noChangeAspect="1" noChangeArrowheads="1"/>
              </p:cNvSpPr>
              <p:nvPr/>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6" name="Oval 725"/>
              <p:cNvSpPr>
                <a:spLocks noChangeAspect="1" noChangeArrowheads="1"/>
              </p:cNvSpPr>
              <p:nvPr/>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7" name="Oval 726"/>
              <p:cNvSpPr>
                <a:spLocks noChangeAspect="1" noChangeArrowheads="1"/>
              </p:cNvSpPr>
              <p:nvPr/>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58" name="Oval 727"/>
              <p:cNvSpPr>
                <a:spLocks noChangeAspect="1" noChangeArrowheads="1"/>
              </p:cNvSpPr>
              <p:nvPr/>
            </p:nvSpPr>
            <p:spPr bwMode="auto">
              <a:xfrm>
                <a:off x="5113228" y="2903796"/>
                <a:ext cx="85943"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959" name="Oval 728"/>
              <p:cNvSpPr>
                <a:spLocks noChangeAspect="1" noChangeArrowheads="1"/>
              </p:cNvSpPr>
              <p:nvPr/>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0" name="Oval 729"/>
              <p:cNvSpPr>
                <a:spLocks noChangeAspect="1" noChangeArrowheads="1"/>
              </p:cNvSpPr>
              <p:nvPr/>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1" name="Oval 730"/>
              <p:cNvSpPr>
                <a:spLocks noChangeAspect="1" noChangeArrowheads="1"/>
              </p:cNvSpPr>
              <p:nvPr/>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2" name="Oval 731"/>
              <p:cNvSpPr>
                <a:spLocks noChangeAspect="1" noChangeArrowheads="1"/>
              </p:cNvSpPr>
              <p:nvPr/>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3" name="Oval 732"/>
              <p:cNvSpPr>
                <a:spLocks noChangeAspect="1" noChangeArrowheads="1"/>
              </p:cNvSpPr>
              <p:nvPr/>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4" name="Oval 733"/>
              <p:cNvSpPr>
                <a:spLocks noChangeAspect="1" noChangeArrowheads="1"/>
              </p:cNvSpPr>
              <p:nvPr/>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5" name="Oval 734"/>
              <p:cNvSpPr>
                <a:spLocks noChangeAspect="1" noChangeArrowheads="1"/>
              </p:cNvSpPr>
              <p:nvPr/>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6" name="Oval 735"/>
              <p:cNvSpPr>
                <a:spLocks noChangeAspect="1" noChangeArrowheads="1"/>
              </p:cNvSpPr>
              <p:nvPr/>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7" name="Oval 736"/>
              <p:cNvSpPr>
                <a:spLocks noChangeAspect="1" noChangeArrowheads="1"/>
              </p:cNvSpPr>
              <p:nvPr/>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8" name="Oval 737"/>
              <p:cNvSpPr>
                <a:spLocks noChangeAspect="1" noChangeArrowheads="1"/>
              </p:cNvSpPr>
              <p:nvPr/>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69" name="Oval 738"/>
              <p:cNvSpPr>
                <a:spLocks noChangeAspect="1" noChangeArrowheads="1"/>
              </p:cNvSpPr>
              <p:nvPr/>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0" name="Oval 739"/>
              <p:cNvSpPr>
                <a:spLocks noChangeAspect="1" noChangeArrowheads="1"/>
              </p:cNvSpPr>
              <p:nvPr/>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1" name="Oval 740"/>
              <p:cNvSpPr>
                <a:spLocks noChangeAspect="1" noChangeArrowheads="1"/>
              </p:cNvSpPr>
              <p:nvPr/>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2" name="Oval 741"/>
              <p:cNvSpPr>
                <a:spLocks noChangeAspect="1" noChangeArrowheads="1"/>
              </p:cNvSpPr>
              <p:nvPr/>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3" name="Oval 742"/>
              <p:cNvSpPr>
                <a:spLocks noChangeAspect="1" noChangeArrowheads="1"/>
              </p:cNvSpPr>
              <p:nvPr/>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4" name="Oval 743"/>
              <p:cNvSpPr>
                <a:spLocks noChangeAspect="1" noChangeArrowheads="1"/>
              </p:cNvSpPr>
              <p:nvPr/>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5" name="Oval 744"/>
              <p:cNvSpPr>
                <a:spLocks noChangeAspect="1" noChangeArrowheads="1"/>
              </p:cNvSpPr>
              <p:nvPr/>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6" name="Oval 745"/>
              <p:cNvSpPr>
                <a:spLocks noChangeAspect="1" noChangeArrowheads="1"/>
              </p:cNvSpPr>
              <p:nvPr/>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7" name="Oval 746"/>
              <p:cNvSpPr>
                <a:spLocks noChangeAspect="1" noChangeArrowheads="1"/>
              </p:cNvSpPr>
              <p:nvPr/>
            </p:nvSpPr>
            <p:spPr bwMode="auto">
              <a:xfrm>
                <a:off x="7585994" y="2903796"/>
                <a:ext cx="85943"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1978" name="Oval 747"/>
              <p:cNvSpPr>
                <a:spLocks noChangeAspect="1" noChangeArrowheads="1"/>
              </p:cNvSpPr>
              <p:nvPr/>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79" name="Oval 748"/>
              <p:cNvSpPr>
                <a:spLocks noChangeAspect="1" noChangeArrowheads="1"/>
              </p:cNvSpPr>
              <p:nvPr/>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0" name="Oval 749"/>
              <p:cNvSpPr>
                <a:spLocks noChangeAspect="1" noChangeArrowheads="1"/>
              </p:cNvSpPr>
              <p:nvPr/>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1" name="Oval 750"/>
              <p:cNvSpPr>
                <a:spLocks noChangeAspect="1" noChangeArrowheads="1"/>
              </p:cNvSpPr>
              <p:nvPr/>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2" name="Oval 751"/>
              <p:cNvSpPr>
                <a:spLocks noChangeAspect="1" noChangeArrowheads="1"/>
              </p:cNvSpPr>
              <p:nvPr/>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3" name="Oval 752"/>
              <p:cNvSpPr>
                <a:spLocks noChangeAspect="1" noChangeArrowheads="1"/>
              </p:cNvSpPr>
              <p:nvPr/>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4" name="Oval 753"/>
              <p:cNvSpPr>
                <a:spLocks noChangeAspect="1" noChangeArrowheads="1"/>
              </p:cNvSpPr>
              <p:nvPr/>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5" name="Oval 754"/>
              <p:cNvSpPr>
                <a:spLocks noChangeAspect="1" noChangeArrowheads="1"/>
              </p:cNvSpPr>
              <p:nvPr/>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6" name="Oval 755"/>
              <p:cNvSpPr>
                <a:spLocks noChangeAspect="1" noChangeArrowheads="1"/>
              </p:cNvSpPr>
              <p:nvPr/>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7" name="Oval 756"/>
              <p:cNvSpPr>
                <a:spLocks noChangeAspect="1" noChangeArrowheads="1"/>
              </p:cNvSpPr>
              <p:nvPr/>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8" name="Oval 757"/>
              <p:cNvSpPr>
                <a:spLocks noChangeAspect="1" noChangeArrowheads="1"/>
              </p:cNvSpPr>
              <p:nvPr/>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89" name="Oval 758"/>
              <p:cNvSpPr>
                <a:spLocks noChangeAspect="1" noChangeArrowheads="1"/>
              </p:cNvSpPr>
              <p:nvPr/>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0" name="Oval 759"/>
              <p:cNvSpPr>
                <a:spLocks noChangeAspect="1" noChangeArrowheads="1"/>
              </p:cNvSpPr>
              <p:nvPr/>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1" name="Oval 760"/>
              <p:cNvSpPr>
                <a:spLocks noChangeAspect="1" noChangeArrowheads="1"/>
              </p:cNvSpPr>
              <p:nvPr/>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2" name="Oval 761"/>
              <p:cNvSpPr>
                <a:spLocks noChangeAspect="1" noChangeArrowheads="1"/>
              </p:cNvSpPr>
              <p:nvPr/>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3" name="Oval 762"/>
              <p:cNvSpPr>
                <a:spLocks noChangeAspect="1" noChangeArrowheads="1"/>
              </p:cNvSpPr>
              <p:nvPr/>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4" name="Oval 763"/>
              <p:cNvSpPr>
                <a:spLocks noChangeAspect="1" noChangeArrowheads="1"/>
              </p:cNvSpPr>
              <p:nvPr/>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5" name="Oval 764"/>
              <p:cNvSpPr>
                <a:spLocks noChangeAspect="1" noChangeArrowheads="1"/>
              </p:cNvSpPr>
              <p:nvPr/>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6" name="Oval 765"/>
              <p:cNvSpPr>
                <a:spLocks noChangeAspect="1" noChangeArrowheads="1"/>
              </p:cNvSpPr>
              <p:nvPr/>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7" name="Oval 766"/>
              <p:cNvSpPr>
                <a:spLocks noChangeAspect="1" noChangeArrowheads="1"/>
              </p:cNvSpPr>
              <p:nvPr/>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8" name="Oval 767"/>
              <p:cNvSpPr>
                <a:spLocks noChangeAspect="1" noChangeArrowheads="1"/>
              </p:cNvSpPr>
              <p:nvPr/>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1999" name="Oval 768"/>
              <p:cNvSpPr>
                <a:spLocks noChangeAspect="1" noChangeArrowheads="1"/>
              </p:cNvSpPr>
              <p:nvPr/>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0" name="Oval 769"/>
              <p:cNvSpPr>
                <a:spLocks noChangeAspect="1" noChangeArrowheads="1"/>
              </p:cNvSpPr>
              <p:nvPr/>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1" name="Oval 770"/>
              <p:cNvSpPr>
                <a:spLocks noChangeAspect="1" noChangeArrowheads="1"/>
              </p:cNvSpPr>
              <p:nvPr/>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2" name="Oval 771"/>
              <p:cNvSpPr>
                <a:spLocks noChangeAspect="1" noChangeArrowheads="1"/>
              </p:cNvSpPr>
              <p:nvPr/>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3" name="Oval 772"/>
              <p:cNvSpPr>
                <a:spLocks noChangeAspect="1" noChangeArrowheads="1"/>
              </p:cNvSpPr>
              <p:nvPr/>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4" name="Oval 773"/>
              <p:cNvSpPr>
                <a:spLocks noChangeAspect="1" noChangeArrowheads="1"/>
              </p:cNvSpPr>
              <p:nvPr/>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5" name="Oval 774"/>
              <p:cNvSpPr>
                <a:spLocks noChangeAspect="1" noChangeArrowheads="1"/>
              </p:cNvSpPr>
              <p:nvPr/>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6" name="Oval 775"/>
              <p:cNvSpPr>
                <a:spLocks noChangeAspect="1" noChangeArrowheads="1"/>
              </p:cNvSpPr>
              <p:nvPr/>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7" name="Oval 776"/>
              <p:cNvSpPr>
                <a:spLocks noChangeAspect="1" noChangeArrowheads="1"/>
              </p:cNvSpPr>
              <p:nvPr/>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8" name="Oval 777"/>
              <p:cNvSpPr>
                <a:spLocks noChangeAspect="1" noChangeArrowheads="1"/>
              </p:cNvSpPr>
              <p:nvPr/>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09" name="Oval 778"/>
              <p:cNvSpPr>
                <a:spLocks noChangeAspect="1" noChangeArrowheads="1"/>
              </p:cNvSpPr>
              <p:nvPr/>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0" name="Oval 779"/>
              <p:cNvSpPr>
                <a:spLocks noChangeAspect="1" noChangeArrowheads="1"/>
              </p:cNvSpPr>
              <p:nvPr/>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1" name="Oval 780"/>
              <p:cNvSpPr>
                <a:spLocks noChangeAspect="1" noChangeArrowheads="1"/>
              </p:cNvSpPr>
              <p:nvPr/>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2" name="Oval 781"/>
              <p:cNvSpPr>
                <a:spLocks noChangeAspect="1" noChangeArrowheads="1"/>
              </p:cNvSpPr>
              <p:nvPr/>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3" name="Oval 782"/>
              <p:cNvSpPr>
                <a:spLocks noChangeAspect="1" noChangeArrowheads="1"/>
              </p:cNvSpPr>
              <p:nvPr/>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4" name="Oval 783"/>
              <p:cNvSpPr>
                <a:spLocks noChangeAspect="1" noChangeArrowheads="1"/>
              </p:cNvSpPr>
              <p:nvPr/>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5" name="Oval 784"/>
              <p:cNvSpPr>
                <a:spLocks noChangeAspect="1" noChangeArrowheads="1"/>
              </p:cNvSpPr>
              <p:nvPr/>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6" name="Oval 785"/>
              <p:cNvSpPr>
                <a:spLocks noChangeAspect="1" noChangeArrowheads="1"/>
              </p:cNvSpPr>
              <p:nvPr/>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7" name="Oval 786"/>
              <p:cNvSpPr>
                <a:spLocks noChangeAspect="1" noChangeArrowheads="1"/>
              </p:cNvSpPr>
              <p:nvPr/>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8" name="Oval 787"/>
              <p:cNvSpPr>
                <a:spLocks noChangeAspect="1" noChangeArrowheads="1"/>
              </p:cNvSpPr>
              <p:nvPr/>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19" name="Oval 788"/>
              <p:cNvSpPr>
                <a:spLocks noChangeAspect="1" noChangeArrowheads="1"/>
              </p:cNvSpPr>
              <p:nvPr/>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0" name="Oval 789"/>
              <p:cNvSpPr>
                <a:spLocks noChangeAspect="1" noChangeArrowheads="1"/>
              </p:cNvSpPr>
              <p:nvPr/>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1" name="Oval 790"/>
              <p:cNvSpPr>
                <a:spLocks noChangeAspect="1" noChangeArrowheads="1"/>
              </p:cNvSpPr>
              <p:nvPr/>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2" name="Oval 791"/>
              <p:cNvSpPr>
                <a:spLocks noChangeAspect="1" noChangeArrowheads="1"/>
              </p:cNvSpPr>
              <p:nvPr/>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3" name="Oval 792"/>
              <p:cNvSpPr>
                <a:spLocks noChangeAspect="1" noChangeArrowheads="1"/>
              </p:cNvSpPr>
              <p:nvPr/>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4" name="Oval 793"/>
              <p:cNvSpPr>
                <a:spLocks noChangeAspect="1" noChangeArrowheads="1"/>
              </p:cNvSpPr>
              <p:nvPr/>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5" name="Oval 794"/>
              <p:cNvSpPr>
                <a:spLocks noChangeAspect="1" noChangeArrowheads="1"/>
              </p:cNvSpPr>
              <p:nvPr/>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6" name="Oval 795"/>
              <p:cNvSpPr>
                <a:spLocks noChangeAspect="1" noChangeArrowheads="1"/>
              </p:cNvSpPr>
              <p:nvPr/>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7" name="Oval 796"/>
              <p:cNvSpPr>
                <a:spLocks noChangeAspect="1" noChangeArrowheads="1"/>
              </p:cNvSpPr>
              <p:nvPr/>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8" name="Oval 797"/>
              <p:cNvSpPr>
                <a:spLocks noChangeAspect="1" noChangeArrowheads="1"/>
              </p:cNvSpPr>
              <p:nvPr/>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29" name="Oval 798"/>
              <p:cNvSpPr>
                <a:spLocks noChangeAspect="1" noChangeArrowheads="1"/>
              </p:cNvSpPr>
              <p:nvPr/>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0" name="Oval 799"/>
              <p:cNvSpPr>
                <a:spLocks noChangeAspect="1" noChangeArrowheads="1"/>
              </p:cNvSpPr>
              <p:nvPr/>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1" name="Oval 800"/>
              <p:cNvSpPr>
                <a:spLocks noChangeAspect="1" noChangeArrowheads="1"/>
              </p:cNvSpPr>
              <p:nvPr/>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2" name="Oval 801"/>
              <p:cNvSpPr>
                <a:spLocks noChangeAspect="1" noChangeArrowheads="1"/>
              </p:cNvSpPr>
              <p:nvPr/>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3" name="Oval 802"/>
              <p:cNvSpPr>
                <a:spLocks noChangeAspect="1" noChangeArrowheads="1"/>
              </p:cNvSpPr>
              <p:nvPr/>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4" name="Oval 803"/>
              <p:cNvSpPr>
                <a:spLocks noChangeAspect="1" noChangeArrowheads="1"/>
              </p:cNvSpPr>
              <p:nvPr/>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5" name="Oval 804"/>
              <p:cNvSpPr>
                <a:spLocks noChangeAspect="1" noChangeArrowheads="1"/>
              </p:cNvSpPr>
              <p:nvPr/>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6" name="Oval 805"/>
              <p:cNvSpPr>
                <a:spLocks noChangeAspect="1" noChangeArrowheads="1"/>
              </p:cNvSpPr>
              <p:nvPr/>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7" name="Oval 806"/>
              <p:cNvSpPr>
                <a:spLocks noChangeAspect="1" noChangeArrowheads="1"/>
              </p:cNvSpPr>
              <p:nvPr/>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8" name="Oval 807"/>
              <p:cNvSpPr>
                <a:spLocks noChangeAspect="1" noChangeArrowheads="1"/>
              </p:cNvSpPr>
              <p:nvPr/>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39" name="Oval 808"/>
              <p:cNvSpPr>
                <a:spLocks noChangeAspect="1" noChangeArrowheads="1"/>
              </p:cNvSpPr>
              <p:nvPr/>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0" name="Oval 809"/>
              <p:cNvSpPr>
                <a:spLocks noChangeAspect="1" noChangeArrowheads="1"/>
              </p:cNvSpPr>
              <p:nvPr/>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1" name="Oval 810"/>
              <p:cNvSpPr>
                <a:spLocks noChangeAspect="1" noChangeArrowheads="1"/>
              </p:cNvSpPr>
              <p:nvPr/>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2" name="Oval 811"/>
              <p:cNvSpPr>
                <a:spLocks noChangeAspect="1" noChangeArrowheads="1"/>
              </p:cNvSpPr>
              <p:nvPr/>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3" name="Oval 812"/>
              <p:cNvSpPr>
                <a:spLocks noChangeAspect="1" noChangeArrowheads="1"/>
              </p:cNvSpPr>
              <p:nvPr/>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4" name="Oval 813"/>
              <p:cNvSpPr>
                <a:spLocks noChangeAspect="1" noChangeArrowheads="1"/>
              </p:cNvSpPr>
              <p:nvPr/>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5" name="Oval 814"/>
              <p:cNvSpPr>
                <a:spLocks noChangeAspect="1" noChangeArrowheads="1"/>
              </p:cNvSpPr>
              <p:nvPr/>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6" name="Oval 815"/>
              <p:cNvSpPr>
                <a:spLocks noChangeAspect="1" noChangeArrowheads="1"/>
              </p:cNvSpPr>
              <p:nvPr/>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7" name="Oval 816"/>
              <p:cNvSpPr>
                <a:spLocks noChangeAspect="1" noChangeArrowheads="1"/>
              </p:cNvSpPr>
              <p:nvPr/>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8" name="Oval 817"/>
              <p:cNvSpPr>
                <a:spLocks noChangeAspect="1" noChangeArrowheads="1"/>
              </p:cNvSpPr>
              <p:nvPr/>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49" name="Oval 818"/>
              <p:cNvSpPr>
                <a:spLocks noChangeAspect="1" noChangeArrowheads="1"/>
              </p:cNvSpPr>
              <p:nvPr/>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0" name="Oval 819"/>
              <p:cNvSpPr>
                <a:spLocks noChangeAspect="1" noChangeArrowheads="1"/>
              </p:cNvSpPr>
              <p:nvPr/>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1" name="Oval 820"/>
              <p:cNvSpPr>
                <a:spLocks noChangeAspect="1" noChangeArrowheads="1"/>
              </p:cNvSpPr>
              <p:nvPr/>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2" name="Oval 821"/>
              <p:cNvSpPr>
                <a:spLocks noChangeAspect="1" noChangeArrowheads="1"/>
              </p:cNvSpPr>
              <p:nvPr/>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3" name="Oval 822"/>
              <p:cNvSpPr>
                <a:spLocks noChangeAspect="1" noChangeArrowheads="1"/>
              </p:cNvSpPr>
              <p:nvPr/>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4" name="Oval 823"/>
              <p:cNvSpPr>
                <a:spLocks noChangeAspect="1" noChangeArrowheads="1"/>
              </p:cNvSpPr>
              <p:nvPr/>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5" name="Oval 824"/>
              <p:cNvSpPr>
                <a:spLocks noChangeAspect="1" noChangeArrowheads="1"/>
              </p:cNvSpPr>
              <p:nvPr/>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6" name="Oval 825"/>
              <p:cNvSpPr>
                <a:spLocks noChangeAspect="1" noChangeArrowheads="1"/>
              </p:cNvSpPr>
              <p:nvPr/>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7" name="Oval 826"/>
              <p:cNvSpPr>
                <a:spLocks noChangeAspect="1" noChangeArrowheads="1"/>
              </p:cNvSpPr>
              <p:nvPr/>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8" name="Oval 827"/>
              <p:cNvSpPr>
                <a:spLocks noChangeAspect="1" noChangeArrowheads="1"/>
              </p:cNvSpPr>
              <p:nvPr/>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59" name="Oval 828"/>
              <p:cNvSpPr>
                <a:spLocks noChangeAspect="1" noChangeArrowheads="1"/>
              </p:cNvSpPr>
              <p:nvPr/>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0" name="Oval 829"/>
              <p:cNvSpPr>
                <a:spLocks noChangeAspect="1" noChangeArrowheads="1"/>
              </p:cNvSpPr>
              <p:nvPr/>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1" name="Oval 830"/>
              <p:cNvSpPr>
                <a:spLocks noChangeAspect="1" noChangeArrowheads="1"/>
              </p:cNvSpPr>
              <p:nvPr/>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2" name="Oval 831"/>
              <p:cNvSpPr>
                <a:spLocks noChangeAspect="1" noChangeArrowheads="1"/>
              </p:cNvSpPr>
              <p:nvPr/>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3" name="Oval 832"/>
              <p:cNvSpPr>
                <a:spLocks noChangeAspect="1" noChangeArrowheads="1"/>
              </p:cNvSpPr>
              <p:nvPr/>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4" name="Oval 833"/>
              <p:cNvSpPr>
                <a:spLocks noChangeAspect="1" noChangeArrowheads="1"/>
              </p:cNvSpPr>
              <p:nvPr/>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5" name="Oval 834"/>
              <p:cNvSpPr>
                <a:spLocks noChangeAspect="1" noChangeArrowheads="1"/>
              </p:cNvSpPr>
              <p:nvPr/>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6" name="Oval 835"/>
              <p:cNvSpPr>
                <a:spLocks noChangeAspect="1" noChangeArrowheads="1"/>
              </p:cNvSpPr>
              <p:nvPr/>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7" name="Oval 836"/>
              <p:cNvSpPr>
                <a:spLocks noChangeAspect="1" noChangeArrowheads="1"/>
              </p:cNvSpPr>
              <p:nvPr/>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8" name="Oval 837"/>
              <p:cNvSpPr>
                <a:spLocks noChangeAspect="1" noChangeArrowheads="1"/>
              </p:cNvSpPr>
              <p:nvPr/>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69" name="Oval 838"/>
              <p:cNvSpPr>
                <a:spLocks noChangeAspect="1" noChangeArrowheads="1"/>
              </p:cNvSpPr>
              <p:nvPr/>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0" name="Oval 839"/>
              <p:cNvSpPr>
                <a:spLocks noChangeAspect="1" noChangeArrowheads="1"/>
              </p:cNvSpPr>
              <p:nvPr/>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1" name="Oval 840"/>
              <p:cNvSpPr>
                <a:spLocks noChangeAspect="1" noChangeArrowheads="1"/>
              </p:cNvSpPr>
              <p:nvPr/>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2" name="Oval 841"/>
              <p:cNvSpPr>
                <a:spLocks noChangeAspect="1" noChangeArrowheads="1"/>
              </p:cNvSpPr>
              <p:nvPr/>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3" name="Oval 842"/>
              <p:cNvSpPr>
                <a:spLocks noChangeAspect="1" noChangeArrowheads="1"/>
              </p:cNvSpPr>
              <p:nvPr/>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4" name="Oval 843"/>
              <p:cNvSpPr>
                <a:spLocks noChangeAspect="1" noChangeArrowheads="1"/>
              </p:cNvSpPr>
              <p:nvPr/>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5" name="Oval 844"/>
              <p:cNvSpPr>
                <a:spLocks noChangeAspect="1" noChangeArrowheads="1"/>
              </p:cNvSpPr>
              <p:nvPr/>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6" name="Oval 845"/>
              <p:cNvSpPr>
                <a:spLocks noChangeAspect="1" noChangeArrowheads="1"/>
              </p:cNvSpPr>
              <p:nvPr/>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7" name="Oval 846"/>
              <p:cNvSpPr>
                <a:spLocks noChangeAspect="1" noChangeArrowheads="1"/>
              </p:cNvSpPr>
              <p:nvPr/>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8" name="Oval 847"/>
              <p:cNvSpPr>
                <a:spLocks noChangeAspect="1" noChangeArrowheads="1"/>
              </p:cNvSpPr>
              <p:nvPr/>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79" name="Oval 848"/>
              <p:cNvSpPr>
                <a:spLocks noChangeAspect="1" noChangeArrowheads="1"/>
              </p:cNvSpPr>
              <p:nvPr/>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0" name="Oval 849"/>
              <p:cNvSpPr>
                <a:spLocks noChangeAspect="1" noChangeArrowheads="1"/>
              </p:cNvSpPr>
              <p:nvPr/>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1" name="Oval 850"/>
              <p:cNvSpPr>
                <a:spLocks noChangeAspect="1" noChangeArrowheads="1"/>
              </p:cNvSpPr>
              <p:nvPr/>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2" name="Oval 851"/>
              <p:cNvSpPr>
                <a:spLocks noChangeAspect="1" noChangeArrowheads="1"/>
              </p:cNvSpPr>
              <p:nvPr/>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3" name="Oval 852"/>
              <p:cNvSpPr>
                <a:spLocks noChangeAspect="1" noChangeArrowheads="1"/>
              </p:cNvSpPr>
              <p:nvPr/>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4" name="Oval 853"/>
              <p:cNvSpPr>
                <a:spLocks noChangeAspect="1" noChangeArrowheads="1"/>
              </p:cNvSpPr>
              <p:nvPr/>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5" name="Oval 854"/>
              <p:cNvSpPr>
                <a:spLocks noChangeAspect="1" noChangeArrowheads="1"/>
              </p:cNvSpPr>
              <p:nvPr/>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6" name="Oval 855"/>
              <p:cNvSpPr>
                <a:spLocks noChangeAspect="1" noChangeArrowheads="1"/>
              </p:cNvSpPr>
              <p:nvPr/>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7" name="Oval 856"/>
              <p:cNvSpPr>
                <a:spLocks noChangeAspect="1" noChangeArrowheads="1"/>
              </p:cNvSpPr>
              <p:nvPr/>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8" name="Oval 857"/>
              <p:cNvSpPr>
                <a:spLocks noChangeAspect="1" noChangeArrowheads="1"/>
              </p:cNvSpPr>
              <p:nvPr/>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89" name="Oval 858"/>
              <p:cNvSpPr>
                <a:spLocks noChangeAspect="1" noChangeArrowheads="1"/>
              </p:cNvSpPr>
              <p:nvPr/>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0" name="Oval 859"/>
              <p:cNvSpPr>
                <a:spLocks noChangeAspect="1" noChangeArrowheads="1"/>
              </p:cNvSpPr>
              <p:nvPr/>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1" name="Oval 860"/>
              <p:cNvSpPr>
                <a:spLocks noChangeAspect="1" noChangeArrowheads="1"/>
              </p:cNvSpPr>
              <p:nvPr/>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2" name="Oval 861"/>
              <p:cNvSpPr>
                <a:spLocks noChangeAspect="1" noChangeArrowheads="1"/>
              </p:cNvSpPr>
              <p:nvPr/>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3" name="Oval 862"/>
              <p:cNvSpPr>
                <a:spLocks noChangeAspect="1" noChangeArrowheads="1"/>
              </p:cNvSpPr>
              <p:nvPr/>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4" name="Oval 863"/>
              <p:cNvSpPr>
                <a:spLocks noChangeAspect="1" noChangeArrowheads="1"/>
              </p:cNvSpPr>
              <p:nvPr/>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5" name="Oval 864"/>
              <p:cNvSpPr>
                <a:spLocks noChangeAspect="1" noChangeArrowheads="1"/>
              </p:cNvSpPr>
              <p:nvPr/>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6" name="Oval 865"/>
              <p:cNvSpPr>
                <a:spLocks noChangeAspect="1" noChangeArrowheads="1"/>
              </p:cNvSpPr>
              <p:nvPr/>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7" name="Oval 866"/>
              <p:cNvSpPr>
                <a:spLocks noChangeAspect="1" noChangeArrowheads="1"/>
              </p:cNvSpPr>
              <p:nvPr/>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8" name="Oval 867"/>
              <p:cNvSpPr>
                <a:spLocks noChangeAspect="1" noChangeArrowheads="1"/>
              </p:cNvSpPr>
              <p:nvPr/>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099" name="Oval 868"/>
              <p:cNvSpPr>
                <a:spLocks noChangeAspect="1" noChangeArrowheads="1"/>
              </p:cNvSpPr>
              <p:nvPr/>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0" name="Oval 869"/>
              <p:cNvSpPr>
                <a:spLocks noChangeAspect="1" noChangeArrowheads="1"/>
              </p:cNvSpPr>
              <p:nvPr/>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1" name="Oval 870"/>
              <p:cNvSpPr>
                <a:spLocks noChangeAspect="1" noChangeArrowheads="1"/>
              </p:cNvSpPr>
              <p:nvPr/>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2" name="Oval 871"/>
              <p:cNvSpPr>
                <a:spLocks noChangeAspect="1" noChangeArrowheads="1"/>
              </p:cNvSpPr>
              <p:nvPr/>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3" name="Oval 872"/>
              <p:cNvSpPr>
                <a:spLocks noChangeAspect="1" noChangeArrowheads="1"/>
              </p:cNvSpPr>
              <p:nvPr/>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4" name="Oval 873"/>
              <p:cNvSpPr>
                <a:spLocks noChangeAspect="1" noChangeArrowheads="1"/>
              </p:cNvSpPr>
              <p:nvPr/>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5" name="Oval 874"/>
              <p:cNvSpPr>
                <a:spLocks noChangeAspect="1" noChangeArrowheads="1"/>
              </p:cNvSpPr>
              <p:nvPr/>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6" name="Oval 875"/>
              <p:cNvSpPr>
                <a:spLocks noChangeAspect="1" noChangeArrowheads="1"/>
              </p:cNvSpPr>
              <p:nvPr/>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7" name="Oval 876"/>
              <p:cNvSpPr>
                <a:spLocks noChangeAspect="1" noChangeArrowheads="1"/>
              </p:cNvSpPr>
              <p:nvPr/>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8" name="Oval 877"/>
              <p:cNvSpPr>
                <a:spLocks noChangeAspect="1" noChangeArrowheads="1"/>
              </p:cNvSpPr>
              <p:nvPr/>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09" name="Oval 878"/>
              <p:cNvSpPr>
                <a:spLocks noChangeAspect="1" noChangeArrowheads="1"/>
              </p:cNvSpPr>
              <p:nvPr/>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0" name="Oval 879"/>
              <p:cNvSpPr>
                <a:spLocks noChangeAspect="1" noChangeArrowheads="1"/>
              </p:cNvSpPr>
              <p:nvPr/>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1" name="Oval 880"/>
              <p:cNvSpPr>
                <a:spLocks noChangeAspect="1" noChangeArrowheads="1"/>
              </p:cNvSpPr>
              <p:nvPr/>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2" name="Oval 881"/>
              <p:cNvSpPr>
                <a:spLocks noChangeAspect="1" noChangeArrowheads="1"/>
              </p:cNvSpPr>
              <p:nvPr/>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3" name="Oval 882"/>
              <p:cNvSpPr>
                <a:spLocks noChangeAspect="1" noChangeArrowheads="1"/>
              </p:cNvSpPr>
              <p:nvPr/>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4" name="Oval 883"/>
              <p:cNvSpPr>
                <a:spLocks noChangeAspect="1" noChangeArrowheads="1"/>
              </p:cNvSpPr>
              <p:nvPr/>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5" name="Oval 884"/>
              <p:cNvSpPr>
                <a:spLocks noChangeAspect="1" noChangeArrowheads="1"/>
              </p:cNvSpPr>
              <p:nvPr/>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6" name="Oval 885"/>
              <p:cNvSpPr>
                <a:spLocks noChangeAspect="1" noChangeArrowheads="1"/>
              </p:cNvSpPr>
              <p:nvPr/>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7" name="Oval 886"/>
              <p:cNvSpPr>
                <a:spLocks noChangeAspect="1" noChangeArrowheads="1"/>
              </p:cNvSpPr>
              <p:nvPr/>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8" name="Oval 887"/>
              <p:cNvSpPr>
                <a:spLocks noChangeAspect="1" noChangeArrowheads="1"/>
              </p:cNvSpPr>
              <p:nvPr/>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19" name="Oval 888"/>
              <p:cNvSpPr>
                <a:spLocks noChangeAspect="1" noChangeArrowheads="1"/>
              </p:cNvSpPr>
              <p:nvPr/>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0" name="Oval 889"/>
              <p:cNvSpPr>
                <a:spLocks noChangeAspect="1" noChangeArrowheads="1"/>
              </p:cNvSpPr>
              <p:nvPr/>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1" name="Oval 890"/>
              <p:cNvSpPr>
                <a:spLocks noChangeAspect="1" noChangeArrowheads="1"/>
              </p:cNvSpPr>
              <p:nvPr/>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2" name="Oval 891"/>
              <p:cNvSpPr>
                <a:spLocks noChangeAspect="1" noChangeArrowheads="1"/>
              </p:cNvSpPr>
              <p:nvPr/>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3" name="Oval 892"/>
              <p:cNvSpPr>
                <a:spLocks noChangeAspect="1" noChangeArrowheads="1"/>
              </p:cNvSpPr>
              <p:nvPr/>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4" name="Oval 893"/>
              <p:cNvSpPr>
                <a:spLocks noChangeAspect="1" noChangeArrowheads="1"/>
              </p:cNvSpPr>
              <p:nvPr/>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5" name="Oval 894"/>
              <p:cNvSpPr>
                <a:spLocks noChangeAspect="1" noChangeArrowheads="1"/>
              </p:cNvSpPr>
              <p:nvPr/>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6" name="Oval 895"/>
              <p:cNvSpPr>
                <a:spLocks noChangeAspect="1" noChangeArrowheads="1"/>
              </p:cNvSpPr>
              <p:nvPr/>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7" name="Oval 896"/>
              <p:cNvSpPr>
                <a:spLocks noChangeAspect="1" noChangeArrowheads="1"/>
              </p:cNvSpPr>
              <p:nvPr/>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8" name="Oval 897"/>
              <p:cNvSpPr>
                <a:spLocks noChangeAspect="1" noChangeArrowheads="1"/>
              </p:cNvSpPr>
              <p:nvPr/>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29" name="Oval 898"/>
              <p:cNvSpPr>
                <a:spLocks noChangeAspect="1" noChangeArrowheads="1"/>
              </p:cNvSpPr>
              <p:nvPr/>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0" name="Oval 899"/>
              <p:cNvSpPr>
                <a:spLocks noChangeAspect="1" noChangeArrowheads="1"/>
              </p:cNvSpPr>
              <p:nvPr/>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1" name="Oval 900"/>
              <p:cNvSpPr>
                <a:spLocks noChangeAspect="1" noChangeArrowheads="1"/>
              </p:cNvSpPr>
              <p:nvPr/>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2" name="Oval 901"/>
              <p:cNvSpPr>
                <a:spLocks noChangeAspect="1" noChangeArrowheads="1"/>
              </p:cNvSpPr>
              <p:nvPr/>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3" name="Oval 902"/>
              <p:cNvSpPr>
                <a:spLocks noChangeAspect="1" noChangeArrowheads="1"/>
              </p:cNvSpPr>
              <p:nvPr/>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4" name="Oval 903"/>
              <p:cNvSpPr>
                <a:spLocks noChangeAspect="1" noChangeArrowheads="1"/>
              </p:cNvSpPr>
              <p:nvPr/>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5" name="Oval 904"/>
              <p:cNvSpPr>
                <a:spLocks noChangeAspect="1" noChangeArrowheads="1"/>
              </p:cNvSpPr>
              <p:nvPr/>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6" name="Oval 905"/>
              <p:cNvSpPr>
                <a:spLocks noChangeAspect="1" noChangeArrowheads="1"/>
              </p:cNvSpPr>
              <p:nvPr/>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7" name="Oval 906"/>
              <p:cNvSpPr>
                <a:spLocks noChangeAspect="1" noChangeArrowheads="1"/>
              </p:cNvSpPr>
              <p:nvPr/>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8" name="Oval 907"/>
              <p:cNvSpPr>
                <a:spLocks noChangeAspect="1" noChangeArrowheads="1"/>
              </p:cNvSpPr>
              <p:nvPr/>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39" name="Oval 908"/>
              <p:cNvSpPr>
                <a:spLocks noChangeAspect="1" noChangeArrowheads="1"/>
              </p:cNvSpPr>
              <p:nvPr/>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0" name="Oval 909"/>
              <p:cNvSpPr>
                <a:spLocks noChangeAspect="1" noChangeArrowheads="1"/>
              </p:cNvSpPr>
              <p:nvPr/>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1" name="Oval 910"/>
              <p:cNvSpPr>
                <a:spLocks noChangeAspect="1" noChangeArrowheads="1"/>
              </p:cNvSpPr>
              <p:nvPr/>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2" name="Oval 911"/>
              <p:cNvSpPr>
                <a:spLocks noChangeAspect="1" noChangeArrowheads="1"/>
              </p:cNvSpPr>
              <p:nvPr/>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3" name="Oval 912"/>
              <p:cNvSpPr>
                <a:spLocks noChangeAspect="1" noChangeArrowheads="1"/>
              </p:cNvSpPr>
              <p:nvPr/>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4" name="Oval 913"/>
              <p:cNvSpPr>
                <a:spLocks noChangeAspect="1" noChangeArrowheads="1"/>
              </p:cNvSpPr>
              <p:nvPr/>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5" name="Oval 914"/>
              <p:cNvSpPr>
                <a:spLocks noChangeAspect="1" noChangeArrowheads="1"/>
              </p:cNvSpPr>
              <p:nvPr/>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6" name="Oval 915"/>
              <p:cNvSpPr>
                <a:spLocks noChangeAspect="1" noChangeArrowheads="1"/>
              </p:cNvSpPr>
              <p:nvPr/>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7" name="Oval 916"/>
              <p:cNvSpPr>
                <a:spLocks noChangeAspect="1" noChangeArrowheads="1"/>
              </p:cNvSpPr>
              <p:nvPr/>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8" name="Oval 917"/>
              <p:cNvSpPr>
                <a:spLocks noChangeAspect="1" noChangeArrowheads="1"/>
              </p:cNvSpPr>
              <p:nvPr/>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49" name="Oval 918"/>
              <p:cNvSpPr>
                <a:spLocks noChangeAspect="1" noChangeArrowheads="1"/>
              </p:cNvSpPr>
              <p:nvPr/>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0" name="Oval 919"/>
              <p:cNvSpPr>
                <a:spLocks noChangeAspect="1" noChangeArrowheads="1"/>
              </p:cNvSpPr>
              <p:nvPr/>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1" name="Oval 920"/>
              <p:cNvSpPr>
                <a:spLocks noChangeAspect="1" noChangeArrowheads="1"/>
              </p:cNvSpPr>
              <p:nvPr/>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2" name="Oval 921"/>
              <p:cNvSpPr>
                <a:spLocks noChangeAspect="1" noChangeArrowheads="1"/>
              </p:cNvSpPr>
              <p:nvPr/>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3" name="Oval 922"/>
              <p:cNvSpPr>
                <a:spLocks noChangeAspect="1" noChangeArrowheads="1"/>
              </p:cNvSpPr>
              <p:nvPr/>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4" name="Oval 923"/>
              <p:cNvSpPr>
                <a:spLocks noChangeAspect="1" noChangeArrowheads="1"/>
              </p:cNvSpPr>
              <p:nvPr/>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5" name="Oval 924"/>
              <p:cNvSpPr>
                <a:spLocks noChangeAspect="1" noChangeArrowheads="1"/>
              </p:cNvSpPr>
              <p:nvPr/>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6" name="Oval 925"/>
              <p:cNvSpPr>
                <a:spLocks noChangeAspect="1" noChangeArrowheads="1"/>
              </p:cNvSpPr>
              <p:nvPr/>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7" name="Oval 926"/>
              <p:cNvSpPr>
                <a:spLocks noChangeAspect="1" noChangeArrowheads="1"/>
              </p:cNvSpPr>
              <p:nvPr/>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8" name="Oval 927"/>
              <p:cNvSpPr>
                <a:spLocks noChangeAspect="1" noChangeArrowheads="1"/>
              </p:cNvSpPr>
              <p:nvPr/>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59" name="Oval 928"/>
              <p:cNvSpPr>
                <a:spLocks noChangeAspect="1" noChangeArrowheads="1"/>
              </p:cNvSpPr>
              <p:nvPr/>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0" name="Oval 929"/>
              <p:cNvSpPr>
                <a:spLocks noChangeAspect="1" noChangeArrowheads="1"/>
              </p:cNvSpPr>
              <p:nvPr/>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1" name="Oval 930"/>
              <p:cNvSpPr>
                <a:spLocks noChangeAspect="1" noChangeArrowheads="1"/>
              </p:cNvSpPr>
              <p:nvPr/>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2" name="Oval 931"/>
              <p:cNvSpPr>
                <a:spLocks noChangeAspect="1" noChangeArrowheads="1"/>
              </p:cNvSpPr>
              <p:nvPr/>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3" name="Oval 932"/>
              <p:cNvSpPr>
                <a:spLocks noChangeAspect="1" noChangeArrowheads="1"/>
              </p:cNvSpPr>
              <p:nvPr/>
            </p:nvSpPr>
            <p:spPr bwMode="auto">
              <a:xfrm>
                <a:off x="7248250" y="3526510"/>
                <a:ext cx="85943" cy="85944"/>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2164" name="Oval 933"/>
              <p:cNvSpPr>
                <a:spLocks noChangeAspect="1" noChangeArrowheads="1"/>
              </p:cNvSpPr>
              <p:nvPr/>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5" name="Oval 934"/>
              <p:cNvSpPr>
                <a:spLocks noChangeAspect="1" noChangeArrowheads="1"/>
              </p:cNvSpPr>
              <p:nvPr/>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6" name="Oval 935"/>
              <p:cNvSpPr>
                <a:spLocks noChangeAspect="1" noChangeArrowheads="1"/>
              </p:cNvSpPr>
              <p:nvPr/>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7" name="Oval 936"/>
              <p:cNvSpPr>
                <a:spLocks noChangeAspect="1" noChangeArrowheads="1"/>
              </p:cNvSpPr>
              <p:nvPr/>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8" name="Oval 937"/>
              <p:cNvSpPr>
                <a:spLocks noChangeAspect="1" noChangeArrowheads="1"/>
              </p:cNvSpPr>
              <p:nvPr/>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69" name="Oval 938"/>
              <p:cNvSpPr>
                <a:spLocks noChangeAspect="1" noChangeArrowheads="1"/>
              </p:cNvSpPr>
              <p:nvPr/>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0" name="Oval 939"/>
              <p:cNvSpPr>
                <a:spLocks noChangeAspect="1" noChangeArrowheads="1"/>
              </p:cNvSpPr>
              <p:nvPr/>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1" name="Oval 940"/>
              <p:cNvSpPr>
                <a:spLocks noChangeAspect="1" noChangeArrowheads="1"/>
              </p:cNvSpPr>
              <p:nvPr/>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2" name="Oval 941"/>
              <p:cNvSpPr>
                <a:spLocks noChangeAspect="1" noChangeArrowheads="1"/>
              </p:cNvSpPr>
              <p:nvPr/>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3" name="Oval 942"/>
              <p:cNvSpPr>
                <a:spLocks noChangeAspect="1" noChangeArrowheads="1"/>
              </p:cNvSpPr>
              <p:nvPr/>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4" name="Oval 943"/>
              <p:cNvSpPr>
                <a:spLocks noChangeAspect="1" noChangeArrowheads="1"/>
              </p:cNvSpPr>
              <p:nvPr/>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5" name="Oval 944"/>
              <p:cNvSpPr>
                <a:spLocks noChangeAspect="1" noChangeArrowheads="1"/>
              </p:cNvSpPr>
              <p:nvPr/>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6" name="Oval 945"/>
              <p:cNvSpPr>
                <a:spLocks noChangeAspect="1" noChangeArrowheads="1"/>
              </p:cNvSpPr>
              <p:nvPr/>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7" name="Oval 946"/>
              <p:cNvSpPr>
                <a:spLocks noChangeAspect="1" noChangeArrowheads="1"/>
              </p:cNvSpPr>
              <p:nvPr/>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8" name="Oval 947"/>
              <p:cNvSpPr>
                <a:spLocks noChangeAspect="1" noChangeArrowheads="1"/>
              </p:cNvSpPr>
              <p:nvPr/>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79" name="Oval 948"/>
              <p:cNvSpPr>
                <a:spLocks noChangeAspect="1" noChangeArrowheads="1"/>
              </p:cNvSpPr>
              <p:nvPr/>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0" name="Oval 949"/>
              <p:cNvSpPr>
                <a:spLocks noChangeAspect="1" noChangeArrowheads="1"/>
              </p:cNvSpPr>
              <p:nvPr/>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1" name="Oval 950"/>
              <p:cNvSpPr>
                <a:spLocks noChangeAspect="1" noChangeArrowheads="1"/>
              </p:cNvSpPr>
              <p:nvPr/>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2" name="Oval 951"/>
              <p:cNvSpPr>
                <a:spLocks noChangeAspect="1" noChangeArrowheads="1"/>
              </p:cNvSpPr>
              <p:nvPr/>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3" name="Oval 952"/>
              <p:cNvSpPr>
                <a:spLocks noChangeAspect="1" noChangeArrowheads="1"/>
              </p:cNvSpPr>
              <p:nvPr/>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4" name="Oval 953"/>
              <p:cNvSpPr>
                <a:spLocks noChangeAspect="1" noChangeArrowheads="1"/>
              </p:cNvSpPr>
              <p:nvPr/>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5" name="Oval 954"/>
              <p:cNvSpPr>
                <a:spLocks noChangeAspect="1" noChangeArrowheads="1"/>
              </p:cNvSpPr>
              <p:nvPr/>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6" name="Oval 955"/>
              <p:cNvSpPr>
                <a:spLocks noChangeAspect="1" noChangeArrowheads="1"/>
              </p:cNvSpPr>
              <p:nvPr/>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7" name="Oval 956"/>
              <p:cNvSpPr>
                <a:spLocks noChangeAspect="1" noChangeArrowheads="1"/>
              </p:cNvSpPr>
              <p:nvPr/>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8" name="Oval 957"/>
              <p:cNvSpPr>
                <a:spLocks noChangeAspect="1" noChangeArrowheads="1"/>
              </p:cNvSpPr>
              <p:nvPr/>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89" name="Oval 958"/>
              <p:cNvSpPr>
                <a:spLocks noChangeAspect="1" noChangeArrowheads="1"/>
              </p:cNvSpPr>
              <p:nvPr/>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0" name="Oval 959"/>
              <p:cNvSpPr>
                <a:spLocks noChangeAspect="1" noChangeArrowheads="1"/>
              </p:cNvSpPr>
              <p:nvPr/>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1" name="Oval 960"/>
              <p:cNvSpPr>
                <a:spLocks noChangeAspect="1" noChangeArrowheads="1"/>
              </p:cNvSpPr>
              <p:nvPr/>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2" name="Oval 961"/>
              <p:cNvSpPr>
                <a:spLocks noChangeAspect="1" noChangeArrowheads="1"/>
              </p:cNvSpPr>
              <p:nvPr/>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3" name="Oval 962"/>
              <p:cNvSpPr>
                <a:spLocks noChangeAspect="1" noChangeArrowheads="1"/>
              </p:cNvSpPr>
              <p:nvPr/>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4" name="Oval 963"/>
              <p:cNvSpPr>
                <a:spLocks noChangeAspect="1" noChangeArrowheads="1"/>
              </p:cNvSpPr>
              <p:nvPr/>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5" name="Oval 964"/>
              <p:cNvSpPr>
                <a:spLocks noChangeAspect="1" noChangeArrowheads="1"/>
              </p:cNvSpPr>
              <p:nvPr/>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6" name="Oval 965"/>
              <p:cNvSpPr>
                <a:spLocks noChangeAspect="1" noChangeArrowheads="1"/>
              </p:cNvSpPr>
              <p:nvPr/>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7" name="Oval 966"/>
              <p:cNvSpPr>
                <a:spLocks noChangeAspect="1" noChangeArrowheads="1"/>
              </p:cNvSpPr>
              <p:nvPr/>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8" name="Oval 967"/>
              <p:cNvSpPr>
                <a:spLocks noChangeAspect="1" noChangeArrowheads="1"/>
              </p:cNvSpPr>
              <p:nvPr/>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199" name="Oval 968"/>
              <p:cNvSpPr>
                <a:spLocks noChangeAspect="1" noChangeArrowheads="1"/>
              </p:cNvSpPr>
              <p:nvPr/>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0" name="Oval 969"/>
              <p:cNvSpPr>
                <a:spLocks noChangeAspect="1" noChangeArrowheads="1"/>
              </p:cNvSpPr>
              <p:nvPr/>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1" name="Oval 970"/>
              <p:cNvSpPr>
                <a:spLocks noChangeAspect="1" noChangeArrowheads="1"/>
              </p:cNvSpPr>
              <p:nvPr/>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2" name="Oval 971"/>
              <p:cNvSpPr>
                <a:spLocks noChangeAspect="1" noChangeArrowheads="1"/>
              </p:cNvSpPr>
              <p:nvPr/>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3" name="Oval 972"/>
              <p:cNvSpPr>
                <a:spLocks noChangeAspect="1" noChangeArrowheads="1"/>
              </p:cNvSpPr>
              <p:nvPr/>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4" name="Oval 973"/>
              <p:cNvSpPr>
                <a:spLocks noChangeAspect="1" noChangeArrowheads="1"/>
              </p:cNvSpPr>
              <p:nvPr/>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5" name="Oval 974"/>
              <p:cNvSpPr>
                <a:spLocks noChangeAspect="1" noChangeArrowheads="1"/>
              </p:cNvSpPr>
              <p:nvPr/>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6" name="Oval 975"/>
              <p:cNvSpPr>
                <a:spLocks noChangeAspect="1" noChangeArrowheads="1"/>
              </p:cNvSpPr>
              <p:nvPr/>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7" name="Oval 976"/>
              <p:cNvSpPr>
                <a:spLocks noChangeAspect="1" noChangeArrowheads="1"/>
              </p:cNvSpPr>
              <p:nvPr/>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8" name="Oval 977"/>
              <p:cNvSpPr>
                <a:spLocks noChangeAspect="1" noChangeArrowheads="1"/>
              </p:cNvSpPr>
              <p:nvPr/>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09" name="Oval 978"/>
              <p:cNvSpPr>
                <a:spLocks noChangeAspect="1" noChangeArrowheads="1"/>
              </p:cNvSpPr>
              <p:nvPr/>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0" name="Oval 979"/>
              <p:cNvSpPr>
                <a:spLocks noChangeAspect="1" noChangeArrowheads="1"/>
              </p:cNvSpPr>
              <p:nvPr/>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1" name="Oval 980"/>
              <p:cNvSpPr>
                <a:spLocks noChangeAspect="1" noChangeArrowheads="1"/>
              </p:cNvSpPr>
              <p:nvPr/>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2" name="Oval 981"/>
              <p:cNvSpPr>
                <a:spLocks noChangeAspect="1" noChangeArrowheads="1"/>
              </p:cNvSpPr>
              <p:nvPr/>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3" name="Oval 982"/>
              <p:cNvSpPr>
                <a:spLocks noChangeAspect="1" noChangeArrowheads="1"/>
              </p:cNvSpPr>
              <p:nvPr/>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4" name="Oval 983"/>
              <p:cNvSpPr>
                <a:spLocks noChangeAspect="1" noChangeArrowheads="1"/>
              </p:cNvSpPr>
              <p:nvPr/>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5" name="Oval 984"/>
              <p:cNvSpPr>
                <a:spLocks noChangeAspect="1" noChangeArrowheads="1"/>
              </p:cNvSpPr>
              <p:nvPr/>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6" name="Oval 985"/>
              <p:cNvSpPr>
                <a:spLocks noChangeAspect="1" noChangeArrowheads="1"/>
              </p:cNvSpPr>
              <p:nvPr/>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7" name="Oval 986"/>
              <p:cNvSpPr>
                <a:spLocks noChangeAspect="1" noChangeArrowheads="1"/>
              </p:cNvSpPr>
              <p:nvPr/>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8" name="Oval 987"/>
              <p:cNvSpPr>
                <a:spLocks noChangeAspect="1" noChangeArrowheads="1"/>
              </p:cNvSpPr>
              <p:nvPr/>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19" name="Oval 988"/>
              <p:cNvSpPr>
                <a:spLocks noChangeAspect="1" noChangeArrowheads="1"/>
              </p:cNvSpPr>
              <p:nvPr/>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0" name="Oval 989"/>
              <p:cNvSpPr>
                <a:spLocks noChangeAspect="1" noChangeArrowheads="1"/>
              </p:cNvSpPr>
              <p:nvPr/>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1" name="Oval 990"/>
              <p:cNvSpPr>
                <a:spLocks noChangeAspect="1" noChangeArrowheads="1"/>
              </p:cNvSpPr>
              <p:nvPr/>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2" name="Oval 991"/>
              <p:cNvSpPr>
                <a:spLocks noChangeAspect="1" noChangeArrowheads="1"/>
              </p:cNvSpPr>
              <p:nvPr/>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3" name="Oval 992"/>
              <p:cNvSpPr>
                <a:spLocks noChangeAspect="1" noChangeArrowheads="1"/>
              </p:cNvSpPr>
              <p:nvPr/>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4" name="Oval 993"/>
              <p:cNvSpPr>
                <a:spLocks noChangeAspect="1" noChangeArrowheads="1"/>
              </p:cNvSpPr>
              <p:nvPr/>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5" name="Oval 994"/>
              <p:cNvSpPr>
                <a:spLocks noChangeAspect="1" noChangeArrowheads="1"/>
              </p:cNvSpPr>
              <p:nvPr/>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6" name="Oval 995"/>
              <p:cNvSpPr>
                <a:spLocks noChangeAspect="1" noChangeArrowheads="1"/>
              </p:cNvSpPr>
              <p:nvPr/>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7" name="Oval 996"/>
              <p:cNvSpPr>
                <a:spLocks noChangeAspect="1" noChangeArrowheads="1"/>
              </p:cNvSpPr>
              <p:nvPr/>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8" name="Oval 997"/>
              <p:cNvSpPr>
                <a:spLocks noChangeAspect="1" noChangeArrowheads="1"/>
              </p:cNvSpPr>
              <p:nvPr/>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29" name="Oval 998"/>
              <p:cNvSpPr>
                <a:spLocks noChangeAspect="1" noChangeArrowheads="1"/>
              </p:cNvSpPr>
              <p:nvPr/>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0" name="Oval 999"/>
              <p:cNvSpPr>
                <a:spLocks noChangeAspect="1" noChangeArrowheads="1"/>
              </p:cNvSpPr>
              <p:nvPr/>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1" name="Oval 1000"/>
              <p:cNvSpPr>
                <a:spLocks noChangeAspect="1" noChangeArrowheads="1"/>
              </p:cNvSpPr>
              <p:nvPr/>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2" name="Oval 1001"/>
              <p:cNvSpPr>
                <a:spLocks noChangeAspect="1" noChangeArrowheads="1"/>
              </p:cNvSpPr>
              <p:nvPr/>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3" name="Oval 1002"/>
              <p:cNvSpPr>
                <a:spLocks noChangeAspect="1" noChangeArrowheads="1"/>
              </p:cNvSpPr>
              <p:nvPr/>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4" name="Oval 1003"/>
              <p:cNvSpPr>
                <a:spLocks noChangeAspect="1" noChangeArrowheads="1"/>
              </p:cNvSpPr>
              <p:nvPr/>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5" name="Oval 1004"/>
              <p:cNvSpPr>
                <a:spLocks noChangeAspect="1" noChangeArrowheads="1"/>
              </p:cNvSpPr>
              <p:nvPr/>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6" name="Oval 1005"/>
              <p:cNvSpPr>
                <a:spLocks noChangeAspect="1" noChangeArrowheads="1"/>
              </p:cNvSpPr>
              <p:nvPr/>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7" name="Oval 1006"/>
              <p:cNvSpPr>
                <a:spLocks noChangeAspect="1" noChangeArrowheads="1"/>
              </p:cNvSpPr>
              <p:nvPr/>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8" name="Oval 1007"/>
              <p:cNvSpPr>
                <a:spLocks noChangeAspect="1" noChangeArrowheads="1"/>
              </p:cNvSpPr>
              <p:nvPr/>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39" name="Oval 1008"/>
              <p:cNvSpPr>
                <a:spLocks noChangeAspect="1" noChangeArrowheads="1"/>
              </p:cNvSpPr>
              <p:nvPr/>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0" name="Oval 1009"/>
              <p:cNvSpPr>
                <a:spLocks noChangeAspect="1" noChangeArrowheads="1"/>
              </p:cNvSpPr>
              <p:nvPr/>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1" name="Oval 1010"/>
              <p:cNvSpPr>
                <a:spLocks noChangeAspect="1" noChangeArrowheads="1"/>
              </p:cNvSpPr>
              <p:nvPr/>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2" name="Oval 1011"/>
              <p:cNvSpPr>
                <a:spLocks noChangeAspect="1" noChangeArrowheads="1"/>
              </p:cNvSpPr>
              <p:nvPr/>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3" name="Oval 1012"/>
              <p:cNvSpPr>
                <a:spLocks noChangeAspect="1" noChangeArrowheads="1"/>
              </p:cNvSpPr>
              <p:nvPr/>
            </p:nvSpPr>
            <p:spPr bwMode="auto">
              <a:xfrm>
                <a:off x="7023590" y="3941151"/>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2244" name="Oval 1013"/>
              <p:cNvSpPr>
                <a:spLocks noChangeAspect="1" noChangeArrowheads="1"/>
              </p:cNvSpPr>
              <p:nvPr/>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5" name="Oval 1014"/>
              <p:cNvSpPr>
                <a:spLocks noChangeAspect="1" noChangeArrowheads="1"/>
              </p:cNvSpPr>
              <p:nvPr/>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6" name="Oval 1015"/>
              <p:cNvSpPr>
                <a:spLocks noChangeAspect="1" noChangeArrowheads="1"/>
              </p:cNvSpPr>
              <p:nvPr/>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7" name="Oval 1016"/>
              <p:cNvSpPr>
                <a:spLocks noChangeAspect="1" noChangeArrowheads="1"/>
              </p:cNvSpPr>
              <p:nvPr/>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8" name="Oval 1017"/>
              <p:cNvSpPr>
                <a:spLocks noChangeAspect="1" noChangeArrowheads="1"/>
              </p:cNvSpPr>
              <p:nvPr/>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49" name="Oval 1018"/>
              <p:cNvSpPr>
                <a:spLocks noChangeAspect="1" noChangeArrowheads="1"/>
              </p:cNvSpPr>
              <p:nvPr/>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0" name="Oval 1019"/>
              <p:cNvSpPr>
                <a:spLocks noChangeAspect="1" noChangeArrowheads="1"/>
              </p:cNvSpPr>
              <p:nvPr/>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1" name="Oval 1020"/>
              <p:cNvSpPr>
                <a:spLocks noChangeAspect="1" noChangeArrowheads="1"/>
              </p:cNvSpPr>
              <p:nvPr/>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2" name="Oval 1021"/>
              <p:cNvSpPr>
                <a:spLocks noChangeAspect="1" noChangeArrowheads="1"/>
              </p:cNvSpPr>
              <p:nvPr/>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3" name="Oval 1022"/>
              <p:cNvSpPr>
                <a:spLocks noChangeAspect="1" noChangeArrowheads="1"/>
              </p:cNvSpPr>
              <p:nvPr/>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4" name="Oval 1023"/>
              <p:cNvSpPr>
                <a:spLocks noChangeAspect="1" noChangeArrowheads="1"/>
              </p:cNvSpPr>
              <p:nvPr/>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5" name="Oval 1024"/>
              <p:cNvSpPr>
                <a:spLocks noChangeAspect="1" noChangeArrowheads="1"/>
              </p:cNvSpPr>
              <p:nvPr/>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6" name="Oval 1025"/>
              <p:cNvSpPr>
                <a:spLocks noChangeAspect="1" noChangeArrowheads="1"/>
              </p:cNvSpPr>
              <p:nvPr/>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7" name="Oval 1026"/>
              <p:cNvSpPr>
                <a:spLocks noChangeAspect="1" noChangeArrowheads="1"/>
              </p:cNvSpPr>
              <p:nvPr/>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8" name="Oval 1027"/>
              <p:cNvSpPr>
                <a:spLocks noChangeAspect="1" noChangeArrowheads="1"/>
              </p:cNvSpPr>
              <p:nvPr/>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59" name="Oval 1028"/>
              <p:cNvSpPr>
                <a:spLocks noChangeAspect="1" noChangeArrowheads="1"/>
              </p:cNvSpPr>
              <p:nvPr/>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0" name="Oval 1029"/>
              <p:cNvSpPr>
                <a:spLocks noChangeAspect="1" noChangeArrowheads="1"/>
              </p:cNvSpPr>
              <p:nvPr/>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1" name="Oval 1030"/>
              <p:cNvSpPr>
                <a:spLocks noChangeAspect="1" noChangeArrowheads="1"/>
              </p:cNvSpPr>
              <p:nvPr/>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2" name="Oval 1031"/>
              <p:cNvSpPr>
                <a:spLocks noChangeAspect="1" noChangeArrowheads="1"/>
              </p:cNvSpPr>
              <p:nvPr/>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3" name="Oval 1032"/>
              <p:cNvSpPr>
                <a:spLocks noChangeAspect="1" noChangeArrowheads="1"/>
              </p:cNvSpPr>
              <p:nvPr/>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4" name="Oval 1033"/>
              <p:cNvSpPr>
                <a:spLocks noChangeAspect="1" noChangeArrowheads="1"/>
              </p:cNvSpPr>
              <p:nvPr/>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5" name="Oval 1034"/>
              <p:cNvSpPr>
                <a:spLocks noChangeAspect="1" noChangeArrowheads="1"/>
              </p:cNvSpPr>
              <p:nvPr/>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6" name="Oval 1035"/>
              <p:cNvSpPr>
                <a:spLocks noChangeAspect="1" noChangeArrowheads="1"/>
              </p:cNvSpPr>
              <p:nvPr/>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7" name="Oval 1036"/>
              <p:cNvSpPr>
                <a:spLocks noChangeAspect="1" noChangeArrowheads="1"/>
              </p:cNvSpPr>
              <p:nvPr/>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8" name="Oval 1037"/>
              <p:cNvSpPr>
                <a:spLocks noChangeAspect="1" noChangeArrowheads="1"/>
              </p:cNvSpPr>
              <p:nvPr/>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69" name="Oval 1038"/>
              <p:cNvSpPr>
                <a:spLocks noChangeAspect="1" noChangeArrowheads="1"/>
              </p:cNvSpPr>
              <p:nvPr/>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0" name="Oval 1039"/>
              <p:cNvSpPr>
                <a:spLocks noChangeAspect="1" noChangeArrowheads="1"/>
              </p:cNvSpPr>
              <p:nvPr/>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1" name="Oval 1040"/>
              <p:cNvSpPr>
                <a:spLocks noChangeAspect="1" noChangeArrowheads="1"/>
              </p:cNvSpPr>
              <p:nvPr/>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2" name="Oval 1041"/>
              <p:cNvSpPr>
                <a:spLocks noChangeAspect="1" noChangeArrowheads="1"/>
              </p:cNvSpPr>
              <p:nvPr/>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3" name="Oval 1042"/>
              <p:cNvSpPr>
                <a:spLocks noChangeAspect="1" noChangeArrowheads="1"/>
              </p:cNvSpPr>
              <p:nvPr/>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4" name="Oval 1043"/>
              <p:cNvSpPr>
                <a:spLocks noChangeAspect="1" noChangeArrowheads="1"/>
              </p:cNvSpPr>
              <p:nvPr/>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5" name="Oval 1044"/>
              <p:cNvSpPr>
                <a:spLocks noChangeAspect="1" noChangeArrowheads="1"/>
              </p:cNvSpPr>
              <p:nvPr/>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6" name="Oval 1045"/>
              <p:cNvSpPr>
                <a:spLocks noChangeAspect="1" noChangeArrowheads="1"/>
              </p:cNvSpPr>
              <p:nvPr/>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7" name="Oval 1046"/>
              <p:cNvSpPr>
                <a:spLocks noChangeAspect="1" noChangeArrowheads="1"/>
              </p:cNvSpPr>
              <p:nvPr/>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8" name="Oval 1047"/>
              <p:cNvSpPr>
                <a:spLocks noChangeAspect="1" noChangeArrowheads="1"/>
              </p:cNvSpPr>
              <p:nvPr/>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79" name="Oval 1048"/>
              <p:cNvSpPr>
                <a:spLocks noChangeAspect="1" noChangeArrowheads="1"/>
              </p:cNvSpPr>
              <p:nvPr/>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0" name="Oval 1049"/>
              <p:cNvSpPr>
                <a:spLocks noChangeAspect="1" noChangeArrowheads="1"/>
              </p:cNvSpPr>
              <p:nvPr/>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1" name="Oval 1050"/>
              <p:cNvSpPr>
                <a:spLocks noChangeAspect="1" noChangeArrowheads="1"/>
              </p:cNvSpPr>
              <p:nvPr/>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2" name="Oval 1051"/>
              <p:cNvSpPr>
                <a:spLocks noChangeAspect="1" noChangeArrowheads="1"/>
              </p:cNvSpPr>
              <p:nvPr/>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3" name="Oval 1052"/>
              <p:cNvSpPr>
                <a:spLocks noChangeAspect="1" noChangeArrowheads="1"/>
              </p:cNvSpPr>
              <p:nvPr/>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4" name="Oval 1053"/>
              <p:cNvSpPr>
                <a:spLocks noChangeAspect="1" noChangeArrowheads="1"/>
              </p:cNvSpPr>
              <p:nvPr/>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5" name="Oval 1054"/>
              <p:cNvSpPr>
                <a:spLocks noChangeAspect="1" noChangeArrowheads="1"/>
              </p:cNvSpPr>
              <p:nvPr/>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6" name="Oval 1055"/>
              <p:cNvSpPr>
                <a:spLocks noChangeAspect="1" noChangeArrowheads="1"/>
              </p:cNvSpPr>
              <p:nvPr/>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7" name="Oval 1056"/>
              <p:cNvSpPr>
                <a:spLocks noChangeAspect="1" noChangeArrowheads="1"/>
              </p:cNvSpPr>
              <p:nvPr/>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8" name="Oval 1057"/>
              <p:cNvSpPr>
                <a:spLocks noChangeAspect="1" noChangeArrowheads="1"/>
              </p:cNvSpPr>
              <p:nvPr/>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89" name="Oval 1058"/>
              <p:cNvSpPr>
                <a:spLocks noChangeAspect="1" noChangeArrowheads="1"/>
              </p:cNvSpPr>
              <p:nvPr/>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0" name="Oval 1059"/>
              <p:cNvSpPr>
                <a:spLocks noChangeAspect="1" noChangeArrowheads="1"/>
              </p:cNvSpPr>
              <p:nvPr/>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1" name="Oval 1060"/>
              <p:cNvSpPr>
                <a:spLocks noChangeAspect="1" noChangeArrowheads="1"/>
              </p:cNvSpPr>
              <p:nvPr/>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2" name="Oval 1061"/>
              <p:cNvSpPr>
                <a:spLocks noChangeAspect="1" noChangeArrowheads="1"/>
              </p:cNvSpPr>
              <p:nvPr/>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3" name="Oval 1062"/>
              <p:cNvSpPr>
                <a:spLocks noChangeAspect="1" noChangeArrowheads="1"/>
              </p:cNvSpPr>
              <p:nvPr/>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4" name="Oval 1063"/>
              <p:cNvSpPr>
                <a:spLocks noChangeAspect="1" noChangeArrowheads="1"/>
              </p:cNvSpPr>
              <p:nvPr/>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5" name="Oval 1064"/>
              <p:cNvSpPr>
                <a:spLocks noChangeAspect="1" noChangeArrowheads="1"/>
              </p:cNvSpPr>
              <p:nvPr/>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6" name="Oval 1065"/>
              <p:cNvSpPr>
                <a:spLocks noChangeAspect="1" noChangeArrowheads="1"/>
              </p:cNvSpPr>
              <p:nvPr/>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7" name="Oval 1066"/>
              <p:cNvSpPr>
                <a:spLocks noChangeAspect="1" noChangeArrowheads="1"/>
              </p:cNvSpPr>
              <p:nvPr/>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8" name="Oval 1067"/>
              <p:cNvSpPr>
                <a:spLocks noChangeAspect="1" noChangeArrowheads="1"/>
              </p:cNvSpPr>
              <p:nvPr/>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299" name="Oval 1068"/>
              <p:cNvSpPr>
                <a:spLocks noChangeAspect="1" noChangeArrowheads="1"/>
              </p:cNvSpPr>
              <p:nvPr/>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0" name="Oval 1069"/>
              <p:cNvSpPr>
                <a:spLocks noChangeAspect="1" noChangeArrowheads="1"/>
              </p:cNvSpPr>
              <p:nvPr/>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1" name="Oval 1070"/>
              <p:cNvSpPr>
                <a:spLocks noChangeAspect="1" noChangeArrowheads="1"/>
              </p:cNvSpPr>
              <p:nvPr/>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2" name="Oval 1071"/>
              <p:cNvSpPr>
                <a:spLocks noChangeAspect="1" noChangeArrowheads="1"/>
              </p:cNvSpPr>
              <p:nvPr/>
            </p:nvSpPr>
            <p:spPr bwMode="auto">
              <a:xfrm>
                <a:off x="7697570" y="4253262"/>
                <a:ext cx="85943" cy="85944"/>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2303" name="Oval 1072"/>
              <p:cNvSpPr>
                <a:spLocks noChangeAspect="1" noChangeArrowheads="1"/>
              </p:cNvSpPr>
              <p:nvPr/>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4" name="Oval 1073"/>
              <p:cNvSpPr>
                <a:spLocks noChangeAspect="1" noChangeArrowheads="1"/>
              </p:cNvSpPr>
              <p:nvPr/>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5" name="Oval 1074"/>
              <p:cNvSpPr>
                <a:spLocks noChangeAspect="1" noChangeArrowheads="1"/>
              </p:cNvSpPr>
              <p:nvPr/>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6" name="Oval 1075"/>
              <p:cNvSpPr>
                <a:spLocks noChangeAspect="1" noChangeArrowheads="1"/>
              </p:cNvSpPr>
              <p:nvPr/>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7" name="Oval 1076"/>
              <p:cNvSpPr>
                <a:spLocks noChangeAspect="1" noChangeArrowheads="1"/>
              </p:cNvSpPr>
              <p:nvPr/>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8" name="Oval 1077"/>
              <p:cNvSpPr>
                <a:spLocks noChangeAspect="1" noChangeArrowheads="1"/>
              </p:cNvSpPr>
              <p:nvPr/>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09" name="Oval 1078"/>
              <p:cNvSpPr>
                <a:spLocks noChangeAspect="1" noChangeArrowheads="1"/>
              </p:cNvSpPr>
              <p:nvPr/>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0" name="Oval 1079"/>
              <p:cNvSpPr>
                <a:spLocks noChangeAspect="1" noChangeArrowheads="1"/>
              </p:cNvSpPr>
              <p:nvPr/>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1" name="Oval 1080"/>
              <p:cNvSpPr>
                <a:spLocks noChangeAspect="1" noChangeArrowheads="1"/>
              </p:cNvSpPr>
              <p:nvPr/>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2" name="Oval 1081"/>
              <p:cNvSpPr>
                <a:spLocks noChangeAspect="1" noChangeArrowheads="1"/>
              </p:cNvSpPr>
              <p:nvPr/>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3" name="Oval 1082"/>
              <p:cNvSpPr>
                <a:spLocks noChangeAspect="1" noChangeArrowheads="1"/>
              </p:cNvSpPr>
              <p:nvPr/>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4" name="Oval 1083"/>
              <p:cNvSpPr>
                <a:spLocks noChangeAspect="1" noChangeArrowheads="1"/>
              </p:cNvSpPr>
              <p:nvPr/>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5" name="Oval 1084"/>
              <p:cNvSpPr>
                <a:spLocks noChangeAspect="1" noChangeArrowheads="1"/>
              </p:cNvSpPr>
              <p:nvPr/>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6" name="Oval 1085"/>
              <p:cNvSpPr>
                <a:spLocks noChangeAspect="1" noChangeArrowheads="1"/>
              </p:cNvSpPr>
              <p:nvPr/>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7" name="Oval 1086"/>
              <p:cNvSpPr>
                <a:spLocks noChangeAspect="1" noChangeArrowheads="1"/>
              </p:cNvSpPr>
              <p:nvPr/>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8" name="Oval 1087"/>
              <p:cNvSpPr>
                <a:spLocks noChangeAspect="1" noChangeArrowheads="1"/>
              </p:cNvSpPr>
              <p:nvPr/>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19" name="Oval 1088"/>
              <p:cNvSpPr>
                <a:spLocks noChangeAspect="1" noChangeArrowheads="1"/>
              </p:cNvSpPr>
              <p:nvPr/>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0" name="Oval 1089"/>
              <p:cNvSpPr>
                <a:spLocks noChangeAspect="1" noChangeArrowheads="1"/>
              </p:cNvSpPr>
              <p:nvPr/>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1" name="Oval 1090"/>
              <p:cNvSpPr>
                <a:spLocks noChangeAspect="1" noChangeArrowheads="1"/>
              </p:cNvSpPr>
              <p:nvPr/>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2" name="Oval 1091"/>
              <p:cNvSpPr>
                <a:spLocks noChangeAspect="1" noChangeArrowheads="1"/>
              </p:cNvSpPr>
              <p:nvPr/>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3" name="Oval 1092"/>
              <p:cNvSpPr>
                <a:spLocks noChangeAspect="1" noChangeArrowheads="1"/>
              </p:cNvSpPr>
              <p:nvPr/>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4" name="Oval 1093"/>
              <p:cNvSpPr>
                <a:spLocks noChangeAspect="1" noChangeArrowheads="1"/>
              </p:cNvSpPr>
              <p:nvPr/>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5" name="Oval 1094"/>
              <p:cNvSpPr>
                <a:spLocks noChangeAspect="1" noChangeArrowheads="1"/>
              </p:cNvSpPr>
              <p:nvPr/>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6" name="Oval 1095"/>
              <p:cNvSpPr>
                <a:spLocks noChangeAspect="1" noChangeArrowheads="1"/>
              </p:cNvSpPr>
              <p:nvPr/>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7" name="Oval 1096"/>
              <p:cNvSpPr>
                <a:spLocks noChangeAspect="1" noChangeArrowheads="1"/>
              </p:cNvSpPr>
              <p:nvPr/>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8" name="Oval 1097"/>
              <p:cNvSpPr>
                <a:spLocks noChangeAspect="1" noChangeArrowheads="1"/>
              </p:cNvSpPr>
              <p:nvPr/>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29" name="Oval 1098"/>
              <p:cNvSpPr>
                <a:spLocks noChangeAspect="1" noChangeArrowheads="1"/>
              </p:cNvSpPr>
              <p:nvPr/>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0" name="Oval 1099"/>
              <p:cNvSpPr>
                <a:spLocks noChangeAspect="1" noChangeArrowheads="1"/>
              </p:cNvSpPr>
              <p:nvPr/>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1" name="Oval 1100"/>
              <p:cNvSpPr>
                <a:spLocks noChangeAspect="1" noChangeArrowheads="1"/>
              </p:cNvSpPr>
              <p:nvPr/>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2" name="Oval 1101"/>
              <p:cNvSpPr>
                <a:spLocks noChangeAspect="1" noChangeArrowheads="1"/>
              </p:cNvSpPr>
              <p:nvPr/>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3" name="Oval 1102"/>
              <p:cNvSpPr>
                <a:spLocks noChangeAspect="1" noChangeArrowheads="1"/>
              </p:cNvSpPr>
              <p:nvPr/>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4" name="Oval 1103"/>
              <p:cNvSpPr>
                <a:spLocks noChangeAspect="1" noChangeArrowheads="1"/>
              </p:cNvSpPr>
              <p:nvPr/>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5" name="Oval 1104"/>
              <p:cNvSpPr>
                <a:spLocks noChangeAspect="1" noChangeArrowheads="1"/>
              </p:cNvSpPr>
              <p:nvPr/>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6" name="Oval 1105"/>
              <p:cNvSpPr>
                <a:spLocks noChangeAspect="1" noChangeArrowheads="1"/>
              </p:cNvSpPr>
              <p:nvPr/>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7" name="Oval 1106"/>
              <p:cNvSpPr>
                <a:spLocks noChangeAspect="1" noChangeArrowheads="1"/>
              </p:cNvSpPr>
              <p:nvPr/>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8" name="Oval 1107"/>
              <p:cNvSpPr>
                <a:spLocks noChangeAspect="1" noChangeArrowheads="1"/>
              </p:cNvSpPr>
              <p:nvPr/>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39" name="Oval 1108"/>
              <p:cNvSpPr>
                <a:spLocks noChangeAspect="1" noChangeArrowheads="1"/>
              </p:cNvSpPr>
              <p:nvPr/>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0" name="Oval 1109"/>
              <p:cNvSpPr>
                <a:spLocks noChangeAspect="1" noChangeArrowheads="1"/>
              </p:cNvSpPr>
              <p:nvPr/>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1" name="Oval 1110"/>
              <p:cNvSpPr>
                <a:spLocks noChangeAspect="1" noChangeArrowheads="1"/>
              </p:cNvSpPr>
              <p:nvPr/>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2" name="Oval 1111"/>
              <p:cNvSpPr>
                <a:spLocks noChangeAspect="1" noChangeArrowheads="1"/>
              </p:cNvSpPr>
              <p:nvPr/>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3" name="Oval 1112"/>
              <p:cNvSpPr>
                <a:spLocks noChangeAspect="1" noChangeArrowheads="1"/>
              </p:cNvSpPr>
              <p:nvPr/>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4" name="Oval 1113"/>
              <p:cNvSpPr>
                <a:spLocks noChangeAspect="1" noChangeArrowheads="1"/>
              </p:cNvSpPr>
              <p:nvPr/>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5" name="Oval 1114"/>
              <p:cNvSpPr>
                <a:spLocks noChangeAspect="1" noChangeArrowheads="1"/>
              </p:cNvSpPr>
              <p:nvPr/>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6" name="Oval 1115"/>
              <p:cNvSpPr>
                <a:spLocks noChangeAspect="1" noChangeArrowheads="1"/>
              </p:cNvSpPr>
              <p:nvPr/>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7" name="Oval 1116"/>
              <p:cNvSpPr>
                <a:spLocks noChangeAspect="1" noChangeArrowheads="1"/>
              </p:cNvSpPr>
              <p:nvPr/>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8" name="Oval 1117"/>
              <p:cNvSpPr>
                <a:spLocks noChangeAspect="1" noChangeArrowheads="1"/>
              </p:cNvSpPr>
              <p:nvPr/>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49" name="Oval 1118"/>
              <p:cNvSpPr>
                <a:spLocks noChangeAspect="1" noChangeArrowheads="1"/>
              </p:cNvSpPr>
              <p:nvPr/>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0" name="Oval 1119"/>
              <p:cNvSpPr>
                <a:spLocks noChangeAspect="1" noChangeArrowheads="1"/>
              </p:cNvSpPr>
              <p:nvPr/>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1" name="Oval 1120"/>
              <p:cNvSpPr>
                <a:spLocks noChangeAspect="1" noChangeArrowheads="1"/>
              </p:cNvSpPr>
              <p:nvPr/>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2" name="Oval 1121"/>
              <p:cNvSpPr>
                <a:spLocks noChangeAspect="1" noChangeArrowheads="1"/>
              </p:cNvSpPr>
              <p:nvPr/>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3" name="Oval 1122"/>
              <p:cNvSpPr>
                <a:spLocks noChangeAspect="1" noChangeArrowheads="1"/>
              </p:cNvSpPr>
              <p:nvPr/>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4" name="Oval 1123"/>
              <p:cNvSpPr>
                <a:spLocks noChangeAspect="1" noChangeArrowheads="1"/>
              </p:cNvSpPr>
              <p:nvPr/>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5" name="Oval 1124"/>
              <p:cNvSpPr>
                <a:spLocks noChangeAspect="1" noChangeArrowheads="1"/>
              </p:cNvSpPr>
              <p:nvPr/>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6" name="Oval 1125"/>
              <p:cNvSpPr>
                <a:spLocks noChangeAspect="1" noChangeArrowheads="1"/>
              </p:cNvSpPr>
              <p:nvPr/>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7" name="Oval 1126"/>
              <p:cNvSpPr>
                <a:spLocks noChangeAspect="1" noChangeArrowheads="1"/>
              </p:cNvSpPr>
              <p:nvPr/>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8" name="Oval 1127"/>
              <p:cNvSpPr>
                <a:spLocks noChangeAspect="1" noChangeArrowheads="1"/>
              </p:cNvSpPr>
              <p:nvPr/>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59" name="Oval 1128"/>
              <p:cNvSpPr>
                <a:spLocks noChangeAspect="1" noChangeArrowheads="1"/>
              </p:cNvSpPr>
              <p:nvPr/>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0" name="Oval 1129"/>
              <p:cNvSpPr>
                <a:spLocks noChangeAspect="1" noChangeArrowheads="1"/>
              </p:cNvSpPr>
              <p:nvPr/>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1" name="Oval 1130"/>
              <p:cNvSpPr>
                <a:spLocks noChangeAspect="1" noChangeArrowheads="1"/>
              </p:cNvSpPr>
              <p:nvPr/>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2" name="Oval 1131"/>
              <p:cNvSpPr>
                <a:spLocks noChangeAspect="1" noChangeArrowheads="1"/>
              </p:cNvSpPr>
              <p:nvPr/>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3" name="Oval 1132"/>
              <p:cNvSpPr>
                <a:spLocks noChangeAspect="1" noChangeArrowheads="1"/>
              </p:cNvSpPr>
              <p:nvPr/>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4" name="Oval 1133"/>
              <p:cNvSpPr>
                <a:spLocks noChangeAspect="1" noChangeArrowheads="1"/>
              </p:cNvSpPr>
              <p:nvPr/>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5" name="Oval 1134"/>
              <p:cNvSpPr>
                <a:spLocks noChangeAspect="1" noChangeArrowheads="1"/>
              </p:cNvSpPr>
              <p:nvPr/>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6" name="Oval 1135"/>
              <p:cNvSpPr>
                <a:spLocks noChangeAspect="1" noChangeArrowheads="1"/>
              </p:cNvSpPr>
              <p:nvPr/>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7" name="Oval 1136"/>
              <p:cNvSpPr>
                <a:spLocks noChangeAspect="1" noChangeArrowheads="1"/>
              </p:cNvSpPr>
              <p:nvPr/>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8" name="Oval 1137"/>
              <p:cNvSpPr>
                <a:spLocks noChangeAspect="1" noChangeArrowheads="1"/>
              </p:cNvSpPr>
              <p:nvPr/>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69" name="Oval 1138"/>
              <p:cNvSpPr>
                <a:spLocks noChangeAspect="1" noChangeArrowheads="1"/>
              </p:cNvSpPr>
              <p:nvPr/>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0" name="Oval 1139"/>
              <p:cNvSpPr>
                <a:spLocks noChangeAspect="1" noChangeArrowheads="1"/>
              </p:cNvSpPr>
              <p:nvPr/>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1" name="Oval 1140"/>
              <p:cNvSpPr>
                <a:spLocks noChangeAspect="1" noChangeArrowheads="1"/>
              </p:cNvSpPr>
              <p:nvPr/>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2" name="Oval 1141"/>
              <p:cNvSpPr>
                <a:spLocks noChangeAspect="1" noChangeArrowheads="1"/>
              </p:cNvSpPr>
              <p:nvPr/>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3" name="Oval 1142"/>
              <p:cNvSpPr>
                <a:spLocks noChangeAspect="1" noChangeArrowheads="1"/>
              </p:cNvSpPr>
              <p:nvPr/>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4" name="Oval 1143"/>
              <p:cNvSpPr>
                <a:spLocks noChangeAspect="1" noChangeArrowheads="1"/>
              </p:cNvSpPr>
              <p:nvPr/>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5" name="Oval 1144"/>
              <p:cNvSpPr>
                <a:spLocks noChangeAspect="1" noChangeArrowheads="1"/>
              </p:cNvSpPr>
              <p:nvPr/>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6" name="Oval 1145"/>
              <p:cNvSpPr>
                <a:spLocks noChangeAspect="1" noChangeArrowheads="1"/>
              </p:cNvSpPr>
              <p:nvPr/>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7" name="Oval 1146"/>
              <p:cNvSpPr>
                <a:spLocks noChangeAspect="1" noChangeArrowheads="1"/>
              </p:cNvSpPr>
              <p:nvPr/>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8" name="Oval 1147"/>
              <p:cNvSpPr>
                <a:spLocks noChangeAspect="1" noChangeArrowheads="1"/>
              </p:cNvSpPr>
              <p:nvPr/>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79" name="Oval 1148"/>
              <p:cNvSpPr>
                <a:spLocks noChangeAspect="1" noChangeArrowheads="1"/>
              </p:cNvSpPr>
              <p:nvPr/>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0" name="Oval 1149"/>
              <p:cNvSpPr>
                <a:spLocks noChangeAspect="1" noChangeArrowheads="1"/>
              </p:cNvSpPr>
              <p:nvPr/>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1" name="Oval 1150"/>
              <p:cNvSpPr>
                <a:spLocks noChangeAspect="1" noChangeArrowheads="1"/>
              </p:cNvSpPr>
              <p:nvPr/>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2" name="Oval 1151"/>
              <p:cNvSpPr>
                <a:spLocks noChangeAspect="1" noChangeArrowheads="1"/>
              </p:cNvSpPr>
              <p:nvPr/>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3" name="Oval 1152"/>
              <p:cNvSpPr>
                <a:spLocks noChangeAspect="1" noChangeArrowheads="1"/>
              </p:cNvSpPr>
              <p:nvPr/>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4" name="Oval 1153"/>
              <p:cNvSpPr>
                <a:spLocks noChangeAspect="1" noChangeArrowheads="1"/>
              </p:cNvSpPr>
              <p:nvPr/>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5" name="Oval 1154"/>
              <p:cNvSpPr>
                <a:spLocks noChangeAspect="1" noChangeArrowheads="1"/>
              </p:cNvSpPr>
              <p:nvPr/>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6" name="Oval 1155"/>
              <p:cNvSpPr>
                <a:spLocks noChangeAspect="1" noChangeArrowheads="1"/>
              </p:cNvSpPr>
              <p:nvPr/>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7" name="Oval 1156"/>
              <p:cNvSpPr>
                <a:spLocks noChangeAspect="1" noChangeArrowheads="1"/>
              </p:cNvSpPr>
              <p:nvPr/>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8" name="Oval 1157"/>
              <p:cNvSpPr>
                <a:spLocks noChangeAspect="1" noChangeArrowheads="1"/>
              </p:cNvSpPr>
              <p:nvPr/>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89" name="Oval 1158"/>
              <p:cNvSpPr>
                <a:spLocks noChangeAspect="1" noChangeArrowheads="1"/>
              </p:cNvSpPr>
              <p:nvPr/>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0" name="Oval 1159"/>
              <p:cNvSpPr>
                <a:spLocks noChangeAspect="1" noChangeArrowheads="1"/>
              </p:cNvSpPr>
              <p:nvPr/>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1" name="Oval 1160"/>
              <p:cNvSpPr>
                <a:spLocks noChangeAspect="1" noChangeArrowheads="1"/>
              </p:cNvSpPr>
              <p:nvPr/>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2" name="Oval 1161"/>
              <p:cNvSpPr>
                <a:spLocks noChangeAspect="1" noChangeArrowheads="1"/>
              </p:cNvSpPr>
              <p:nvPr/>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3" name="Oval 1162"/>
              <p:cNvSpPr>
                <a:spLocks noChangeAspect="1" noChangeArrowheads="1"/>
              </p:cNvSpPr>
              <p:nvPr/>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4" name="Oval 1163"/>
              <p:cNvSpPr>
                <a:spLocks noChangeAspect="1" noChangeArrowheads="1"/>
              </p:cNvSpPr>
              <p:nvPr/>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5" name="Oval 1164"/>
              <p:cNvSpPr>
                <a:spLocks noChangeAspect="1" noChangeArrowheads="1"/>
              </p:cNvSpPr>
              <p:nvPr/>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6" name="Oval 1165"/>
              <p:cNvSpPr>
                <a:spLocks noChangeAspect="1" noChangeArrowheads="1"/>
              </p:cNvSpPr>
              <p:nvPr/>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7" name="Oval 1166"/>
              <p:cNvSpPr>
                <a:spLocks noChangeAspect="1" noChangeArrowheads="1"/>
              </p:cNvSpPr>
              <p:nvPr/>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8" name="Oval 1167"/>
              <p:cNvSpPr>
                <a:spLocks noChangeAspect="1" noChangeArrowheads="1"/>
              </p:cNvSpPr>
              <p:nvPr/>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399" name="Oval 1168"/>
              <p:cNvSpPr>
                <a:spLocks noChangeAspect="1" noChangeArrowheads="1"/>
              </p:cNvSpPr>
              <p:nvPr/>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0" name="Oval 1169"/>
              <p:cNvSpPr>
                <a:spLocks noChangeAspect="1" noChangeArrowheads="1"/>
              </p:cNvSpPr>
              <p:nvPr/>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1" name="Oval 1170"/>
              <p:cNvSpPr>
                <a:spLocks noChangeAspect="1" noChangeArrowheads="1"/>
              </p:cNvSpPr>
              <p:nvPr/>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2" name="Oval 1171"/>
              <p:cNvSpPr>
                <a:spLocks noChangeAspect="1" noChangeArrowheads="1"/>
              </p:cNvSpPr>
              <p:nvPr/>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3" name="Oval 1172"/>
              <p:cNvSpPr>
                <a:spLocks noChangeAspect="1" noChangeArrowheads="1"/>
              </p:cNvSpPr>
              <p:nvPr/>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4" name="Oval 1173"/>
              <p:cNvSpPr>
                <a:spLocks noChangeAspect="1" noChangeArrowheads="1"/>
              </p:cNvSpPr>
              <p:nvPr/>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5" name="Oval 1174"/>
              <p:cNvSpPr>
                <a:spLocks noChangeAspect="1" noChangeArrowheads="1"/>
              </p:cNvSpPr>
              <p:nvPr/>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6" name="Oval 1175"/>
              <p:cNvSpPr>
                <a:spLocks noChangeAspect="1" noChangeArrowheads="1"/>
              </p:cNvSpPr>
              <p:nvPr/>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7" name="Oval 1176"/>
              <p:cNvSpPr>
                <a:spLocks noChangeAspect="1" noChangeArrowheads="1"/>
              </p:cNvSpPr>
              <p:nvPr/>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8" name="Oval 1177"/>
              <p:cNvSpPr>
                <a:spLocks noChangeAspect="1" noChangeArrowheads="1"/>
              </p:cNvSpPr>
              <p:nvPr/>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09" name="Oval 1178"/>
              <p:cNvSpPr>
                <a:spLocks noChangeAspect="1" noChangeArrowheads="1"/>
              </p:cNvSpPr>
              <p:nvPr/>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0" name="Oval 1179"/>
              <p:cNvSpPr>
                <a:spLocks noChangeAspect="1" noChangeArrowheads="1"/>
              </p:cNvSpPr>
              <p:nvPr/>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1" name="Oval 1180"/>
              <p:cNvSpPr>
                <a:spLocks noChangeAspect="1" noChangeArrowheads="1"/>
              </p:cNvSpPr>
              <p:nvPr/>
            </p:nvSpPr>
            <p:spPr bwMode="auto">
              <a:xfrm>
                <a:off x="7922229" y="4875977"/>
                <a:ext cx="85944" cy="85943"/>
              </a:xfrm>
              <a:prstGeom prst="ellipse">
                <a:avLst/>
              </a:prstGeom>
              <a:grpFill/>
              <a:ln>
                <a:noFill/>
              </a:ln>
              <a:effectLst/>
            </p:spPr>
            <p:txBody>
              <a:bodyPr wrap="none" anchor="ctr"/>
              <a:lstStyle/>
              <a:p>
                <a:pPr defTabSz="1242379">
                  <a:defRPr/>
                </a:pPr>
                <a:endParaRPr lang="en-US" sz="2446" kern="0">
                  <a:solidFill>
                    <a:srgbClr val="292929"/>
                  </a:solidFill>
                </a:endParaRPr>
              </a:p>
            </p:txBody>
          </p:sp>
          <p:sp>
            <p:nvSpPr>
              <p:cNvPr id="2412" name="Oval 1181"/>
              <p:cNvSpPr>
                <a:spLocks noChangeAspect="1" noChangeArrowheads="1"/>
              </p:cNvSpPr>
              <p:nvPr/>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3" name="Oval 1182"/>
              <p:cNvSpPr>
                <a:spLocks noChangeAspect="1" noChangeArrowheads="1"/>
              </p:cNvSpPr>
              <p:nvPr/>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4" name="Oval 1183"/>
              <p:cNvSpPr>
                <a:spLocks noChangeAspect="1" noChangeArrowheads="1"/>
              </p:cNvSpPr>
              <p:nvPr/>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5" name="Oval 1184"/>
              <p:cNvSpPr>
                <a:spLocks noChangeAspect="1" noChangeArrowheads="1"/>
              </p:cNvSpPr>
              <p:nvPr/>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6" name="Oval 1185"/>
              <p:cNvSpPr>
                <a:spLocks noChangeAspect="1" noChangeArrowheads="1"/>
              </p:cNvSpPr>
              <p:nvPr/>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7" name="Oval 1186"/>
              <p:cNvSpPr>
                <a:spLocks noChangeAspect="1" noChangeArrowheads="1"/>
              </p:cNvSpPr>
              <p:nvPr/>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8" name="Oval 1187"/>
              <p:cNvSpPr>
                <a:spLocks noChangeAspect="1" noChangeArrowheads="1"/>
              </p:cNvSpPr>
              <p:nvPr/>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19" name="Oval 1188"/>
              <p:cNvSpPr>
                <a:spLocks noChangeAspect="1" noChangeArrowheads="1"/>
              </p:cNvSpPr>
              <p:nvPr/>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0" name="Oval 1189"/>
              <p:cNvSpPr>
                <a:spLocks noChangeAspect="1" noChangeArrowheads="1"/>
              </p:cNvSpPr>
              <p:nvPr/>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1" name="Oval 1190"/>
              <p:cNvSpPr>
                <a:spLocks noChangeAspect="1" noChangeArrowheads="1"/>
              </p:cNvSpPr>
              <p:nvPr/>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2" name="Oval 1191"/>
              <p:cNvSpPr>
                <a:spLocks noChangeAspect="1" noChangeArrowheads="1"/>
              </p:cNvSpPr>
              <p:nvPr/>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3" name="Oval 1192"/>
              <p:cNvSpPr>
                <a:spLocks noChangeAspect="1" noChangeArrowheads="1"/>
              </p:cNvSpPr>
              <p:nvPr/>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4" name="Oval 1193"/>
              <p:cNvSpPr>
                <a:spLocks noChangeAspect="1" noChangeArrowheads="1"/>
              </p:cNvSpPr>
              <p:nvPr/>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5" name="Oval 1194"/>
              <p:cNvSpPr>
                <a:spLocks noChangeAspect="1" noChangeArrowheads="1"/>
              </p:cNvSpPr>
              <p:nvPr/>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6" name="Oval 1195"/>
              <p:cNvSpPr>
                <a:spLocks noChangeAspect="1" noChangeArrowheads="1"/>
              </p:cNvSpPr>
              <p:nvPr/>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7" name="Oval 1196"/>
              <p:cNvSpPr>
                <a:spLocks noChangeAspect="1" noChangeArrowheads="1"/>
              </p:cNvSpPr>
              <p:nvPr/>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8" name="Oval 1197"/>
              <p:cNvSpPr>
                <a:spLocks noChangeAspect="1" noChangeArrowheads="1"/>
              </p:cNvSpPr>
              <p:nvPr/>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29" name="Oval 1198"/>
              <p:cNvSpPr>
                <a:spLocks noChangeAspect="1" noChangeArrowheads="1"/>
              </p:cNvSpPr>
              <p:nvPr/>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0" name="Oval 1199"/>
              <p:cNvSpPr>
                <a:spLocks noChangeAspect="1" noChangeArrowheads="1"/>
              </p:cNvSpPr>
              <p:nvPr/>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1" name="Oval 1200"/>
              <p:cNvSpPr>
                <a:spLocks noChangeAspect="1" noChangeArrowheads="1"/>
              </p:cNvSpPr>
              <p:nvPr/>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2" name="Oval 1201"/>
              <p:cNvSpPr>
                <a:spLocks noChangeAspect="1" noChangeArrowheads="1"/>
              </p:cNvSpPr>
              <p:nvPr/>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3" name="Oval 1202"/>
              <p:cNvSpPr>
                <a:spLocks noChangeAspect="1" noChangeArrowheads="1"/>
              </p:cNvSpPr>
              <p:nvPr/>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4" name="Oval 1203"/>
              <p:cNvSpPr>
                <a:spLocks noChangeAspect="1" noChangeArrowheads="1"/>
              </p:cNvSpPr>
              <p:nvPr/>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5" name="Oval 1204"/>
              <p:cNvSpPr>
                <a:spLocks noChangeAspect="1" noChangeArrowheads="1"/>
              </p:cNvSpPr>
              <p:nvPr/>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6" name="Oval 1205"/>
              <p:cNvSpPr>
                <a:spLocks noChangeAspect="1" noChangeArrowheads="1"/>
              </p:cNvSpPr>
              <p:nvPr/>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7" name="Oval 1206"/>
              <p:cNvSpPr>
                <a:spLocks noChangeAspect="1" noChangeArrowheads="1"/>
              </p:cNvSpPr>
              <p:nvPr/>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8" name="Oval 1207"/>
              <p:cNvSpPr>
                <a:spLocks noChangeAspect="1" noChangeArrowheads="1"/>
              </p:cNvSpPr>
              <p:nvPr/>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39" name="Oval 1208"/>
              <p:cNvSpPr>
                <a:spLocks noChangeAspect="1" noChangeArrowheads="1"/>
              </p:cNvSpPr>
              <p:nvPr/>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0" name="Oval 1209"/>
              <p:cNvSpPr>
                <a:spLocks noChangeAspect="1" noChangeArrowheads="1"/>
              </p:cNvSpPr>
              <p:nvPr/>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1" name="Oval 1210"/>
              <p:cNvSpPr>
                <a:spLocks noChangeAspect="1" noChangeArrowheads="1"/>
              </p:cNvSpPr>
              <p:nvPr/>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2" name="Oval 1211"/>
              <p:cNvSpPr>
                <a:spLocks noChangeAspect="1" noChangeArrowheads="1"/>
              </p:cNvSpPr>
              <p:nvPr/>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3" name="Oval 1212"/>
              <p:cNvSpPr>
                <a:spLocks noChangeAspect="1" noChangeArrowheads="1"/>
              </p:cNvSpPr>
              <p:nvPr/>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4" name="Oval 1213"/>
              <p:cNvSpPr>
                <a:spLocks noChangeAspect="1" noChangeArrowheads="1"/>
              </p:cNvSpPr>
              <p:nvPr/>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5" name="Oval 1214"/>
              <p:cNvSpPr>
                <a:spLocks noChangeAspect="1" noChangeArrowheads="1"/>
              </p:cNvSpPr>
              <p:nvPr/>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6" name="Oval 1215"/>
              <p:cNvSpPr>
                <a:spLocks noChangeAspect="1" noChangeArrowheads="1"/>
              </p:cNvSpPr>
              <p:nvPr/>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7" name="Oval 1216"/>
              <p:cNvSpPr>
                <a:spLocks noChangeAspect="1" noChangeArrowheads="1"/>
              </p:cNvSpPr>
              <p:nvPr/>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8" name="Oval 1217"/>
              <p:cNvSpPr>
                <a:spLocks noChangeAspect="1" noChangeArrowheads="1"/>
              </p:cNvSpPr>
              <p:nvPr/>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49" name="Oval 1218"/>
              <p:cNvSpPr>
                <a:spLocks noChangeAspect="1" noChangeArrowheads="1"/>
              </p:cNvSpPr>
              <p:nvPr/>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50" name="Oval 1219"/>
              <p:cNvSpPr>
                <a:spLocks noChangeAspect="1" noChangeArrowheads="1"/>
              </p:cNvSpPr>
              <p:nvPr/>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51" name="Oval 1220"/>
              <p:cNvSpPr>
                <a:spLocks noChangeAspect="1" noChangeArrowheads="1"/>
              </p:cNvSpPr>
              <p:nvPr/>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52" name="Oval 1221"/>
              <p:cNvSpPr>
                <a:spLocks noChangeAspect="1" noChangeArrowheads="1"/>
              </p:cNvSpPr>
              <p:nvPr/>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53" name="Oval 1222"/>
              <p:cNvSpPr>
                <a:spLocks noChangeAspect="1" noChangeArrowheads="1"/>
              </p:cNvSpPr>
              <p:nvPr/>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sp>
            <p:nvSpPr>
              <p:cNvPr id="2454" name="Oval 1223"/>
              <p:cNvSpPr>
                <a:spLocks noChangeAspect="1" noChangeArrowheads="1"/>
              </p:cNvSpPr>
              <p:nvPr/>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379">
                  <a:defRPr/>
                </a:pPr>
                <a:endParaRPr lang="en-US" sz="2446" kern="0">
                  <a:solidFill>
                    <a:srgbClr val="292929"/>
                  </a:solidFill>
                </a:endParaRPr>
              </a:p>
            </p:txBody>
          </p:sp>
        </p:grpSp>
        <p:sp>
          <p:nvSpPr>
            <p:cNvPr id="2456" name="Oval 2455"/>
            <p:cNvSpPr/>
            <p:nvPr/>
          </p:nvSpPr>
          <p:spPr bwMode="auto">
            <a:xfrm>
              <a:off x="1756583" y="2236811"/>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57" name="Oval 2456"/>
            <p:cNvSpPr/>
            <p:nvPr/>
          </p:nvSpPr>
          <p:spPr bwMode="auto">
            <a:xfrm>
              <a:off x="2924210" y="1909086"/>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58" name="Oval 2457"/>
            <p:cNvSpPr/>
            <p:nvPr/>
          </p:nvSpPr>
          <p:spPr bwMode="auto">
            <a:xfrm>
              <a:off x="2300739" y="2691721"/>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59" name="Oval 2458"/>
            <p:cNvSpPr/>
            <p:nvPr/>
          </p:nvSpPr>
          <p:spPr bwMode="auto">
            <a:xfrm>
              <a:off x="5803330" y="1737266"/>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60" name="Oval 2459"/>
            <p:cNvSpPr/>
            <p:nvPr/>
          </p:nvSpPr>
          <p:spPr bwMode="auto">
            <a:xfrm>
              <a:off x="5341703" y="1704955"/>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61" name="Oval 2460"/>
            <p:cNvSpPr/>
            <p:nvPr/>
          </p:nvSpPr>
          <p:spPr bwMode="auto">
            <a:xfrm>
              <a:off x="9355105" y="2967377"/>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2" name="Oval 2461"/>
            <p:cNvSpPr/>
            <p:nvPr/>
          </p:nvSpPr>
          <p:spPr bwMode="auto">
            <a:xfrm>
              <a:off x="8786570" y="3926488"/>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3" name="Oval 2462"/>
            <p:cNvSpPr/>
            <p:nvPr/>
          </p:nvSpPr>
          <p:spPr bwMode="auto">
            <a:xfrm>
              <a:off x="10209237" y="5343219"/>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4" name="Oval 2463"/>
            <p:cNvSpPr/>
            <p:nvPr/>
          </p:nvSpPr>
          <p:spPr bwMode="auto">
            <a:xfrm>
              <a:off x="10030422" y="5678856"/>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5" name="Oval 2464"/>
            <p:cNvSpPr/>
            <p:nvPr/>
          </p:nvSpPr>
          <p:spPr bwMode="auto">
            <a:xfrm>
              <a:off x="9993051" y="2504980"/>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6" name="Oval 2465"/>
            <p:cNvSpPr/>
            <p:nvPr/>
          </p:nvSpPr>
          <p:spPr bwMode="auto">
            <a:xfrm>
              <a:off x="9993051" y="2213910"/>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7" name="Oval 2466"/>
            <p:cNvSpPr/>
            <p:nvPr/>
          </p:nvSpPr>
          <p:spPr bwMode="auto">
            <a:xfrm>
              <a:off x="9216853" y="1941593"/>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8" name="Oval 2467"/>
            <p:cNvSpPr/>
            <p:nvPr/>
          </p:nvSpPr>
          <p:spPr bwMode="auto">
            <a:xfrm>
              <a:off x="8932518" y="2722624"/>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69" name="Oval 2468"/>
            <p:cNvSpPr/>
            <p:nvPr/>
          </p:nvSpPr>
          <p:spPr bwMode="auto">
            <a:xfrm>
              <a:off x="2681216" y="2221798"/>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70" name="Oval 2469"/>
            <p:cNvSpPr/>
            <p:nvPr/>
          </p:nvSpPr>
          <p:spPr bwMode="auto">
            <a:xfrm>
              <a:off x="3391017" y="2213910"/>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471" name="Oval 2470"/>
            <p:cNvSpPr/>
            <p:nvPr/>
          </p:nvSpPr>
          <p:spPr bwMode="auto">
            <a:xfrm>
              <a:off x="3825809" y="4404013"/>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sp>
          <p:nvSpPr>
            <p:cNvPr id="2" name="TextBox 1"/>
            <p:cNvSpPr txBox="1"/>
            <p:nvPr/>
          </p:nvSpPr>
          <p:spPr>
            <a:xfrm>
              <a:off x="-17884" y="894"/>
              <a:ext cx="12206708" cy="954244"/>
            </a:xfrm>
            <a:prstGeom prst="rect">
              <a:avLst/>
            </a:prstGeom>
            <a:solidFill>
              <a:schemeClr val="accent1">
                <a:alpha val="85098"/>
              </a:schemeClr>
            </a:solidFill>
            <a:ln>
              <a:solidFill>
                <a:schemeClr val="tx1">
                  <a:lumMod val="40000"/>
                  <a:lumOff val="60000"/>
                </a:schemeClr>
              </a:solidFill>
            </a:ln>
          </p:spPr>
          <p:txBody>
            <a:bodyPr wrap="square" rtlCol="0" anchor="ctr">
              <a:noAutofit/>
            </a:bodyPr>
            <a:lstStyle/>
            <a:p>
              <a:pPr algn="ctr"/>
              <a:r>
                <a:rPr lang="en-US" sz="3671" dirty="0">
                  <a:solidFill>
                    <a:schemeClr val="bg1"/>
                  </a:solidFill>
                  <a:latin typeface="Segoe UI Light" panose="020B0502040204020203" pitchFamily="34" charset="0"/>
                  <a:cs typeface="Segoe UI Light" panose="020B0502040204020203" pitchFamily="34" charset="0"/>
                </a:rPr>
                <a:t>17 </a:t>
              </a:r>
              <a:r>
                <a:rPr lang="en-US" sz="3671" dirty="0">
                  <a:solidFill>
                    <a:schemeClr val="bg1"/>
                  </a:solidFill>
                  <a:latin typeface="Segoe UI Light" panose="020B0502040204020203" pitchFamily="34" charset="0"/>
                  <a:cs typeface="Segoe UI Light" panose="020B0502040204020203" pitchFamily="34" charset="0"/>
                </a:rPr>
                <a:t>regions worldwide in </a:t>
              </a:r>
              <a:r>
                <a:rPr lang="en-US" sz="3671" dirty="0">
                  <a:solidFill>
                    <a:schemeClr val="bg1"/>
                  </a:solidFill>
                  <a:latin typeface="Segoe UI Light" panose="020B0502040204020203" pitchFamily="34" charset="0"/>
                  <a:cs typeface="Segoe UI Light" panose="020B0502040204020203" pitchFamily="34" charset="0"/>
                </a:rPr>
                <a:t>2015</a:t>
              </a:r>
              <a:endParaRPr lang="en-US" sz="3671" dirty="0">
                <a:solidFill>
                  <a:schemeClr val="bg1"/>
                </a:solidFill>
                <a:latin typeface="Segoe UI Light" panose="020B0502040204020203" pitchFamily="34" charset="0"/>
                <a:cs typeface="Segoe UI Light" panose="020B0502040204020203" pitchFamily="34" charset="0"/>
              </a:endParaRPr>
            </a:p>
          </p:txBody>
        </p:sp>
        <p:sp>
          <p:nvSpPr>
            <p:cNvPr id="1237" name="Oval 1236"/>
            <p:cNvSpPr>
              <a:spLocks noChangeAspect="1"/>
            </p:cNvSpPr>
            <p:nvPr/>
          </p:nvSpPr>
          <p:spPr bwMode="auto">
            <a:xfrm>
              <a:off x="9310421" y="516250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55" name="Oval 2454"/>
            <p:cNvSpPr>
              <a:spLocks noChangeAspect="1"/>
            </p:cNvSpPr>
            <p:nvPr/>
          </p:nvSpPr>
          <p:spPr bwMode="auto">
            <a:xfrm>
              <a:off x="6183331" y="4979225"/>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2" name="Oval 2471"/>
            <p:cNvSpPr>
              <a:spLocks noChangeAspect="1"/>
            </p:cNvSpPr>
            <p:nvPr/>
          </p:nvSpPr>
          <p:spPr bwMode="auto">
            <a:xfrm>
              <a:off x="3978701" y="464211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3" name="Oval 2472"/>
            <p:cNvSpPr>
              <a:spLocks noChangeAspect="1"/>
            </p:cNvSpPr>
            <p:nvPr/>
          </p:nvSpPr>
          <p:spPr bwMode="auto">
            <a:xfrm>
              <a:off x="2338242" y="220103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4" name="Oval 2473"/>
            <p:cNvSpPr>
              <a:spLocks noChangeAspect="1"/>
            </p:cNvSpPr>
            <p:nvPr/>
          </p:nvSpPr>
          <p:spPr bwMode="auto">
            <a:xfrm>
              <a:off x="6271440" y="192588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5" name="Oval 2474"/>
            <p:cNvSpPr>
              <a:spLocks noChangeAspect="1"/>
            </p:cNvSpPr>
            <p:nvPr/>
          </p:nvSpPr>
          <p:spPr bwMode="auto">
            <a:xfrm>
              <a:off x="5843152" y="245595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6" name="Oval 2475"/>
            <p:cNvSpPr>
              <a:spLocks noChangeAspect="1"/>
            </p:cNvSpPr>
            <p:nvPr/>
          </p:nvSpPr>
          <p:spPr bwMode="auto">
            <a:xfrm>
              <a:off x="5599591" y="2624600"/>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7" name="Oval 2476"/>
            <p:cNvSpPr>
              <a:spLocks noChangeAspect="1"/>
            </p:cNvSpPr>
            <p:nvPr/>
          </p:nvSpPr>
          <p:spPr bwMode="auto">
            <a:xfrm>
              <a:off x="8682276" y="346529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8" name="Oval 2477"/>
            <p:cNvSpPr>
              <a:spLocks noChangeAspect="1"/>
            </p:cNvSpPr>
            <p:nvPr/>
          </p:nvSpPr>
          <p:spPr bwMode="auto">
            <a:xfrm>
              <a:off x="6497276" y="3202409"/>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79" name="Oval 2478"/>
            <p:cNvSpPr>
              <a:spLocks noChangeAspect="1"/>
            </p:cNvSpPr>
            <p:nvPr/>
          </p:nvSpPr>
          <p:spPr bwMode="auto">
            <a:xfrm>
              <a:off x="5896534" y="275187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0" name="Oval 2479"/>
            <p:cNvSpPr>
              <a:spLocks noChangeAspect="1"/>
            </p:cNvSpPr>
            <p:nvPr/>
          </p:nvSpPr>
          <p:spPr bwMode="auto">
            <a:xfrm>
              <a:off x="9539356" y="309714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1" name="Oval 2480"/>
            <p:cNvSpPr>
              <a:spLocks noChangeAspect="1"/>
            </p:cNvSpPr>
            <p:nvPr/>
          </p:nvSpPr>
          <p:spPr bwMode="auto">
            <a:xfrm>
              <a:off x="6623342" y="4282189"/>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2" name="Oval 2481"/>
            <p:cNvSpPr>
              <a:spLocks noChangeAspect="1"/>
            </p:cNvSpPr>
            <p:nvPr/>
          </p:nvSpPr>
          <p:spPr bwMode="auto">
            <a:xfrm>
              <a:off x="2521748" y="334332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3" name="Oval 2482"/>
            <p:cNvSpPr>
              <a:spLocks noChangeAspect="1"/>
            </p:cNvSpPr>
            <p:nvPr/>
          </p:nvSpPr>
          <p:spPr bwMode="auto">
            <a:xfrm>
              <a:off x="10962710" y="5896500"/>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4" name="Oval 2483"/>
            <p:cNvSpPr>
              <a:spLocks noChangeAspect="1"/>
            </p:cNvSpPr>
            <p:nvPr/>
          </p:nvSpPr>
          <p:spPr bwMode="auto">
            <a:xfrm>
              <a:off x="5681448" y="3992052"/>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5" name="Oval 2484"/>
            <p:cNvSpPr>
              <a:spLocks noChangeAspect="1"/>
            </p:cNvSpPr>
            <p:nvPr/>
          </p:nvSpPr>
          <p:spPr bwMode="auto">
            <a:xfrm>
              <a:off x="5753159" y="1984004"/>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6" name="Oval 2485"/>
            <p:cNvSpPr>
              <a:spLocks noChangeAspect="1"/>
            </p:cNvSpPr>
            <p:nvPr/>
          </p:nvSpPr>
          <p:spPr bwMode="auto">
            <a:xfrm>
              <a:off x="6271440" y="519431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7" name="Oval 2486"/>
            <p:cNvSpPr>
              <a:spLocks noChangeAspect="1"/>
            </p:cNvSpPr>
            <p:nvPr/>
          </p:nvSpPr>
          <p:spPr bwMode="auto">
            <a:xfrm>
              <a:off x="5961654" y="2103496"/>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8" name="Oval 2487"/>
            <p:cNvSpPr>
              <a:spLocks noChangeAspect="1"/>
            </p:cNvSpPr>
            <p:nvPr/>
          </p:nvSpPr>
          <p:spPr bwMode="auto">
            <a:xfrm>
              <a:off x="6449478" y="287218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89" name="Oval 2488"/>
            <p:cNvSpPr>
              <a:spLocks noChangeAspect="1"/>
            </p:cNvSpPr>
            <p:nvPr/>
          </p:nvSpPr>
          <p:spPr bwMode="auto">
            <a:xfrm>
              <a:off x="5426926" y="2379703"/>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90" name="Oval 2489"/>
            <p:cNvSpPr>
              <a:spLocks noChangeAspect="1"/>
            </p:cNvSpPr>
            <p:nvPr/>
          </p:nvSpPr>
          <p:spPr bwMode="auto">
            <a:xfrm>
              <a:off x="2502723" y="2842951"/>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91" name="Oval 2490"/>
            <p:cNvSpPr>
              <a:spLocks noChangeAspect="1"/>
            </p:cNvSpPr>
            <p:nvPr/>
          </p:nvSpPr>
          <p:spPr bwMode="auto">
            <a:xfrm>
              <a:off x="8508347" y="3792775"/>
              <a:ext cx="364100" cy="366553"/>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2492" name="Oval 2491"/>
            <p:cNvSpPr/>
            <p:nvPr/>
          </p:nvSpPr>
          <p:spPr bwMode="auto">
            <a:xfrm>
              <a:off x="279523" y="4730383"/>
              <a:ext cx="432371" cy="435288"/>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242" kern="0" dirty="0">
                <a:gradFill>
                  <a:gsLst>
                    <a:gs pos="0">
                      <a:srgbClr val="FFFFFF"/>
                    </a:gs>
                    <a:gs pos="100000">
                      <a:srgbClr val="FFFFFF"/>
                    </a:gs>
                  </a:gsLst>
                  <a:lin ang="5400000" scaled="0"/>
                </a:gradFill>
              </a:endParaRPr>
            </a:p>
          </p:txBody>
        </p:sp>
        <p:sp>
          <p:nvSpPr>
            <p:cNvPr id="2493" name="Oval 2492"/>
            <p:cNvSpPr>
              <a:spLocks noChangeAspect="1"/>
            </p:cNvSpPr>
            <p:nvPr/>
          </p:nvSpPr>
          <p:spPr bwMode="auto">
            <a:xfrm>
              <a:off x="279523" y="5306282"/>
              <a:ext cx="432371" cy="418694"/>
            </a:xfrm>
            <a:prstGeom prst="ellipse">
              <a:avLst/>
            </a:prstGeom>
            <a:solidFill>
              <a:srgbClr val="7FBA00"/>
            </a:solidFill>
            <a:ln w="15875" cap="flat" cmpd="sng" algn="ctr">
              <a:solidFill>
                <a:srgbClr val="FFFFFF"/>
              </a:solidFill>
              <a:prstDash val="solid"/>
              <a:headEnd type="none" w="med" len="med"/>
              <a:tailEnd type="none" w="med" len="med"/>
            </a:ln>
            <a:effectLst/>
          </p:spPr>
          <p:txBody>
            <a:bodyPr vert="horz" wrap="square" lIns="93182" tIns="46590" rIns="93182" bIns="46590" numCol="1" rtlCol="0" anchor="ctr" anchorCtr="0" compatLnSpc="1">
              <a:prstTxWarp prst="textNoShape">
                <a:avLst/>
              </a:prstTxWarp>
            </a:bodyPr>
            <a:lstStyle/>
            <a:p>
              <a:pPr algn="ctr" defTabSz="931461" fontAlgn="base">
                <a:spcBef>
                  <a:spcPct val="0"/>
                </a:spcBef>
                <a:spcAft>
                  <a:spcPct val="0"/>
                </a:spcAft>
                <a:defRPr/>
              </a:pPr>
              <a:endParaRPr lang="en-US" sz="2446" kern="0" dirty="0">
                <a:solidFill>
                  <a:srgbClr val="FFFFFF"/>
                </a:solidFill>
              </a:endParaRPr>
            </a:p>
          </p:txBody>
        </p:sp>
        <p:sp>
          <p:nvSpPr>
            <p:cNvPr id="3" name="Rectangle 2"/>
            <p:cNvSpPr/>
            <p:nvPr/>
          </p:nvSpPr>
          <p:spPr>
            <a:xfrm>
              <a:off x="788759" y="4733404"/>
              <a:ext cx="1462965" cy="374718"/>
            </a:xfrm>
            <a:prstGeom prst="rect">
              <a:avLst/>
            </a:prstGeom>
          </p:spPr>
          <p:txBody>
            <a:bodyPr wrap="none">
              <a:spAutoFit/>
            </a:bodyPr>
            <a:lstStyle/>
            <a:p>
              <a:r>
                <a:rPr lang="en-US" altLang="ja-JP" sz="1835" dirty="0">
                  <a:solidFill>
                    <a:schemeClr val="bg1"/>
                  </a:solidFill>
                  <a:latin typeface="Segoe UI Light" panose="020B0502040204020203" pitchFamily="34" charset="0"/>
                  <a:ea typeface="メイリオ" pitchFamily="50" charset="-128"/>
                  <a:cs typeface="Segoe UI Light" panose="020B0502040204020203" pitchFamily="34" charset="0"/>
                </a:rPr>
                <a:t>Data Centers</a:t>
              </a:r>
              <a:endParaRPr lang="en-US" sz="1835" dirty="0">
                <a:solidFill>
                  <a:schemeClr val="bg1"/>
                </a:solidFill>
              </a:endParaRPr>
            </a:p>
          </p:txBody>
        </p:sp>
        <p:sp>
          <p:nvSpPr>
            <p:cNvPr id="2494" name="Rectangle 2493"/>
            <p:cNvSpPr/>
            <p:nvPr/>
          </p:nvSpPr>
          <p:spPr>
            <a:xfrm>
              <a:off x="788758" y="5310063"/>
              <a:ext cx="1907445" cy="374718"/>
            </a:xfrm>
            <a:prstGeom prst="rect">
              <a:avLst/>
            </a:prstGeom>
          </p:spPr>
          <p:txBody>
            <a:bodyPr wrap="none">
              <a:spAutoFit/>
            </a:bodyPr>
            <a:lstStyle/>
            <a:p>
              <a:r>
                <a:rPr lang="en-US" altLang="ja-JP" sz="1835" dirty="0">
                  <a:solidFill>
                    <a:schemeClr val="bg1"/>
                  </a:solidFill>
                  <a:latin typeface="Segoe UI Light" panose="020B0502040204020203" pitchFamily="34" charset="0"/>
                  <a:ea typeface="メイリオ" pitchFamily="50" charset="-128"/>
                  <a:cs typeface="Segoe UI Light" panose="020B0502040204020203" pitchFamily="34" charset="0"/>
                </a:rPr>
                <a:t>Regional Partners</a:t>
              </a:r>
              <a:endParaRPr lang="en-US" sz="1835" dirty="0">
                <a:solidFill>
                  <a:schemeClr val="bg1"/>
                </a:solidFill>
              </a:endParaRPr>
            </a:p>
          </p:txBody>
        </p:sp>
        <p:sp>
          <p:nvSpPr>
            <p:cNvPr id="2495" name="Oval 2494"/>
            <p:cNvSpPr/>
            <p:nvPr/>
          </p:nvSpPr>
          <p:spPr bwMode="auto">
            <a:xfrm>
              <a:off x="3107042" y="2494418"/>
              <a:ext cx="432372" cy="435289"/>
            </a:xfrm>
            <a:prstGeom prst="ellipse">
              <a:avLst/>
            </a:prstGeom>
            <a:solidFill>
              <a:srgbClr val="9B4F96">
                <a:alpha val="80000"/>
              </a:srgbClr>
            </a:solidFill>
            <a:ln w="3175" cap="flat" cmpd="sng" algn="ctr">
              <a:noFill/>
              <a:prstDash val="solid"/>
              <a:headEnd type="none" w="med" len="med"/>
              <a:tailEnd type="none" w="med" len="med"/>
            </a:ln>
            <a:effectLst/>
          </p:spPr>
          <p:txBody>
            <a:bodyPr vert="horz" wrap="square" lIns="93194" tIns="46597" rIns="93194" bIns="46597" numCol="1" rtlCol="0" anchor="ctr" anchorCtr="0" compatLnSpc="1">
              <a:prstTxWarp prst="textNoShape">
                <a:avLst/>
              </a:prstTxWarp>
            </a:bodyPr>
            <a:lstStyle/>
            <a:p>
              <a:pPr algn="ctr" defTabSz="931641" fontAlgn="base">
                <a:spcBef>
                  <a:spcPct val="0"/>
                </a:spcBef>
                <a:spcAft>
                  <a:spcPct val="0"/>
                </a:spcAft>
                <a:defRPr/>
              </a:pPr>
              <a:endParaRPr lang="en-US" sz="2446" kern="0" dirty="0">
                <a:solidFill>
                  <a:srgbClr val="FFFFFF"/>
                </a:solidFill>
              </a:endParaRPr>
            </a:p>
          </p:txBody>
        </p:sp>
      </p:grpSp>
      <p:pic>
        <p:nvPicPr>
          <p:cNvPr id="2498" name="Picture 2497"/>
          <p:cNvPicPr>
            <a:picLocks noChangeAspect="1"/>
          </p:cNvPicPr>
          <p:nvPr/>
        </p:nvPicPr>
        <p:blipFill>
          <a:blip r:embed="rId3"/>
          <a:stretch>
            <a:fillRect/>
          </a:stretch>
        </p:blipFill>
        <p:spPr>
          <a:xfrm>
            <a:off x="2502" y="0"/>
            <a:ext cx="12476173" cy="7014422"/>
          </a:xfrm>
          <a:prstGeom prst="rect">
            <a:avLst/>
          </a:prstGeom>
        </p:spPr>
      </p:pic>
    </p:spTree>
    <p:extLst>
      <p:ext uri="{BB962C8B-B14F-4D97-AF65-F5344CB8AC3E}">
        <p14:creationId xmlns:p14="http://schemas.microsoft.com/office/powerpoint/2010/main" val="1621168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8"/>
                                        </p:tgtEl>
                                        <p:attrNameLst>
                                          <p:attrName>style.visibility</p:attrName>
                                        </p:attrNameLst>
                                      </p:cBhvr>
                                      <p:to>
                                        <p:strVal val="visible"/>
                                      </p:to>
                                    </p:set>
                                    <p:anim calcmode="lin" valueType="num">
                                      <p:cBhvr additive="base">
                                        <p:cTn id="7" dur="500" fill="hold"/>
                                        <p:tgtEl>
                                          <p:spTgt spid="2498"/>
                                        </p:tgtEl>
                                        <p:attrNameLst>
                                          <p:attrName>ppt_x</p:attrName>
                                        </p:attrNameLst>
                                      </p:cBhvr>
                                      <p:tavLst>
                                        <p:tav tm="0">
                                          <p:val>
                                            <p:strVal val="#ppt_x"/>
                                          </p:val>
                                        </p:tav>
                                        <p:tav tm="100000">
                                          <p:val>
                                            <p:strVal val="#ppt_x"/>
                                          </p:val>
                                        </p:tav>
                                      </p:tavLst>
                                    </p:anim>
                                    <p:anim calcmode="lin" valueType="num">
                                      <p:cBhvr additive="base">
                                        <p:cTn id="8" dur="500" fill="hold"/>
                                        <p:tgtEl>
                                          <p:spTgt spid="2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2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Services</a:t>
            </a:r>
            <a:endParaRPr lang="en-US" dirty="0"/>
          </a:p>
        </p:txBody>
      </p:sp>
    </p:spTree>
    <p:extLst>
      <p:ext uri="{BB962C8B-B14F-4D97-AF65-F5344CB8AC3E}">
        <p14:creationId xmlns:p14="http://schemas.microsoft.com/office/powerpoint/2010/main" val="1902666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23746</TotalTime>
  <Words>3515</Words>
  <Application>Microsoft Office PowerPoint</Application>
  <PresentationFormat>Custom</PresentationFormat>
  <Paragraphs>370</Paragraphs>
  <Slides>63</Slides>
  <Notes>63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メイリオ</vt:lpstr>
      <vt:lpstr>ＭＳ Ｐゴシック</vt:lpstr>
      <vt:lpstr>Segoe UI</vt:lpstr>
      <vt:lpstr>Segoe UI Light</vt:lpstr>
      <vt:lpstr>Segoe UI Semibold</vt:lpstr>
      <vt:lpstr>Times New Roman</vt:lpstr>
      <vt:lpstr>Wingdings</vt:lpstr>
      <vt:lpstr>MSVID_White_16x9_2012-08-18</vt:lpstr>
      <vt:lpstr>Cross-Platform Apps/Games with Azure</vt:lpstr>
      <vt:lpstr>Agenda</vt:lpstr>
      <vt:lpstr>PowerPoint Presentation</vt:lpstr>
      <vt:lpstr>Introduction: The Cloud</vt:lpstr>
      <vt:lpstr>Cloud Services: IaaS, PaaS and SaaS</vt:lpstr>
      <vt:lpstr>In Line with Microsoft’s Vision</vt:lpstr>
      <vt:lpstr>PowerPoint Presentation</vt:lpstr>
      <vt:lpstr>Agenda</vt:lpstr>
      <vt:lpstr>Mobile Services</vt:lpstr>
      <vt:lpstr>Getting Started</vt:lpstr>
      <vt:lpstr>Getting Started (continued)</vt:lpstr>
      <vt:lpstr>Create a Mobile Service</vt:lpstr>
      <vt:lpstr>Specify Mobile Service Details</vt:lpstr>
      <vt:lpstr>Specify Database Settings</vt:lpstr>
      <vt:lpstr>Verify Status of Mobile Service</vt:lpstr>
      <vt:lpstr>Get Tools &amp; Download Your Solution</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App Service  Mobile App (NEW!)</vt:lpstr>
      <vt:lpstr>Getting Started</vt:lpstr>
      <vt:lpstr>Getting Started (continued)</vt:lpstr>
      <vt:lpstr>Create a Mobile Service</vt:lpstr>
      <vt:lpstr>Add a Data Connection</vt:lpstr>
      <vt:lpstr>Generate Mobile App</vt:lpstr>
      <vt:lpstr>Create New or Connect Existing App</vt:lpstr>
      <vt:lpstr>Build &amp; Run Service/App Projects</vt:lpstr>
      <vt:lpstr>Construct 2 Games</vt:lpstr>
      <vt:lpstr>Setting up Azure Mobile Services for C2</vt:lpstr>
      <vt:lpstr>1. Create Mobile Service</vt:lpstr>
      <vt:lpstr>2. Configure Mobile Service</vt:lpstr>
      <vt:lpstr>3. Get Authentication Data</vt:lpstr>
      <vt:lpstr>Connecting Construct 2 to Azure</vt:lpstr>
      <vt:lpstr>1. Export Game Project</vt:lpstr>
      <vt:lpstr>2. Add References</vt:lpstr>
      <vt:lpstr>3. Update Code</vt:lpstr>
      <vt:lpstr>Demo: Construct 2 with Azure</vt:lpstr>
      <vt:lpstr>Unity Games</vt:lpstr>
      <vt:lpstr>Setting up Azure Mobile Services for Unity</vt:lpstr>
      <vt:lpstr>1. Create Mobile Service</vt:lpstr>
      <vt:lpstr>2. Configure Mobile Service</vt:lpstr>
      <vt:lpstr>3. Get Authentication Data</vt:lpstr>
      <vt:lpstr>Connecting Unity to Azure</vt:lpstr>
      <vt:lpstr>1. Get BitRave Plugin, JSON.NET Asset</vt:lpstr>
      <vt:lpstr>2. Configure Authentication</vt:lpstr>
      <vt:lpstr>3. Update Code, Add URL and Keys</vt:lpstr>
      <vt:lpstr>Demo: Unity with Azure</vt:lpstr>
      <vt:lpstr>Agenda</vt:lpstr>
      <vt:lpstr>Questions?</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393</cp:revision>
  <dcterms:created xsi:type="dcterms:W3CDTF">2012-05-22T07:38:31Z</dcterms:created>
  <dcterms:modified xsi:type="dcterms:W3CDTF">2015-11-12T05:01:44Z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