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2.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4849" r:id="rId4"/>
    <p:sldMasterId id="2147485002" r:id="rId5"/>
    <p:sldMasterId id="2147485019" r:id="rId6"/>
  </p:sldMasterIdLst>
  <p:notesMasterIdLst>
    <p:notesMasterId r:id="rId27"/>
  </p:notesMasterIdLst>
  <p:handoutMasterIdLst>
    <p:handoutMasterId r:id="rId28"/>
  </p:handoutMasterIdLst>
  <p:sldIdLst>
    <p:sldId id="1648" r:id="rId7"/>
    <p:sldId id="1543" r:id="rId8"/>
    <p:sldId id="1634" r:id="rId9"/>
    <p:sldId id="1635" r:id="rId10"/>
    <p:sldId id="1636" r:id="rId11"/>
    <p:sldId id="1637" r:id="rId12"/>
    <p:sldId id="1638" r:id="rId13"/>
    <p:sldId id="1639" r:id="rId14"/>
    <p:sldId id="1640" r:id="rId15"/>
    <p:sldId id="1642" r:id="rId16"/>
    <p:sldId id="1643" r:id="rId17"/>
    <p:sldId id="1644" r:id="rId18"/>
    <p:sldId id="1647" r:id="rId19"/>
    <p:sldId id="1646" r:id="rId20"/>
    <p:sldId id="1645" r:id="rId21"/>
    <p:sldId id="1654" r:id="rId22"/>
    <p:sldId id="1651" r:id="rId23"/>
    <p:sldId id="1653" r:id="rId24"/>
    <p:sldId id="1649" r:id="rId25"/>
    <p:sldId id="1650" r:id="rId26"/>
  </p:sldIdLst>
  <p:sldSz cx="12188825" cy="6858000"/>
  <p:notesSz cx="7010400" cy="9296400"/>
  <p:defaultTextStyle>
    <a:defPPr>
      <a:defRPr lang="en-US"/>
    </a:defPPr>
    <a:lvl1pPr marL="0" algn="l" defTabSz="914274" rtl="0" eaLnBrk="1" latinLnBrk="0" hangingPunct="1">
      <a:defRPr sz="1800" kern="1200">
        <a:solidFill>
          <a:schemeClr val="tx1"/>
        </a:solidFill>
        <a:latin typeface="+mn-lt"/>
        <a:ea typeface="+mn-ea"/>
        <a:cs typeface="+mn-cs"/>
      </a:defRPr>
    </a:lvl1pPr>
    <a:lvl2pPr marL="457137" algn="l" defTabSz="914274" rtl="0" eaLnBrk="1" latinLnBrk="0" hangingPunct="1">
      <a:defRPr sz="1800" kern="1200">
        <a:solidFill>
          <a:schemeClr val="tx1"/>
        </a:solidFill>
        <a:latin typeface="+mn-lt"/>
        <a:ea typeface="+mn-ea"/>
        <a:cs typeface="+mn-cs"/>
      </a:defRPr>
    </a:lvl2pPr>
    <a:lvl3pPr marL="914274" algn="l" defTabSz="914274" rtl="0" eaLnBrk="1" latinLnBrk="0" hangingPunct="1">
      <a:defRPr sz="1800" kern="1200">
        <a:solidFill>
          <a:schemeClr val="tx1"/>
        </a:solidFill>
        <a:latin typeface="+mn-lt"/>
        <a:ea typeface="+mn-ea"/>
        <a:cs typeface="+mn-cs"/>
      </a:defRPr>
    </a:lvl3pPr>
    <a:lvl4pPr marL="1371411" algn="l" defTabSz="914274" rtl="0" eaLnBrk="1" latinLnBrk="0" hangingPunct="1">
      <a:defRPr sz="1800" kern="1200">
        <a:solidFill>
          <a:schemeClr val="tx1"/>
        </a:solidFill>
        <a:latin typeface="+mn-lt"/>
        <a:ea typeface="+mn-ea"/>
        <a:cs typeface="+mn-cs"/>
      </a:defRPr>
    </a:lvl4pPr>
    <a:lvl5pPr marL="1828547" algn="l" defTabSz="914274" rtl="0" eaLnBrk="1" latinLnBrk="0" hangingPunct="1">
      <a:defRPr sz="1800" kern="1200">
        <a:solidFill>
          <a:schemeClr val="tx1"/>
        </a:solidFill>
        <a:latin typeface="+mn-lt"/>
        <a:ea typeface="+mn-ea"/>
        <a:cs typeface="+mn-cs"/>
      </a:defRPr>
    </a:lvl5pPr>
    <a:lvl6pPr marL="2285685" algn="l" defTabSz="914274" rtl="0" eaLnBrk="1" latinLnBrk="0" hangingPunct="1">
      <a:defRPr sz="1800" kern="1200">
        <a:solidFill>
          <a:schemeClr val="tx1"/>
        </a:solidFill>
        <a:latin typeface="+mn-lt"/>
        <a:ea typeface="+mn-ea"/>
        <a:cs typeface="+mn-cs"/>
      </a:defRPr>
    </a:lvl6pPr>
    <a:lvl7pPr marL="2742821" algn="l" defTabSz="914274" rtl="0" eaLnBrk="1" latinLnBrk="0" hangingPunct="1">
      <a:defRPr sz="1800" kern="1200">
        <a:solidFill>
          <a:schemeClr val="tx1"/>
        </a:solidFill>
        <a:latin typeface="+mn-lt"/>
        <a:ea typeface="+mn-ea"/>
        <a:cs typeface="+mn-cs"/>
      </a:defRPr>
    </a:lvl7pPr>
    <a:lvl8pPr marL="3199958" algn="l" defTabSz="914274" rtl="0" eaLnBrk="1" latinLnBrk="0" hangingPunct="1">
      <a:defRPr sz="1800" kern="1200">
        <a:solidFill>
          <a:schemeClr val="tx1"/>
        </a:solidFill>
        <a:latin typeface="+mn-lt"/>
        <a:ea typeface="+mn-ea"/>
        <a:cs typeface="+mn-cs"/>
      </a:defRPr>
    </a:lvl8pPr>
    <a:lvl9pPr marL="3657096" algn="l" defTabSz="914274"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tion" id="{096EFC5D-5275-44E1-85ED-2B53EE60F7CD}">
          <p14:sldIdLst>
            <p14:sldId id="1648"/>
            <p14:sldId id="1543"/>
          </p14:sldIdLst>
        </p14:section>
        <p14:section name="UWP and Xbox One" id="{7863C747-087E-4A2D-B131-CABEF2B06BE5}">
          <p14:sldIdLst>
            <p14:sldId id="1634"/>
            <p14:sldId id="1635"/>
            <p14:sldId id="1636"/>
            <p14:sldId id="1637"/>
            <p14:sldId id="1638"/>
            <p14:sldId id="1639"/>
            <p14:sldId id="1640"/>
            <p14:sldId id="1642"/>
            <p14:sldId id="1643"/>
            <p14:sldId id="1644"/>
            <p14:sldId id="1647"/>
            <p14:sldId id="1646"/>
            <p14:sldId id="1645"/>
            <p14:sldId id="1654"/>
          </p14:sldIdLst>
        </p14:section>
        <p14:section name="E3 2016" id="{0CA57B8C-820A-48FE-AA98-4711EE689E06}">
          <p14:sldIdLst>
            <p14:sldId id="1651"/>
            <p14:sldId id="1653"/>
          </p14:sldIdLst>
        </p14:section>
        <p14:section name="Exit" id="{DAC3DB5A-7765-4FC1-92C1-48A9CC4E4917}">
          <p14:sldIdLst>
            <p14:sldId id="1649"/>
            <p14:sldId id="1650"/>
          </p14:sldIdLst>
        </p14:section>
      </p14:sectionLst>
    </p:ext>
    <p:ext uri="{EFAFB233-063F-42B5-8137-9DF3F51BA10A}">
      <p15:sldGuideLst xmlns:p15="http://schemas.microsoft.com/office/powerpoint/2012/main">
        <p15:guide id="1" orient="horz" pos="1195">
          <p15:clr>
            <a:srgbClr val="A4A3A4"/>
          </p15:clr>
        </p15:guide>
        <p15:guide id="2" pos="3839">
          <p15:clr>
            <a:srgbClr val="A4A3A4"/>
          </p15:clr>
        </p15:guide>
        <p15:guide id="3" pos="186">
          <p15:clr>
            <a:srgbClr val="A4A3A4"/>
          </p15:clr>
        </p15:guide>
        <p15:guide id="4" pos="7515">
          <p15:clr>
            <a:srgbClr val="A4A3A4"/>
          </p15:clr>
        </p15:guide>
      </p15:sldGuideLst>
    </p:ext>
    <p:ext uri="{2D200454-40CA-4A62-9FC3-DE9A4176ACB9}">
      <p15:notesGuideLst xmlns:p15="http://schemas.microsoft.com/office/powerpoint/2012/main">
        <p15:guide id="1" orient="horz" pos="2928" userDrawn="1">
          <p15:clr>
            <a:srgbClr val="A4A3A4"/>
          </p15:clr>
        </p15:guide>
        <p15:guide id="2" pos="2208"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0"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53535"/>
    <a:srgbClr val="007DDA"/>
    <a:srgbClr val="008AF2"/>
    <a:srgbClr val="004086"/>
    <a:srgbClr val="92D050"/>
    <a:srgbClr val="003630"/>
    <a:srgbClr val="0072C6"/>
    <a:srgbClr val="0079D6"/>
    <a:srgbClr val="008FFA"/>
    <a:srgbClr val="0075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2426" autoAdjust="0"/>
    <p:restoredTop sz="93992" autoAdjust="0"/>
  </p:normalViewPr>
  <p:slideViewPr>
    <p:cSldViewPr>
      <p:cViewPr varScale="1">
        <p:scale>
          <a:sx n="60" d="100"/>
          <a:sy n="60" d="100"/>
        </p:scale>
        <p:origin x="144" y="78"/>
      </p:cViewPr>
      <p:guideLst>
        <p:guide orient="horz" pos="1195"/>
        <p:guide pos="3839"/>
        <p:guide pos="186"/>
        <p:guide pos="7515"/>
      </p:guideLst>
    </p:cSldViewPr>
  </p:slideViewPr>
  <p:outlineViewPr>
    <p:cViewPr>
      <p:scale>
        <a:sx n="33" d="100"/>
        <a:sy n="33" d="100"/>
      </p:scale>
      <p:origin x="0" y="0"/>
    </p:cViewPr>
  </p:outlineViewPr>
  <p:notesTextViewPr>
    <p:cViewPr>
      <p:scale>
        <a:sx n="3" d="2"/>
        <a:sy n="3" d="2"/>
      </p:scale>
      <p:origin x="0" y="0"/>
    </p:cViewPr>
  </p:notesTextViewPr>
  <p:sorterViewPr>
    <p:cViewPr>
      <p:scale>
        <a:sx n="53" d="100"/>
        <a:sy n="53" d="100"/>
      </p:scale>
      <p:origin x="0" y="0"/>
    </p:cViewPr>
  </p:sorterViewPr>
  <p:notesViewPr>
    <p:cSldViewPr showGuides="1">
      <p:cViewPr varScale="1">
        <p:scale>
          <a:sx n="63" d="100"/>
          <a:sy n="63" d="100"/>
        </p:scale>
        <p:origin x="3115" y="29"/>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customXml" Target="../customXml/item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handoutMaster" Target="handoutMasters/handoutMaster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notesMaster" Target="notesMasters/notesMaster1.xml"/><Relationship Id="rId30"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Header Placeholder 5"/>
          <p:cNvSpPr>
            <a:spLocks noGrp="1"/>
          </p:cNvSpPr>
          <p:nvPr>
            <p:ph type="hdr" sz="quarter"/>
          </p:nvPr>
        </p:nvSpPr>
        <p:spPr>
          <a:xfrm>
            <a:off x="0" y="0"/>
            <a:ext cx="3037840" cy="464820"/>
          </a:xfrm>
          <a:prstGeom prst="rect">
            <a:avLst/>
          </a:prstGeom>
        </p:spPr>
        <p:txBody>
          <a:bodyPr vert="horz" lIns="93175" tIns="46587" rIns="93175" bIns="46587" rtlCol="0"/>
          <a:lstStyle>
            <a:lvl1pPr algn="l">
              <a:defRPr sz="1200"/>
            </a:lvl1pPr>
          </a:lstStyle>
          <a:p>
            <a:endParaRPr lang="en-US" dirty="0">
              <a:latin typeface="Segoe UI" pitchFamily="34" charset="0"/>
            </a:endParaRPr>
          </a:p>
        </p:txBody>
      </p:sp>
      <p:sp>
        <p:nvSpPr>
          <p:cNvPr id="7" name="Date Placeholder 6"/>
          <p:cNvSpPr>
            <a:spLocks noGrp="1"/>
          </p:cNvSpPr>
          <p:nvPr>
            <p:ph type="dt" sz="quarter" idx="1"/>
          </p:nvPr>
        </p:nvSpPr>
        <p:spPr>
          <a:xfrm>
            <a:off x="3970939" y="0"/>
            <a:ext cx="3037840" cy="464820"/>
          </a:xfrm>
          <a:prstGeom prst="rect">
            <a:avLst/>
          </a:prstGeom>
        </p:spPr>
        <p:txBody>
          <a:bodyPr vert="horz" lIns="93175" tIns="46587" rIns="93175" bIns="46587" rtlCol="0"/>
          <a:lstStyle>
            <a:lvl1pPr algn="r">
              <a:defRPr sz="1200"/>
            </a:lvl1pPr>
          </a:lstStyle>
          <a:p>
            <a:fld id="{7B22242A-0727-46E8-9D2C-7C53C71231AC}" type="datetime8">
              <a:rPr lang="en-US" smtClean="0">
                <a:latin typeface="Segoe UI" pitchFamily="34" charset="0"/>
              </a:rPr>
              <a:t>6/14/2016 10:45 PM</a:t>
            </a:fld>
            <a:endParaRPr lang="en-US" dirty="0">
              <a:latin typeface="Segoe UI" pitchFamily="34" charset="0"/>
            </a:endParaRPr>
          </a:p>
        </p:txBody>
      </p:sp>
      <p:sp>
        <p:nvSpPr>
          <p:cNvPr id="8" name="Footer Placeholder 7"/>
          <p:cNvSpPr>
            <a:spLocks noGrp="1"/>
          </p:cNvSpPr>
          <p:nvPr>
            <p:ph type="ftr" sz="quarter" idx="2"/>
          </p:nvPr>
        </p:nvSpPr>
        <p:spPr>
          <a:xfrm>
            <a:off x="0" y="8829966"/>
            <a:ext cx="5923788" cy="337974"/>
          </a:xfrm>
          <a:prstGeom prst="rect">
            <a:avLst/>
          </a:prstGeom>
        </p:spPr>
        <p:txBody>
          <a:bodyPr vert="horz" lIns="93175" tIns="46587" rIns="93175" bIns="46587" rtlCol="0" anchor="b"/>
          <a:lstStyle>
            <a:lvl1pPr algn="l">
              <a:defRPr sz="1200"/>
            </a:lvl1pPr>
          </a:lstStyle>
          <a:p>
            <a:pPr marL="406020" defTabSz="931436" eaLnBrk="0" hangingPunct="0"/>
            <a:r>
              <a:rPr lang="en-US" sz="400">
                <a:gradFill>
                  <a:gsLst>
                    <a:gs pos="0">
                      <a:schemeClr val="tx1"/>
                    </a:gs>
                    <a:gs pos="100000">
                      <a:schemeClr val="tx1"/>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a:gradFill>
                <a:gsLst>
                  <a:gs pos="0">
                    <a:schemeClr val="tx1"/>
                  </a:gs>
                  <a:gs pos="100000">
                    <a:schemeClr val="tx1"/>
                  </a:gs>
                </a:gsLst>
                <a:lin ang="5400000" scaled="0"/>
              </a:gradFill>
              <a:latin typeface="Segoe UI" pitchFamily="34" charset="0"/>
              <a:ea typeface="Segoe UI" pitchFamily="34" charset="0"/>
              <a:cs typeface="Segoe UI" pitchFamily="34" charset="0"/>
            </a:endParaRPr>
          </a:p>
        </p:txBody>
      </p:sp>
      <p:sp>
        <p:nvSpPr>
          <p:cNvPr id="9" name="Slide Number Placeholder 8"/>
          <p:cNvSpPr>
            <a:spLocks noGrp="1"/>
          </p:cNvSpPr>
          <p:nvPr>
            <p:ph type="sldNum" sz="quarter" idx="3"/>
          </p:nvPr>
        </p:nvSpPr>
        <p:spPr>
          <a:xfrm>
            <a:off x="5912104" y="8829967"/>
            <a:ext cx="1096673" cy="464820"/>
          </a:xfrm>
          <a:prstGeom prst="rect">
            <a:avLst/>
          </a:prstGeom>
        </p:spPr>
        <p:txBody>
          <a:bodyPr vert="horz" lIns="93175" tIns="46587" rIns="93175" bIns="46587" rtlCol="0" anchor="b"/>
          <a:lstStyle>
            <a:lvl1pPr algn="r">
              <a:defRPr sz="1200"/>
            </a:lvl1pPr>
          </a:lstStyle>
          <a:p>
            <a:fld id="{0EC9E9D6-92A0-482B-A603-C9BA7FFB8190}" type="slidenum">
              <a:rPr lang="en-US" smtClean="0">
                <a:latin typeface="Segoe UI" pitchFamily="34" charset="0"/>
              </a:rPr>
              <a:t>‹#›</a:t>
            </a:fld>
            <a:endParaRPr lang="en-US" dirty="0">
              <a:latin typeface="Segoe UI" pitchFamily="34" charset="0"/>
            </a:endParaRPr>
          </a:p>
        </p:txBody>
      </p:sp>
    </p:spTree>
    <p:extLst>
      <p:ext uri="{BB962C8B-B14F-4D97-AF65-F5344CB8AC3E}">
        <p14:creationId xmlns:p14="http://schemas.microsoft.com/office/powerpoint/2010/main" val="3904595630"/>
      </p:ext>
    </p:extLst>
  </p:cSld>
  <p:clrMap bg1="lt1" tx1="dk1" bg2="lt2" tx2="dk2" accent1="accent1" accent2="accent2" accent3="accent3" accent4="accent4" accent5="accent5" accent6="accent6" hlink="hlink" folHlink="folHlink"/>
  <p:hf/>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Header Placeholder 7"/>
          <p:cNvSpPr>
            <a:spLocks noGrp="1"/>
          </p:cNvSpPr>
          <p:nvPr>
            <p:ph type="hdr" sz="quarter"/>
          </p:nvPr>
        </p:nvSpPr>
        <p:spPr>
          <a:xfrm>
            <a:off x="0" y="0"/>
            <a:ext cx="3037840" cy="464820"/>
          </a:xfrm>
          <a:prstGeom prst="rect">
            <a:avLst/>
          </a:prstGeom>
        </p:spPr>
        <p:txBody>
          <a:bodyPr vert="horz" lIns="93175" tIns="46587" rIns="93175" bIns="46587" rtlCol="0"/>
          <a:lstStyle>
            <a:lvl1pPr algn="l">
              <a:defRPr sz="1200">
                <a:latin typeface="Segoe UI" pitchFamily="34" charset="0"/>
              </a:defRPr>
            </a:lvl1pPr>
          </a:lstStyle>
          <a:p>
            <a:endParaRPr lang="en-US" dirty="0"/>
          </a:p>
        </p:txBody>
      </p:sp>
      <p:sp>
        <p:nvSpPr>
          <p:cNvPr id="9" name="Slide Image Placeholder 8"/>
          <p:cNvSpPr>
            <a:spLocks noGrp="1" noRot="1" noChangeAspect="1"/>
          </p:cNvSpPr>
          <p:nvPr>
            <p:ph type="sldImg" idx="2"/>
          </p:nvPr>
        </p:nvSpPr>
        <p:spPr>
          <a:xfrm>
            <a:off x="407988" y="696913"/>
            <a:ext cx="6194425" cy="3486150"/>
          </a:xfrm>
          <a:prstGeom prst="rect">
            <a:avLst/>
          </a:prstGeom>
          <a:noFill/>
          <a:ln w="12700">
            <a:solidFill>
              <a:prstClr val="black"/>
            </a:solidFill>
          </a:ln>
        </p:spPr>
        <p:txBody>
          <a:bodyPr vert="horz" lIns="93175" tIns="46587" rIns="93175" bIns="46587" rtlCol="0" anchor="ctr"/>
          <a:lstStyle/>
          <a:p>
            <a:endParaRPr lang="en-US" dirty="0"/>
          </a:p>
        </p:txBody>
      </p:sp>
      <p:sp>
        <p:nvSpPr>
          <p:cNvPr id="10" name="Footer Placeholder 9"/>
          <p:cNvSpPr>
            <a:spLocks noGrp="1"/>
          </p:cNvSpPr>
          <p:nvPr>
            <p:ph type="ftr" sz="quarter" idx="4"/>
          </p:nvPr>
        </p:nvSpPr>
        <p:spPr>
          <a:xfrm>
            <a:off x="0" y="8831580"/>
            <a:ext cx="6052312" cy="361897"/>
          </a:xfrm>
          <a:prstGeom prst="rect">
            <a:avLst/>
          </a:prstGeom>
        </p:spPr>
        <p:txBody>
          <a:bodyPr vert="horz" lIns="93175" tIns="46587" rIns="93175" bIns="46587" rtlCol="0" anchor="b"/>
          <a:lstStyle>
            <a:lvl1pPr marL="582340" indent="0" algn="l">
              <a:defRPr sz="1200"/>
            </a:lvl1pPr>
          </a:lstStyle>
          <a:p>
            <a:pPr defTabSz="931436"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11" name="Date Placeholder 10"/>
          <p:cNvSpPr>
            <a:spLocks noGrp="1"/>
          </p:cNvSpPr>
          <p:nvPr>
            <p:ph type="dt" idx="1"/>
          </p:nvPr>
        </p:nvSpPr>
        <p:spPr>
          <a:xfrm>
            <a:off x="3970939" y="0"/>
            <a:ext cx="3037840" cy="464820"/>
          </a:xfrm>
          <a:prstGeom prst="rect">
            <a:avLst/>
          </a:prstGeom>
        </p:spPr>
        <p:txBody>
          <a:bodyPr vert="horz" lIns="93175" tIns="46587" rIns="93175" bIns="46587" rtlCol="0"/>
          <a:lstStyle>
            <a:lvl1pPr algn="r">
              <a:defRPr sz="1200">
                <a:latin typeface="Segoe UI" pitchFamily="34" charset="0"/>
              </a:defRPr>
            </a:lvl1pPr>
          </a:lstStyle>
          <a:p>
            <a:fld id="{DDCD61BB-790A-4EFE-904A-F3FC061E4182}" type="datetime8">
              <a:rPr lang="en-US" smtClean="0"/>
              <a:t>6/14/2016 10:45 PM</a:t>
            </a:fld>
            <a:endParaRPr lang="en-US" dirty="0"/>
          </a:p>
        </p:txBody>
      </p:sp>
      <p:sp>
        <p:nvSpPr>
          <p:cNvPr id="12" name="Notes Placeholder 11"/>
          <p:cNvSpPr>
            <a:spLocks noGrp="1"/>
          </p:cNvSpPr>
          <p:nvPr>
            <p:ph type="body" sz="quarter" idx="3"/>
          </p:nvPr>
        </p:nvSpPr>
        <p:spPr>
          <a:xfrm>
            <a:off x="701040" y="4415791"/>
            <a:ext cx="5608320" cy="4183380"/>
          </a:xfrm>
          <a:prstGeom prst="rect">
            <a:avLst/>
          </a:prstGeom>
        </p:spPr>
        <p:txBody>
          <a:bodyPr vert="horz" lIns="93175" tIns="46587" rIns="93175" bIns="46587"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Slide Number Placeholder 12"/>
          <p:cNvSpPr>
            <a:spLocks noGrp="1"/>
          </p:cNvSpPr>
          <p:nvPr>
            <p:ph type="sldNum" sz="quarter" idx="5"/>
          </p:nvPr>
        </p:nvSpPr>
        <p:spPr>
          <a:xfrm>
            <a:off x="6040627" y="8829967"/>
            <a:ext cx="968150" cy="464820"/>
          </a:xfrm>
          <a:prstGeom prst="rect">
            <a:avLst/>
          </a:prstGeom>
        </p:spPr>
        <p:txBody>
          <a:bodyPr vert="horz" lIns="93175" tIns="46587" rIns="93175" bIns="46587" rtlCol="0" anchor="b"/>
          <a:lstStyle>
            <a:lvl1pPr algn="r">
              <a:defRPr sz="1200">
                <a:latin typeface="Segoe UI" pitchFamily="34" charset="0"/>
              </a:defRPr>
            </a:lvl1pPr>
          </a:lstStyle>
          <a:p>
            <a:fld id="{B4008EB6-D09E-4580-8CD6-DDB14511944F}" type="slidenum">
              <a:rPr lang="en-US" smtClean="0"/>
              <a:pPr/>
              <a:t>‹#›</a:t>
            </a:fld>
            <a:endParaRPr lang="en-US" dirty="0"/>
          </a:p>
        </p:txBody>
      </p:sp>
    </p:spTree>
    <p:extLst>
      <p:ext uri="{BB962C8B-B14F-4D97-AF65-F5344CB8AC3E}">
        <p14:creationId xmlns:p14="http://schemas.microsoft.com/office/powerpoint/2010/main" val="2624648265"/>
      </p:ext>
    </p:extLst>
  </p:cSld>
  <p:clrMap bg1="lt1" tx1="dk1" bg2="lt2" tx2="dk2" accent1="accent1" accent2="accent2" accent3="accent3" accent4="accent4" accent5="accent5" accent6="accent6" hlink="hlink" folHlink="folHlink"/>
  <p:hf/>
  <p:notesStyle>
    <a:lvl1pPr marL="0" algn="l" defTabSz="914274" rtl="0" eaLnBrk="1" latinLnBrk="0" hangingPunct="1">
      <a:lnSpc>
        <a:spcPct val="90000"/>
      </a:lnSpc>
      <a:spcAft>
        <a:spcPts val="333"/>
      </a:spcAft>
      <a:defRPr sz="900" kern="1200">
        <a:solidFill>
          <a:schemeClr val="tx1"/>
        </a:solidFill>
        <a:latin typeface="Segoe UI Light" pitchFamily="34" charset="0"/>
        <a:ea typeface="+mn-ea"/>
        <a:cs typeface="+mn-cs"/>
      </a:defRPr>
    </a:lvl1pPr>
    <a:lvl2pPr marL="212960" indent="-105818" algn="l" defTabSz="914274" rtl="0" eaLnBrk="1" latinLnBrk="0" hangingPunct="1">
      <a:lnSpc>
        <a:spcPct val="90000"/>
      </a:lnSpc>
      <a:spcAft>
        <a:spcPts val="333"/>
      </a:spcAft>
      <a:buFont typeface="Arial" pitchFamily="34" charset="0"/>
      <a:buChar char="•"/>
      <a:defRPr sz="900" kern="1200">
        <a:solidFill>
          <a:schemeClr val="tx1"/>
        </a:solidFill>
        <a:latin typeface="Segoe UI Light" pitchFamily="34" charset="0"/>
        <a:ea typeface="+mn-ea"/>
        <a:cs typeface="+mn-cs"/>
      </a:defRPr>
    </a:lvl2pPr>
    <a:lvl3pPr marL="328038" indent="-115078" algn="l" defTabSz="914274" rtl="0" eaLnBrk="1" latinLnBrk="0" hangingPunct="1">
      <a:lnSpc>
        <a:spcPct val="90000"/>
      </a:lnSpc>
      <a:spcAft>
        <a:spcPts val="333"/>
      </a:spcAft>
      <a:buFont typeface="Arial" pitchFamily="34" charset="0"/>
      <a:buChar char="•"/>
      <a:defRPr sz="900" kern="1200">
        <a:solidFill>
          <a:schemeClr val="tx1"/>
        </a:solidFill>
        <a:latin typeface="Segoe UI Light" pitchFamily="34" charset="0"/>
        <a:ea typeface="+mn-ea"/>
        <a:cs typeface="+mn-cs"/>
      </a:defRPr>
    </a:lvl3pPr>
    <a:lvl4pPr marL="482798" indent="-146823" algn="l" defTabSz="914274" rtl="0" eaLnBrk="1" latinLnBrk="0" hangingPunct="1">
      <a:lnSpc>
        <a:spcPct val="90000"/>
      </a:lnSpc>
      <a:spcAft>
        <a:spcPts val="333"/>
      </a:spcAft>
      <a:buFont typeface="Arial" pitchFamily="34" charset="0"/>
      <a:buChar char="•"/>
      <a:defRPr sz="900" kern="1200">
        <a:solidFill>
          <a:schemeClr val="tx1"/>
        </a:solidFill>
        <a:latin typeface="Segoe UI Light" pitchFamily="34" charset="0"/>
        <a:ea typeface="+mn-ea"/>
        <a:cs typeface="+mn-cs"/>
      </a:defRPr>
    </a:lvl4pPr>
    <a:lvl5pPr marL="615072" indent="-115078" algn="l" defTabSz="914274" rtl="0" eaLnBrk="1" latinLnBrk="0" hangingPunct="1">
      <a:lnSpc>
        <a:spcPct val="90000"/>
      </a:lnSpc>
      <a:spcAft>
        <a:spcPts val="333"/>
      </a:spcAft>
      <a:buFont typeface="Arial" pitchFamily="34" charset="0"/>
      <a:buChar char="•"/>
      <a:defRPr sz="900" kern="1200">
        <a:solidFill>
          <a:schemeClr val="tx1"/>
        </a:solidFill>
        <a:latin typeface="Segoe UI Light" pitchFamily="34" charset="0"/>
        <a:ea typeface="+mn-ea"/>
        <a:cs typeface="+mn-cs"/>
      </a:defRPr>
    </a:lvl5pPr>
    <a:lvl6pPr marL="2285685" algn="l" defTabSz="914274" rtl="0" eaLnBrk="1" latinLnBrk="0" hangingPunct="1">
      <a:defRPr sz="1200" kern="1200">
        <a:solidFill>
          <a:schemeClr val="tx1"/>
        </a:solidFill>
        <a:latin typeface="+mn-lt"/>
        <a:ea typeface="+mn-ea"/>
        <a:cs typeface="+mn-cs"/>
      </a:defRPr>
    </a:lvl6pPr>
    <a:lvl7pPr marL="2742821" algn="l" defTabSz="914274" rtl="0" eaLnBrk="1" latinLnBrk="0" hangingPunct="1">
      <a:defRPr sz="1200" kern="1200">
        <a:solidFill>
          <a:schemeClr val="tx1"/>
        </a:solidFill>
        <a:latin typeface="+mn-lt"/>
        <a:ea typeface="+mn-ea"/>
        <a:cs typeface="+mn-cs"/>
      </a:defRPr>
    </a:lvl7pPr>
    <a:lvl8pPr marL="3199958" algn="l" defTabSz="914274" rtl="0" eaLnBrk="1" latinLnBrk="0" hangingPunct="1">
      <a:defRPr sz="1200" kern="1200">
        <a:solidFill>
          <a:schemeClr val="tx1"/>
        </a:solidFill>
        <a:latin typeface="+mn-lt"/>
        <a:ea typeface="+mn-ea"/>
        <a:cs typeface="+mn-cs"/>
      </a:defRPr>
    </a:lvl8pPr>
    <a:lvl9pPr marL="3657096" algn="l" defTabSz="914274"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3c.github.io/media-source/" TargetMode="External"/><Relationship Id="rId2" Type="http://schemas.openxmlformats.org/officeDocument/2006/relationships/slide" Target="../slides/slide3.xml"/><Relationship Id="rId1" Type="http://schemas.openxmlformats.org/officeDocument/2006/relationships/notesMaster" Target="../notesMasters/notesMaster1.xml"/><Relationship Id="rId4" Type="http://schemas.openxmlformats.org/officeDocument/2006/relationships/hyperlink" Target="https://w3c.github.io/encrypted-media/" TargetMode="Externa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3c.github.io/media-source/" TargetMode="External"/><Relationship Id="rId2" Type="http://schemas.openxmlformats.org/officeDocument/2006/relationships/slide" Target="../slides/slide12.xml"/><Relationship Id="rId1" Type="http://schemas.openxmlformats.org/officeDocument/2006/relationships/notesMaster" Target="../notesMasters/notesMaster1.xml"/><Relationship Id="rId4" Type="http://schemas.openxmlformats.org/officeDocument/2006/relationships/hyperlink" Target="https://w3c.github.io/encrypted-media/" TargetMode="Externa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3c.github.io/media-source/" TargetMode="External"/><Relationship Id="rId2" Type="http://schemas.openxmlformats.org/officeDocument/2006/relationships/slide" Target="../slides/slide13.xml"/><Relationship Id="rId1" Type="http://schemas.openxmlformats.org/officeDocument/2006/relationships/notesMaster" Target="../notesMasters/notesMaster1.xml"/><Relationship Id="rId4" Type="http://schemas.openxmlformats.org/officeDocument/2006/relationships/hyperlink" Target="https://w3c.github.io/encrypted-media/" TargetMode="Externa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3c.github.io/media-source/" TargetMode="External"/><Relationship Id="rId2" Type="http://schemas.openxmlformats.org/officeDocument/2006/relationships/slide" Target="../slides/slide14.xml"/><Relationship Id="rId1" Type="http://schemas.openxmlformats.org/officeDocument/2006/relationships/notesMaster" Target="../notesMasters/notesMaster1.xml"/><Relationship Id="rId4" Type="http://schemas.openxmlformats.org/officeDocument/2006/relationships/hyperlink" Target="https://w3c.github.io/encrypted-media/" TargetMode="Externa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3c.github.io/media-source/" TargetMode="External"/><Relationship Id="rId2" Type="http://schemas.openxmlformats.org/officeDocument/2006/relationships/slide" Target="../slides/slide15.xml"/><Relationship Id="rId1" Type="http://schemas.openxmlformats.org/officeDocument/2006/relationships/notesMaster" Target="../notesMasters/notesMaster1.xml"/><Relationship Id="rId4" Type="http://schemas.openxmlformats.org/officeDocument/2006/relationships/hyperlink" Target="https://w3c.github.io/encrypted-media/" TargetMode="Externa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3c.github.io/media-source/" TargetMode="External"/><Relationship Id="rId2" Type="http://schemas.openxmlformats.org/officeDocument/2006/relationships/slide" Target="../slides/slide17.xml"/><Relationship Id="rId1" Type="http://schemas.openxmlformats.org/officeDocument/2006/relationships/notesMaster" Target="../notesMasters/notesMaster1.xml"/><Relationship Id="rId4" Type="http://schemas.openxmlformats.org/officeDocument/2006/relationships/hyperlink" Target="https://w3c.github.io/encrypted-media/" TargetMode="Externa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3c.github.io/media-source/" TargetMode="External"/><Relationship Id="rId2" Type="http://schemas.openxmlformats.org/officeDocument/2006/relationships/slide" Target="../slides/slide18.xml"/><Relationship Id="rId1" Type="http://schemas.openxmlformats.org/officeDocument/2006/relationships/notesMaster" Target="../notesMasters/notesMaster1.xml"/><Relationship Id="rId4" Type="http://schemas.openxmlformats.org/officeDocument/2006/relationships/hyperlink" Target="https://w3c.github.io/encrypted-media/" TargetMode="Externa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3c.github.io/media-source/" TargetMode="External"/><Relationship Id="rId2" Type="http://schemas.openxmlformats.org/officeDocument/2006/relationships/slide" Target="../slides/slide4.xml"/><Relationship Id="rId1" Type="http://schemas.openxmlformats.org/officeDocument/2006/relationships/notesMaster" Target="../notesMasters/notesMaster1.xml"/><Relationship Id="rId4" Type="http://schemas.openxmlformats.org/officeDocument/2006/relationships/hyperlink" Target="https://w3c.github.io/encrypted-media/" TargetMode="Externa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3c.github.io/media-source/" TargetMode="External"/><Relationship Id="rId2" Type="http://schemas.openxmlformats.org/officeDocument/2006/relationships/slide" Target="../slides/slide5.xml"/><Relationship Id="rId1" Type="http://schemas.openxmlformats.org/officeDocument/2006/relationships/notesMaster" Target="../notesMasters/notesMaster1.xml"/><Relationship Id="rId4" Type="http://schemas.openxmlformats.org/officeDocument/2006/relationships/hyperlink" Target="https://w3c.github.io/encrypted-media/" TargetMode="Externa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3c.github.io/media-source/" TargetMode="External"/><Relationship Id="rId2" Type="http://schemas.openxmlformats.org/officeDocument/2006/relationships/slide" Target="../slides/slide6.xml"/><Relationship Id="rId1" Type="http://schemas.openxmlformats.org/officeDocument/2006/relationships/notesMaster" Target="../notesMasters/notesMaster1.xml"/><Relationship Id="rId4" Type="http://schemas.openxmlformats.org/officeDocument/2006/relationships/hyperlink" Target="https://w3c.github.io/encrypted-media/" TargetMode="Externa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3c.github.io/media-source/" TargetMode="External"/><Relationship Id="rId2" Type="http://schemas.openxmlformats.org/officeDocument/2006/relationships/slide" Target="../slides/slide7.xml"/><Relationship Id="rId1" Type="http://schemas.openxmlformats.org/officeDocument/2006/relationships/notesMaster" Target="../notesMasters/notesMaster1.xml"/><Relationship Id="rId4" Type="http://schemas.openxmlformats.org/officeDocument/2006/relationships/hyperlink" Target="https://w3c.github.io/encrypted-media/" TargetMode="Externa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3c.github.io/media-source/" TargetMode="External"/><Relationship Id="rId2" Type="http://schemas.openxmlformats.org/officeDocument/2006/relationships/slide" Target="../slides/slide8.xml"/><Relationship Id="rId1" Type="http://schemas.openxmlformats.org/officeDocument/2006/relationships/notesMaster" Target="../notesMasters/notesMaster1.xml"/><Relationship Id="rId4" Type="http://schemas.openxmlformats.org/officeDocument/2006/relationships/hyperlink" Target="https://w3c.github.io/encrypted-media/" TargetMode="Externa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3c.github.io/media-source/" TargetMode="External"/><Relationship Id="rId2" Type="http://schemas.openxmlformats.org/officeDocument/2006/relationships/slide" Target="../slides/slide9.xml"/><Relationship Id="rId1" Type="http://schemas.openxmlformats.org/officeDocument/2006/relationships/notesMaster" Target="../notesMasters/notesMaster1.xml"/><Relationship Id="rId4" Type="http://schemas.openxmlformats.org/officeDocument/2006/relationships/hyperlink" Target="https://w3c.github.io/encrypted-media/" TargetMode="Externa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3c.github.io/media-source/" TargetMode="External"/><Relationship Id="rId2" Type="http://schemas.openxmlformats.org/officeDocument/2006/relationships/slide" Target="../slides/slide10.xml"/><Relationship Id="rId1" Type="http://schemas.openxmlformats.org/officeDocument/2006/relationships/notesMaster" Target="../notesMasters/notesMaster1.xml"/><Relationship Id="rId4" Type="http://schemas.openxmlformats.org/officeDocument/2006/relationships/hyperlink" Target="https://w3c.github.io/encrypted-media/" TargetMode="Externa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3c.github.io/media-source/" TargetMode="External"/><Relationship Id="rId2" Type="http://schemas.openxmlformats.org/officeDocument/2006/relationships/slide" Target="../slides/slide11.xml"/><Relationship Id="rId1" Type="http://schemas.openxmlformats.org/officeDocument/2006/relationships/notesMaster" Target="../notesMasters/notesMaster1.xml"/><Relationship Id="rId4" Type="http://schemas.openxmlformats.org/officeDocument/2006/relationships/hyperlink" Target="https://w3c.github.io/encrypted-media/"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Speaker notes:</a:t>
            </a:r>
          </a:p>
          <a:p>
            <a:pPr marL="0" indent="0">
              <a:buFont typeface="Arial" panose="020B0604020202020204" pitchFamily="34" charset="0"/>
              <a:buNone/>
            </a:pPr>
            <a:endParaRPr lang="en-US" dirty="0"/>
          </a:p>
          <a:p>
            <a:pPr marL="171450" indent="-171450">
              <a:buFont typeface="Arial" panose="020B0604020202020204" pitchFamily="34" charset="0"/>
              <a:buChar char="•"/>
            </a:pPr>
            <a:r>
              <a:rPr lang="en-US" dirty="0"/>
              <a:t>Deliver video</a:t>
            </a:r>
            <a:r>
              <a:rPr lang="en-US" baseline="0" dirty="0"/>
              <a:t> content or stream video to audiences large or small to a</a:t>
            </a:r>
            <a:r>
              <a:rPr lang="en-US" dirty="0"/>
              <a:t>ny </a:t>
            </a:r>
            <a:r>
              <a:rPr lang="en-US" baseline="0" dirty="0"/>
              <a:t>device(Web or Mobile) anywhere reliably and in scale.</a:t>
            </a:r>
          </a:p>
          <a:p>
            <a:pPr marL="0" indent="0">
              <a:buFont typeface="Arial" panose="020B0604020202020204" pitchFamily="34" charset="0"/>
              <a:buNone/>
            </a:pPr>
            <a:endParaRPr lang="en-US" baseline="0" dirty="0"/>
          </a:p>
          <a:p>
            <a:pPr marL="171450" indent="-171450">
              <a:buFont typeface="Arial" panose="020B0604020202020204" pitchFamily="34" charset="0"/>
              <a:buChar char="•"/>
            </a:pPr>
            <a:r>
              <a:rPr lang="en-US" baseline="0" dirty="0"/>
              <a:t>Helps you create versatile media workflows for ingesting, encoding, protecting and streaming content to audiences on-demand or broadcast live. </a:t>
            </a:r>
          </a:p>
          <a:p>
            <a:pPr marL="171450" indent="-171450">
              <a:buFont typeface="Arial" panose="020B0604020202020204" pitchFamily="34" charset="0"/>
              <a:buChar char="•"/>
            </a:pPr>
            <a:endParaRPr lang="en-US" baseline="0" dirty="0"/>
          </a:p>
          <a:p>
            <a:pPr marL="171450" indent="-171450">
              <a:buFont typeface="Arial" panose="020B0604020202020204" pitchFamily="34" charset="0"/>
              <a:buChar char="•"/>
            </a:pPr>
            <a:r>
              <a:rPr lang="en-US" baseline="0" dirty="0"/>
              <a:t>Powerful and extensible platform with broad set of first and third-party capabilities to support complete end-to-end media workflows.</a:t>
            </a:r>
          </a:p>
          <a:p>
            <a:pPr marL="171450" indent="-171450">
              <a:buFont typeface="Arial" panose="020B0604020202020204" pitchFamily="34" charset="0"/>
              <a:buChar char="•"/>
            </a:pPr>
            <a:endParaRPr lang="en-US" baseline="0" dirty="0"/>
          </a:p>
          <a:p>
            <a:pPr marL="171450" indent="-171450">
              <a:buFont typeface="Arial" panose="020B0604020202020204" pitchFamily="34" charset="0"/>
              <a:buChar char="•"/>
            </a:pPr>
            <a:r>
              <a:rPr lang="en-US" baseline="0" dirty="0"/>
              <a:t>Integration with Office 365 empowers organizations of all sizes helps to use videos to enhance sharing, collaboration and communication.</a:t>
            </a:r>
          </a:p>
          <a:p>
            <a:pPr marL="171450" indent="-171450">
              <a:buFont typeface="Arial" panose="020B0604020202020204" pitchFamily="34" charset="0"/>
              <a:buChar char="•"/>
            </a:pPr>
            <a:endParaRPr lang="en-US" baseline="0" dirty="0"/>
          </a:p>
          <a:p>
            <a:pPr marL="171450" indent="-171450">
              <a:buFont typeface="Arial" panose="020B0604020202020204" pitchFamily="34" charset="0"/>
              <a:buChar char="•"/>
            </a:pPr>
            <a:r>
              <a:rPr lang="en-US" sz="900" b="0" i="0" kern="1200" dirty="0">
                <a:solidFill>
                  <a:schemeClr val="tx1"/>
                </a:solidFill>
                <a:effectLst/>
                <a:latin typeface="Segoe UI Light" pitchFamily="34" charset="0"/>
                <a:ea typeface="+mn-ea"/>
                <a:cs typeface="+mn-cs"/>
              </a:rPr>
              <a:t>Azure Media Player, an automated online player solution, </a:t>
            </a:r>
            <a:r>
              <a:rPr lang="en-US" sz="900" b="0" i="0" kern="1200" baseline="0" dirty="0">
                <a:solidFill>
                  <a:schemeClr val="tx1"/>
                </a:solidFill>
                <a:effectLst/>
                <a:latin typeface="Segoe UI Light" pitchFamily="34" charset="0"/>
                <a:ea typeface="+mn-ea"/>
                <a:cs typeface="+mn-cs"/>
              </a:rPr>
              <a:t> </a:t>
            </a:r>
            <a:r>
              <a:rPr lang="en-US" sz="900" b="0" i="0" kern="1200" dirty="0">
                <a:solidFill>
                  <a:schemeClr val="tx1"/>
                </a:solidFill>
                <a:effectLst/>
                <a:latin typeface="Segoe UI Light" pitchFamily="34" charset="0"/>
                <a:ea typeface="+mn-ea"/>
                <a:cs typeface="+mn-cs"/>
              </a:rPr>
              <a:t>supports all the usual industry standards like HTML5 video, </a:t>
            </a:r>
            <a:r>
              <a:rPr lang="en-US" sz="900" b="0" i="0" u="none" strike="noStrike" kern="1200" dirty="0">
                <a:solidFill>
                  <a:schemeClr val="tx1"/>
                </a:solidFill>
                <a:effectLst/>
                <a:latin typeface="Segoe UI Light" pitchFamily="34" charset="0"/>
                <a:ea typeface="+mn-ea"/>
                <a:cs typeface="+mn-cs"/>
                <a:hlinkClick r:id="rId3"/>
              </a:rPr>
              <a:t>Media Source Extensions</a:t>
            </a:r>
            <a:r>
              <a:rPr lang="en-US" sz="900" b="0" i="0" kern="1200" dirty="0">
                <a:solidFill>
                  <a:schemeClr val="tx1"/>
                </a:solidFill>
                <a:effectLst/>
                <a:latin typeface="Segoe UI Light" pitchFamily="34" charset="0"/>
                <a:ea typeface="+mn-ea"/>
                <a:cs typeface="+mn-cs"/>
              </a:rPr>
              <a:t> and rights management through </a:t>
            </a:r>
            <a:r>
              <a:rPr lang="en-US" sz="900" b="0" i="0" u="none" strike="noStrike" kern="1200" dirty="0">
                <a:solidFill>
                  <a:schemeClr val="tx1"/>
                </a:solidFill>
                <a:effectLst/>
                <a:latin typeface="Segoe UI Light" pitchFamily="34" charset="0"/>
                <a:ea typeface="+mn-ea"/>
                <a:cs typeface="+mn-cs"/>
                <a:hlinkClick r:id="rId4"/>
              </a:rPr>
              <a:t>Encrypted Media Extensions</a:t>
            </a:r>
            <a:r>
              <a:rPr lang="en-US" sz="900" b="0" i="0" kern="1200" dirty="0">
                <a:solidFill>
                  <a:schemeClr val="tx1"/>
                </a:solidFill>
                <a:effectLst/>
                <a:latin typeface="Segoe UI Light" pitchFamily="34" charset="0"/>
                <a:ea typeface="+mn-ea"/>
                <a:cs typeface="+mn-cs"/>
              </a:rPr>
              <a:t>. The focus here is on open standards, but on older browsers, the player can fall back on Flash or Silverlight.</a:t>
            </a:r>
            <a:endParaRPr lang="en-US" baseline="0" dirty="0"/>
          </a:p>
          <a:p>
            <a:pPr marL="171450" indent="-171450">
              <a:buFont typeface="Arial" panose="020B0604020202020204" pitchFamily="34" charset="0"/>
              <a:buChar char="•"/>
            </a:pPr>
            <a:endParaRPr lang="en-US"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pPr defTabSz="931436"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DDCD61BB-790A-4EFE-904A-F3FC061E4182}" type="datetime8">
              <a:rPr lang="en-US" smtClean="0"/>
              <a:t>6/14/2016 10:45 PM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3</a:t>
            </a:fld>
            <a:endParaRPr lang="en-US" dirty="0"/>
          </a:p>
        </p:txBody>
      </p:sp>
    </p:spTree>
    <p:extLst>
      <p:ext uri="{BB962C8B-B14F-4D97-AF65-F5344CB8AC3E}">
        <p14:creationId xmlns:p14="http://schemas.microsoft.com/office/powerpoint/2010/main" val="6127174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Speaker notes:</a:t>
            </a:r>
          </a:p>
          <a:p>
            <a:pPr marL="0" indent="0">
              <a:buFont typeface="Arial" panose="020B0604020202020204" pitchFamily="34" charset="0"/>
              <a:buNone/>
            </a:pPr>
            <a:endParaRPr lang="en-US" dirty="0"/>
          </a:p>
          <a:p>
            <a:pPr marL="171450" indent="-171450">
              <a:buFont typeface="Arial" panose="020B0604020202020204" pitchFamily="34" charset="0"/>
              <a:buChar char="•"/>
            </a:pPr>
            <a:r>
              <a:rPr lang="en-US" dirty="0"/>
              <a:t>Deliver video</a:t>
            </a:r>
            <a:r>
              <a:rPr lang="en-US" baseline="0" dirty="0"/>
              <a:t> content or stream video to audiences large or small to a</a:t>
            </a:r>
            <a:r>
              <a:rPr lang="en-US" dirty="0"/>
              <a:t>ny </a:t>
            </a:r>
            <a:r>
              <a:rPr lang="en-US" baseline="0" dirty="0"/>
              <a:t>device(Web or Mobile) anywhere reliably and in scale.</a:t>
            </a:r>
          </a:p>
          <a:p>
            <a:pPr marL="0" indent="0">
              <a:buFont typeface="Arial" panose="020B0604020202020204" pitchFamily="34" charset="0"/>
              <a:buNone/>
            </a:pPr>
            <a:endParaRPr lang="en-US" baseline="0" dirty="0"/>
          </a:p>
          <a:p>
            <a:pPr marL="171450" indent="-171450">
              <a:buFont typeface="Arial" panose="020B0604020202020204" pitchFamily="34" charset="0"/>
              <a:buChar char="•"/>
            </a:pPr>
            <a:r>
              <a:rPr lang="en-US" baseline="0" dirty="0"/>
              <a:t>Helps you create versatile media workflows for ingesting, encoding, protecting and streaming content to audiences on-demand or broadcast live. </a:t>
            </a:r>
          </a:p>
          <a:p>
            <a:pPr marL="171450" indent="-171450">
              <a:buFont typeface="Arial" panose="020B0604020202020204" pitchFamily="34" charset="0"/>
              <a:buChar char="•"/>
            </a:pPr>
            <a:endParaRPr lang="en-US" baseline="0" dirty="0"/>
          </a:p>
          <a:p>
            <a:pPr marL="171450" indent="-171450">
              <a:buFont typeface="Arial" panose="020B0604020202020204" pitchFamily="34" charset="0"/>
              <a:buChar char="•"/>
            </a:pPr>
            <a:r>
              <a:rPr lang="en-US" baseline="0" dirty="0"/>
              <a:t>Powerful and extensible platform with broad set of first and third-party capabilities to support complete end-to-end media workflows.</a:t>
            </a:r>
          </a:p>
          <a:p>
            <a:pPr marL="171450" indent="-171450">
              <a:buFont typeface="Arial" panose="020B0604020202020204" pitchFamily="34" charset="0"/>
              <a:buChar char="•"/>
            </a:pPr>
            <a:endParaRPr lang="en-US" baseline="0" dirty="0"/>
          </a:p>
          <a:p>
            <a:pPr marL="171450" indent="-171450">
              <a:buFont typeface="Arial" panose="020B0604020202020204" pitchFamily="34" charset="0"/>
              <a:buChar char="•"/>
            </a:pPr>
            <a:r>
              <a:rPr lang="en-US" baseline="0" dirty="0"/>
              <a:t>Integration with Office 365 empowers organizations of all sizes helps to use videos to enhance sharing, collaboration and communication.</a:t>
            </a:r>
          </a:p>
          <a:p>
            <a:pPr marL="171450" indent="-171450">
              <a:buFont typeface="Arial" panose="020B0604020202020204" pitchFamily="34" charset="0"/>
              <a:buChar char="•"/>
            </a:pPr>
            <a:endParaRPr lang="en-US" baseline="0" dirty="0"/>
          </a:p>
          <a:p>
            <a:pPr marL="171450" indent="-171450">
              <a:buFont typeface="Arial" panose="020B0604020202020204" pitchFamily="34" charset="0"/>
              <a:buChar char="•"/>
            </a:pPr>
            <a:r>
              <a:rPr lang="en-US" sz="900" b="0" i="0" kern="1200" dirty="0">
                <a:solidFill>
                  <a:schemeClr val="tx1"/>
                </a:solidFill>
                <a:effectLst/>
                <a:latin typeface="Segoe UI Light" pitchFamily="34" charset="0"/>
                <a:ea typeface="+mn-ea"/>
                <a:cs typeface="+mn-cs"/>
              </a:rPr>
              <a:t>Azure Media Player, an automated online player solution, </a:t>
            </a:r>
            <a:r>
              <a:rPr lang="en-US" sz="900" b="0" i="0" kern="1200" baseline="0" dirty="0">
                <a:solidFill>
                  <a:schemeClr val="tx1"/>
                </a:solidFill>
                <a:effectLst/>
                <a:latin typeface="Segoe UI Light" pitchFamily="34" charset="0"/>
                <a:ea typeface="+mn-ea"/>
                <a:cs typeface="+mn-cs"/>
              </a:rPr>
              <a:t> </a:t>
            </a:r>
            <a:r>
              <a:rPr lang="en-US" sz="900" b="0" i="0" kern="1200" dirty="0">
                <a:solidFill>
                  <a:schemeClr val="tx1"/>
                </a:solidFill>
                <a:effectLst/>
                <a:latin typeface="Segoe UI Light" pitchFamily="34" charset="0"/>
                <a:ea typeface="+mn-ea"/>
                <a:cs typeface="+mn-cs"/>
              </a:rPr>
              <a:t>supports all the usual industry standards like HTML5 video, </a:t>
            </a:r>
            <a:r>
              <a:rPr lang="en-US" sz="900" b="0" i="0" u="none" strike="noStrike" kern="1200" dirty="0">
                <a:solidFill>
                  <a:schemeClr val="tx1"/>
                </a:solidFill>
                <a:effectLst/>
                <a:latin typeface="Segoe UI Light" pitchFamily="34" charset="0"/>
                <a:ea typeface="+mn-ea"/>
                <a:cs typeface="+mn-cs"/>
                <a:hlinkClick r:id="rId3"/>
              </a:rPr>
              <a:t>Media Source Extensions</a:t>
            </a:r>
            <a:r>
              <a:rPr lang="en-US" sz="900" b="0" i="0" kern="1200" dirty="0">
                <a:solidFill>
                  <a:schemeClr val="tx1"/>
                </a:solidFill>
                <a:effectLst/>
                <a:latin typeface="Segoe UI Light" pitchFamily="34" charset="0"/>
                <a:ea typeface="+mn-ea"/>
                <a:cs typeface="+mn-cs"/>
              </a:rPr>
              <a:t> and rights management through </a:t>
            </a:r>
            <a:r>
              <a:rPr lang="en-US" sz="900" b="0" i="0" u="none" strike="noStrike" kern="1200" dirty="0">
                <a:solidFill>
                  <a:schemeClr val="tx1"/>
                </a:solidFill>
                <a:effectLst/>
                <a:latin typeface="Segoe UI Light" pitchFamily="34" charset="0"/>
                <a:ea typeface="+mn-ea"/>
                <a:cs typeface="+mn-cs"/>
                <a:hlinkClick r:id="rId4"/>
              </a:rPr>
              <a:t>Encrypted Media Extensions</a:t>
            </a:r>
            <a:r>
              <a:rPr lang="en-US" sz="900" b="0" i="0" kern="1200" dirty="0">
                <a:solidFill>
                  <a:schemeClr val="tx1"/>
                </a:solidFill>
                <a:effectLst/>
                <a:latin typeface="Segoe UI Light" pitchFamily="34" charset="0"/>
                <a:ea typeface="+mn-ea"/>
                <a:cs typeface="+mn-cs"/>
              </a:rPr>
              <a:t>. The focus here is on open standards, but on older browsers, the player can fall back on Flash or Silverlight.</a:t>
            </a:r>
            <a:endParaRPr lang="en-US" baseline="0" dirty="0"/>
          </a:p>
          <a:p>
            <a:pPr marL="171450" indent="-171450">
              <a:buFont typeface="Arial" panose="020B0604020202020204" pitchFamily="34" charset="0"/>
              <a:buChar char="•"/>
            </a:pPr>
            <a:endParaRPr lang="en-US"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pPr defTabSz="931436"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DDCD61BB-790A-4EFE-904A-F3FC061E4182}" type="datetime8">
              <a:rPr lang="en-US" smtClean="0"/>
              <a:t>6/14/2016 10:45 PM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12</a:t>
            </a:fld>
            <a:endParaRPr lang="en-US" dirty="0"/>
          </a:p>
        </p:txBody>
      </p:sp>
    </p:spTree>
    <p:extLst>
      <p:ext uri="{BB962C8B-B14F-4D97-AF65-F5344CB8AC3E}">
        <p14:creationId xmlns:p14="http://schemas.microsoft.com/office/powerpoint/2010/main" val="16022330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Speaker notes:</a:t>
            </a:r>
          </a:p>
          <a:p>
            <a:pPr marL="0" indent="0">
              <a:buFont typeface="Arial" panose="020B0604020202020204" pitchFamily="34" charset="0"/>
              <a:buNone/>
            </a:pPr>
            <a:endParaRPr lang="en-US" dirty="0"/>
          </a:p>
          <a:p>
            <a:pPr marL="171450" indent="-171450">
              <a:buFont typeface="Arial" panose="020B0604020202020204" pitchFamily="34" charset="0"/>
              <a:buChar char="•"/>
            </a:pPr>
            <a:r>
              <a:rPr lang="en-US" dirty="0"/>
              <a:t>Deliver video</a:t>
            </a:r>
            <a:r>
              <a:rPr lang="en-US" baseline="0" dirty="0"/>
              <a:t> content or stream video to audiences large or small to a</a:t>
            </a:r>
            <a:r>
              <a:rPr lang="en-US" dirty="0"/>
              <a:t>ny </a:t>
            </a:r>
            <a:r>
              <a:rPr lang="en-US" baseline="0" dirty="0"/>
              <a:t>device(Web or Mobile) anywhere reliably and in scale.</a:t>
            </a:r>
          </a:p>
          <a:p>
            <a:pPr marL="0" indent="0">
              <a:buFont typeface="Arial" panose="020B0604020202020204" pitchFamily="34" charset="0"/>
              <a:buNone/>
            </a:pPr>
            <a:endParaRPr lang="en-US" baseline="0" dirty="0"/>
          </a:p>
          <a:p>
            <a:pPr marL="171450" indent="-171450">
              <a:buFont typeface="Arial" panose="020B0604020202020204" pitchFamily="34" charset="0"/>
              <a:buChar char="•"/>
            </a:pPr>
            <a:r>
              <a:rPr lang="en-US" baseline="0" dirty="0"/>
              <a:t>Helps you create versatile media workflows for ingesting, encoding, protecting and streaming content to audiences on-demand or broadcast live. </a:t>
            </a:r>
          </a:p>
          <a:p>
            <a:pPr marL="171450" indent="-171450">
              <a:buFont typeface="Arial" panose="020B0604020202020204" pitchFamily="34" charset="0"/>
              <a:buChar char="•"/>
            </a:pPr>
            <a:endParaRPr lang="en-US" baseline="0" dirty="0"/>
          </a:p>
          <a:p>
            <a:pPr marL="171450" indent="-171450">
              <a:buFont typeface="Arial" panose="020B0604020202020204" pitchFamily="34" charset="0"/>
              <a:buChar char="•"/>
            </a:pPr>
            <a:r>
              <a:rPr lang="en-US" baseline="0" dirty="0"/>
              <a:t>Powerful and extensible platform with broad set of first and third-party capabilities to support complete end-to-end media workflows.</a:t>
            </a:r>
          </a:p>
          <a:p>
            <a:pPr marL="171450" indent="-171450">
              <a:buFont typeface="Arial" panose="020B0604020202020204" pitchFamily="34" charset="0"/>
              <a:buChar char="•"/>
            </a:pPr>
            <a:endParaRPr lang="en-US" baseline="0" dirty="0"/>
          </a:p>
          <a:p>
            <a:pPr marL="171450" indent="-171450">
              <a:buFont typeface="Arial" panose="020B0604020202020204" pitchFamily="34" charset="0"/>
              <a:buChar char="•"/>
            </a:pPr>
            <a:r>
              <a:rPr lang="en-US" baseline="0" dirty="0"/>
              <a:t>Integration with Office 365 empowers organizations of all sizes helps to use videos to enhance sharing, collaboration and communication.</a:t>
            </a:r>
          </a:p>
          <a:p>
            <a:pPr marL="171450" indent="-171450">
              <a:buFont typeface="Arial" panose="020B0604020202020204" pitchFamily="34" charset="0"/>
              <a:buChar char="•"/>
            </a:pPr>
            <a:endParaRPr lang="en-US" baseline="0" dirty="0"/>
          </a:p>
          <a:p>
            <a:pPr marL="171450" indent="-171450">
              <a:buFont typeface="Arial" panose="020B0604020202020204" pitchFamily="34" charset="0"/>
              <a:buChar char="•"/>
            </a:pPr>
            <a:r>
              <a:rPr lang="en-US" sz="900" b="0" i="0" kern="1200" dirty="0">
                <a:solidFill>
                  <a:schemeClr val="tx1"/>
                </a:solidFill>
                <a:effectLst/>
                <a:latin typeface="Segoe UI Light" pitchFamily="34" charset="0"/>
                <a:ea typeface="+mn-ea"/>
                <a:cs typeface="+mn-cs"/>
              </a:rPr>
              <a:t>Azure Media Player, an automated online player solution, </a:t>
            </a:r>
            <a:r>
              <a:rPr lang="en-US" sz="900" b="0" i="0" kern="1200" baseline="0" dirty="0">
                <a:solidFill>
                  <a:schemeClr val="tx1"/>
                </a:solidFill>
                <a:effectLst/>
                <a:latin typeface="Segoe UI Light" pitchFamily="34" charset="0"/>
                <a:ea typeface="+mn-ea"/>
                <a:cs typeface="+mn-cs"/>
              </a:rPr>
              <a:t> </a:t>
            </a:r>
            <a:r>
              <a:rPr lang="en-US" sz="900" b="0" i="0" kern="1200" dirty="0">
                <a:solidFill>
                  <a:schemeClr val="tx1"/>
                </a:solidFill>
                <a:effectLst/>
                <a:latin typeface="Segoe UI Light" pitchFamily="34" charset="0"/>
                <a:ea typeface="+mn-ea"/>
                <a:cs typeface="+mn-cs"/>
              </a:rPr>
              <a:t>supports all the usual industry standards like HTML5 video, </a:t>
            </a:r>
            <a:r>
              <a:rPr lang="en-US" sz="900" b="0" i="0" u="none" strike="noStrike" kern="1200" dirty="0">
                <a:solidFill>
                  <a:schemeClr val="tx1"/>
                </a:solidFill>
                <a:effectLst/>
                <a:latin typeface="Segoe UI Light" pitchFamily="34" charset="0"/>
                <a:ea typeface="+mn-ea"/>
                <a:cs typeface="+mn-cs"/>
                <a:hlinkClick r:id="rId3"/>
              </a:rPr>
              <a:t>Media Source Extensions</a:t>
            </a:r>
            <a:r>
              <a:rPr lang="en-US" sz="900" b="0" i="0" kern="1200" dirty="0">
                <a:solidFill>
                  <a:schemeClr val="tx1"/>
                </a:solidFill>
                <a:effectLst/>
                <a:latin typeface="Segoe UI Light" pitchFamily="34" charset="0"/>
                <a:ea typeface="+mn-ea"/>
                <a:cs typeface="+mn-cs"/>
              </a:rPr>
              <a:t> and rights management through </a:t>
            </a:r>
            <a:r>
              <a:rPr lang="en-US" sz="900" b="0" i="0" u="none" strike="noStrike" kern="1200" dirty="0">
                <a:solidFill>
                  <a:schemeClr val="tx1"/>
                </a:solidFill>
                <a:effectLst/>
                <a:latin typeface="Segoe UI Light" pitchFamily="34" charset="0"/>
                <a:ea typeface="+mn-ea"/>
                <a:cs typeface="+mn-cs"/>
                <a:hlinkClick r:id="rId4"/>
              </a:rPr>
              <a:t>Encrypted Media Extensions</a:t>
            </a:r>
            <a:r>
              <a:rPr lang="en-US" sz="900" b="0" i="0" kern="1200" dirty="0">
                <a:solidFill>
                  <a:schemeClr val="tx1"/>
                </a:solidFill>
                <a:effectLst/>
                <a:latin typeface="Segoe UI Light" pitchFamily="34" charset="0"/>
                <a:ea typeface="+mn-ea"/>
                <a:cs typeface="+mn-cs"/>
              </a:rPr>
              <a:t>. The focus here is on open standards, but on older browsers, the player can fall back on Flash or Silverlight.</a:t>
            </a:r>
            <a:endParaRPr lang="en-US" baseline="0" dirty="0"/>
          </a:p>
          <a:p>
            <a:pPr marL="171450" indent="-171450">
              <a:buFont typeface="Arial" panose="020B0604020202020204" pitchFamily="34" charset="0"/>
              <a:buChar char="•"/>
            </a:pPr>
            <a:endParaRPr lang="en-US"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pPr defTabSz="931436"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DDCD61BB-790A-4EFE-904A-F3FC061E4182}" type="datetime8">
              <a:rPr lang="en-US" smtClean="0"/>
              <a:t>6/14/2016 10:45 PM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13</a:t>
            </a:fld>
            <a:endParaRPr lang="en-US" dirty="0"/>
          </a:p>
        </p:txBody>
      </p:sp>
    </p:spTree>
    <p:extLst>
      <p:ext uri="{BB962C8B-B14F-4D97-AF65-F5344CB8AC3E}">
        <p14:creationId xmlns:p14="http://schemas.microsoft.com/office/powerpoint/2010/main" val="21386437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Speaker notes:</a:t>
            </a:r>
          </a:p>
          <a:p>
            <a:pPr marL="0" indent="0">
              <a:buFont typeface="Arial" panose="020B0604020202020204" pitchFamily="34" charset="0"/>
              <a:buNone/>
            </a:pPr>
            <a:endParaRPr lang="en-US" dirty="0"/>
          </a:p>
          <a:p>
            <a:pPr marL="171450" indent="-171450">
              <a:buFont typeface="Arial" panose="020B0604020202020204" pitchFamily="34" charset="0"/>
              <a:buChar char="•"/>
            </a:pPr>
            <a:r>
              <a:rPr lang="en-US" dirty="0"/>
              <a:t>Deliver video</a:t>
            </a:r>
            <a:r>
              <a:rPr lang="en-US" baseline="0" dirty="0"/>
              <a:t> content or stream video to audiences large or small to a</a:t>
            </a:r>
            <a:r>
              <a:rPr lang="en-US" dirty="0"/>
              <a:t>ny </a:t>
            </a:r>
            <a:r>
              <a:rPr lang="en-US" baseline="0" dirty="0"/>
              <a:t>device(Web or Mobile) anywhere reliably and in scale.</a:t>
            </a:r>
          </a:p>
          <a:p>
            <a:pPr marL="0" indent="0">
              <a:buFont typeface="Arial" panose="020B0604020202020204" pitchFamily="34" charset="0"/>
              <a:buNone/>
            </a:pPr>
            <a:endParaRPr lang="en-US" baseline="0" dirty="0"/>
          </a:p>
          <a:p>
            <a:pPr marL="171450" indent="-171450">
              <a:buFont typeface="Arial" panose="020B0604020202020204" pitchFamily="34" charset="0"/>
              <a:buChar char="•"/>
            </a:pPr>
            <a:r>
              <a:rPr lang="en-US" baseline="0" dirty="0"/>
              <a:t>Helps you create versatile media workflows for ingesting, encoding, protecting and streaming content to audiences on-demand or broadcast live. </a:t>
            </a:r>
          </a:p>
          <a:p>
            <a:pPr marL="171450" indent="-171450">
              <a:buFont typeface="Arial" panose="020B0604020202020204" pitchFamily="34" charset="0"/>
              <a:buChar char="•"/>
            </a:pPr>
            <a:endParaRPr lang="en-US" baseline="0" dirty="0"/>
          </a:p>
          <a:p>
            <a:pPr marL="171450" indent="-171450">
              <a:buFont typeface="Arial" panose="020B0604020202020204" pitchFamily="34" charset="0"/>
              <a:buChar char="•"/>
            </a:pPr>
            <a:r>
              <a:rPr lang="en-US" baseline="0" dirty="0"/>
              <a:t>Powerful and extensible platform with broad set of first and third-party capabilities to support complete end-to-end media workflows.</a:t>
            </a:r>
          </a:p>
          <a:p>
            <a:pPr marL="171450" indent="-171450">
              <a:buFont typeface="Arial" panose="020B0604020202020204" pitchFamily="34" charset="0"/>
              <a:buChar char="•"/>
            </a:pPr>
            <a:endParaRPr lang="en-US" baseline="0" dirty="0"/>
          </a:p>
          <a:p>
            <a:pPr marL="171450" indent="-171450">
              <a:buFont typeface="Arial" panose="020B0604020202020204" pitchFamily="34" charset="0"/>
              <a:buChar char="•"/>
            </a:pPr>
            <a:r>
              <a:rPr lang="en-US" baseline="0" dirty="0"/>
              <a:t>Integration with Office 365 empowers organizations of all sizes helps to use videos to enhance sharing, collaboration and communication.</a:t>
            </a:r>
          </a:p>
          <a:p>
            <a:pPr marL="171450" indent="-171450">
              <a:buFont typeface="Arial" panose="020B0604020202020204" pitchFamily="34" charset="0"/>
              <a:buChar char="•"/>
            </a:pPr>
            <a:endParaRPr lang="en-US" baseline="0" dirty="0"/>
          </a:p>
          <a:p>
            <a:pPr marL="171450" indent="-171450">
              <a:buFont typeface="Arial" panose="020B0604020202020204" pitchFamily="34" charset="0"/>
              <a:buChar char="•"/>
            </a:pPr>
            <a:r>
              <a:rPr lang="en-US" sz="900" b="0" i="0" kern="1200" dirty="0">
                <a:solidFill>
                  <a:schemeClr val="tx1"/>
                </a:solidFill>
                <a:effectLst/>
                <a:latin typeface="Segoe UI Light" pitchFamily="34" charset="0"/>
                <a:ea typeface="+mn-ea"/>
                <a:cs typeface="+mn-cs"/>
              </a:rPr>
              <a:t>Azure Media Player, an automated online player solution, </a:t>
            </a:r>
            <a:r>
              <a:rPr lang="en-US" sz="900" b="0" i="0" kern="1200" baseline="0" dirty="0">
                <a:solidFill>
                  <a:schemeClr val="tx1"/>
                </a:solidFill>
                <a:effectLst/>
                <a:latin typeface="Segoe UI Light" pitchFamily="34" charset="0"/>
                <a:ea typeface="+mn-ea"/>
                <a:cs typeface="+mn-cs"/>
              </a:rPr>
              <a:t> </a:t>
            </a:r>
            <a:r>
              <a:rPr lang="en-US" sz="900" b="0" i="0" kern="1200" dirty="0">
                <a:solidFill>
                  <a:schemeClr val="tx1"/>
                </a:solidFill>
                <a:effectLst/>
                <a:latin typeface="Segoe UI Light" pitchFamily="34" charset="0"/>
                <a:ea typeface="+mn-ea"/>
                <a:cs typeface="+mn-cs"/>
              </a:rPr>
              <a:t>supports all the usual industry standards like HTML5 video, </a:t>
            </a:r>
            <a:r>
              <a:rPr lang="en-US" sz="900" b="0" i="0" u="none" strike="noStrike" kern="1200" dirty="0">
                <a:solidFill>
                  <a:schemeClr val="tx1"/>
                </a:solidFill>
                <a:effectLst/>
                <a:latin typeface="Segoe UI Light" pitchFamily="34" charset="0"/>
                <a:ea typeface="+mn-ea"/>
                <a:cs typeface="+mn-cs"/>
                <a:hlinkClick r:id="rId3"/>
              </a:rPr>
              <a:t>Media Source Extensions</a:t>
            </a:r>
            <a:r>
              <a:rPr lang="en-US" sz="900" b="0" i="0" kern="1200" dirty="0">
                <a:solidFill>
                  <a:schemeClr val="tx1"/>
                </a:solidFill>
                <a:effectLst/>
                <a:latin typeface="Segoe UI Light" pitchFamily="34" charset="0"/>
                <a:ea typeface="+mn-ea"/>
                <a:cs typeface="+mn-cs"/>
              </a:rPr>
              <a:t> and rights management through </a:t>
            </a:r>
            <a:r>
              <a:rPr lang="en-US" sz="900" b="0" i="0" u="none" strike="noStrike" kern="1200" dirty="0">
                <a:solidFill>
                  <a:schemeClr val="tx1"/>
                </a:solidFill>
                <a:effectLst/>
                <a:latin typeface="Segoe UI Light" pitchFamily="34" charset="0"/>
                <a:ea typeface="+mn-ea"/>
                <a:cs typeface="+mn-cs"/>
                <a:hlinkClick r:id="rId4"/>
              </a:rPr>
              <a:t>Encrypted Media Extensions</a:t>
            </a:r>
            <a:r>
              <a:rPr lang="en-US" sz="900" b="0" i="0" kern="1200" dirty="0">
                <a:solidFill>
                  <a:schemeClr val="tx1"/>
                </a:solidFill>
                <a:effectLst/>
                <a:latin typeface="Segoe UI Light" pitchFamily="34" charset="0"/>
                <a:ea typeface="+mn-ea"/>
                <a:cs typeface="+mn-cs"/>
              </a:rPr>
              <a:t>. The focus here is on open standards, but on older browsers, the player can fall back on Flash or Silverlight.</a:t>
            </a:r>
            <a:endParaRPr lang="en-US" baseline="0" dirty="0"/>
          </a:p>
          <a:p>
            <a:pPr marL="171450" indent="-171450">
              <a:buFont typeface="Arial" panose="020B0604020202020204" pitchFamily="34" charset="0"/>
              <a:buChar char="•"/>
            </a:pPr>
            <a:endParaRPr lang="en-US"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pPr defTabSz="931436"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DDCD61BB-790A-4EFE-904A-F3FC061E4182}" type="datetime8">
              <a:rPr lang="en-US" smtClean="0"/>
              <a:t>6/14/2016 10:45 PM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14</a:t>
            </a:fld>
            <a:endParaRPr lang="en-US" dirty="0"/>
          </a:p>
        </p:txBody>
      </p:sp>
    </p:spTree>
    <p:extLst>
      <p:ext uri="{BB962C8B-B14F-4D97-AF65-F5344CB8AC3E}">
        <p14:creationId xmlns:p14="http://schemas.microsoft.com/office/powerpoint/2010/main" val="35820994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Speaker notes:</a:t>
            </a:r>
          </a:p>
          <a:p>
            <a:pPr marL="0" indent="0">
              <a:buFont typeface="Arial" panose="020B0604020202020204" pitchFamily="34" charset="0"/>
              <a:buNone/>
            </a:pPr>
            <a:endParaRPr lang="en-US" dirty="0"/>
          </a:p>
          <a:p>
            <a:pPr marL="171450" indent="-171450">
              <a:buFont typeface="Arial" panose="020B0604020202020204" pitchFamily="34" charset="0"/>
              <a:buChar char="•"/>
            </a:pPr>
            <a:r>
              <a:rPr lang="en-US" dirty="0"/>
              <a:t>Deliver video</a:t>
            </a:r>
            <a:r>
              <a:rPr lang="en-US" baseline="0" dirty="0"/>
              <a:t> content or stream video to audiences large or small to a</a:t>
            </a:r>
            <a:r>
              <a:rPr lang="en-US" dirty="0"/>
              <a:t>ny </a:t>
            </a:r>
            <a:r>
              <a:rPr lang="en-US" baseline="0" dirty="0"/>
              <a:t>device(Web or Mobile) anywhere reliably and in scale.</a:t>
            </a:r>
          </a:p>
          <a:p>
            <a:pPr marL="0" indent="0">
              <a:buFont typeface="Arial" panose="020B0604020202020204" pitchFamily="34" charset="0"/>
              <a:buNone/>
            </a:pPr>
            <a:endParaRPr lang="en-US" baseline="0" dirty="0"/>
          </a:p>
          <a:p>
            <a:pPr marL="171450" indent="-171450">
              <a:buFont typeface="Arial" panose="020B0604020202020204" pitchFamily="34" charset="0"/>
              <a:buChar char="•"/>
            </a:pPr>
            <a:r>
              <a:rPr lang="en-US" baseline="0" dirty="0"/>
              <a:t>Helps you create versatile media workflows for ingesting, encoding, protecting and streaming content to audiences on-demand or broadcast live. </a:t>
            </a:r>
          </a:p>
          <a:p>
            <a:pPr marL="171450" indent="-171450">
              <a:buFont typeface="Arial" panose="020B0604020202020204" pitchFamily="34" charset="0"/>
              <a:buChar char="•"/>
            </a:pPr>
            <a:endParaRPr lang="en-US" baseline="0" dirty="0"/>
          </a:p>
          <a:p>
            <a:pPr marL="171450" indent="-171450">
              <a:buFont typeface="Arial" panose="020B0604020202020204" pitchFamily="34" charset="0"/>
              <a:buChar char="•"/>
            </a:pPr>
            <a:r>
              <a:rPr lang="en-US" baseline="0" dirty="0"/>
              <a:t>Powerful and extensible platform with broad set of first and third-party capabilities to support complete end-to-end media workflows.</a:t>
            </a:r>
          </a:p>
          <a:p>
            <a:pPr marL="171450" indent="-171450">
              <a:buFont typeface="Arial" panose="020B0604020202020204" pitchFamily="34" charset="0"/>
              <a:buChar char="•"/>
            </a:pPr>
            <a:endParaRPr lang="en-US" baseline="0" dirty="0"/>
          </a:p>
          <a:p>
            <a:pPr marL="171450" indent="-171450">
              <a:buFont typeface="Arial" panose="020B0604020202020204" pitchFamily="34" charset="0"/>
              <a:buChar char="•"/>
            </a:pPr>
            <a:r>
              <a:rPr lang="en-US" baseline="0" dirty="0"/>
              <a:t>Integration with Office 365 empowers organizations of all sizes helps to use videos to enhance sharing, collaboration and communication.</a:t>
            </a:r>
          </a:p>
          <a:p>
            <a:pPr marL="171450" indent="-171450">
              <a:buFont typeface="Arial" panose="020B0604020202020204" pitchFamily="34" charset="0"/>
              <a:buChar char="•"/>
            </a:pPr>
            <a:endParaRPr lang="en-US" baseline="0" dirty="0"/>
          </a:p>
          <a:p>
            <a:pPr marL="171450" indent="-171450">
              <a:buFont typeface="Arial" panose="020B0604020202020204" pitchFamily="34" charset="0"/>
              <a:buChar char="•"/>
            </a:pPr>
            <a:r>
              <a:rPr lang="en-US" sz="900" b="0" i="0" kern="1200" dirty="0">
                <a:solidFill>
                  <a:schemeClr val="tx1"/>
                </a:solidFill>
                <a:effectLst/>
                <a:latin typeface="Segoe UI Light" pitchFamily="34" charset="0"/>
                <a:ea typeface="+mn-ea"/>
                <a:cs typeface="+mn-cs"/>
              </a:rPr>
              <a:t>Azure Media Player, an automated online player solution, </a:t>
            </a:r>
            <a:r>
              <a:rPr lang="en-US" sz="900" b="0" i="0" kern="1200" baseline="0" dirty="0">
                <a:solidFill>
                  <a:schemeClr val="tx1"/>
                </a:solidFill>
                <a:effectLst/>
                <a:latin typeface="Segoe UI Light" pitchFamily="34" charset="0"/>
                <a:ea typeface="+mn-ea"/>
                <a:cs typeface="+mn-cs"/>
              </a:rPr>
              <a:t> </a:t>
            </a:r>
            <a:r>
              <a:rPr lang="en-US" sz="900" b="0" i="0" kern="1200" dirty="0">
                <a:solidFill>
                  <a:schemeClr val="tx1"/>
                </a:solidFill>
                <a:effectLst/>
                <a:latin typeface="Segoe UI Light" pitchFamily="34" charset="0"/>
                <a:ea typeface="+mn-ea"/>
                <a:cs typeface="+mn-cs"/>
              </a:rPr>
              <a:t>supports all the usual industry standards like HTML5 video, </a:t>
            </a:r>
            <a:r>
              <a:rPr lang="en-US" sz="900" b="0" i="0" u="none" strike="noStrike" kern="1200" dirty="0">
                <a:solidFill>
                  <a:schemeClr val="tx1"/>
                </a:solidFill>
                <a:effectLst/>
                <a:latin typeface="Segoe UI Light" pitchFamily="34" charset="0"/>
                <a:ea typeface="+mn-ea"/>
                <a:cs typeface="+mn-cs"/>
                <a:hlinkClick r:id="rId3"/>
              </a:rPr>
              <a:t>Media Source Extensions</a:t>
            </a:r>
            <a:r>
              <a:rPr lang="en-US" sz="900" b="0" i="0" kern="1200" dirty="0">
                <a:solidFill>
                  <a:schemeClr val="tx1"/>
                </a:solidFill>
                <a:effectLst/>
                <a:latin typeface="Segoe UI Light" pitchFamily="34" charset="0"/>
                <a:ea typeface="+mn-ea"/>
                <a:cs typeface="+mn-cs"/>
              </a:rPr>
              <a:t> and rights management through </a:t>
            </a:r>
            <a:r>
              <a:rPr lang="en-US" sz="900" b="0" i="0" u="none" strike="noStrike" kern="1200" dirty="0">
                <a:solidFill>
                  <a:schemeClr val="tx1"/>
                </a:solidFill>
                <a:effectLst/>
                <a:latin typeface="Segoe UI Light" pitchFamily="34" charset="0"/>
                <a:ea typeface="+mn-ea"/>
                <a:cs typeface="+mn-cs"/>
                <a:hlinkClick r:id="rId4"/>
              </a:rPr>
              <a:t>Encrypted Media Extensions</a:t>
            </a:r>
            <a:r>
              <a:rPr lang="en-US" sz="900" b="0" i="0" kern="1200" dirty="0">
                <a:solidFill>
                  <a:schemeClr val="tx1"/>
                </a:solidFill>
                <a:effectLst/>
                <a:latin typeface="Segoe UI Light" pitchFamily="34" charset="0"/>
                <a:ea typeface="+mn-ea"/>
                <a:cs typeface="+mn-cs"/>
              </a:rPr>
              <a:t>. The focus here is on open standards, but on older browsers, the player can fall back on Flash or Silverlight.</a:t>
            </a:r>
            <a:endParaRPr lang="en-US" baseline="0" dirty="0"/>
          </a:p>
          <a:p>
            <a:pPr marL="171450" indent="-171450">
              <a:buFont typeface="Arial" panose="020B0604020202020204" pitchFamily="34" charset="0"/>
              <a:buChar char="•"/>
            </a:pPr>
            <a:endParaRPr lang="en-US"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pPr defTabSz="931436"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DDCD61BB-790A-4EFE-904A-F3FC061E4182}" type="datetime8">
              <a:rPr lang="en-US" smtClean="0"/>
              <a:t>6/14/2016 10:45 PM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15</a:t>
            </a:fld>
            <a:endParaRPr lang="en-US" dirty="0"/>
          </a:p>
        </p:txBody>
      </p:sp>
    </p:spTree>
    <p:extLst>
      <p:ext uri="{BB962C8B-B14F-4D97-AF65-F5344CB8AC3E}">
        <p14:creationId xmlns:p14="http://schemas.microsoft.com/office/powerpoint/2010/main" val="18542037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Speaker notes:</a:t>
            </a:r>
          </a:p>
          <a:p>
            <a:pPr marL="0" indent="0">
              <a:buFont typeface="Arial" panose="020B0604020202020204" pitchFamily="34" charset="0"/>
              <a:buNone/>
            </a:pPr>
            <a:endParaRPr lang="en-US" dirty="0"/>
          </a:p>
          <a:p>
            <a:pPr marL="171450" indent="-171450">
              <a:buFont typeface="Arial" panose="020B0604020202020204" pitchFamily="34" charset="0"/>
              <a:buChar char="•"/>
            </a:pPr>
            <a:r>
              <a:rPr lang="en-US" dirty="0"/>
              <a:t>Deliver video</a:t>
            </a:r>
            <a:r>
              <a:rPr lang="en-US" baseline="0" dirty="0"/>
              <a:t> content or stream video to audiences large or small to a</a:t>
            </a:r>
            <a:r>
              <a:rPr lang="en-US" dirty="0"/>
              <a:t>ny </a:t>
            </a:r>
            <a:r>
              <a:rPr lang="en-US" baseline="0" dirty="0"/>
              <a:t>device(Web or Mobile) anywhere reliably and in scale.</a:t>
            </a:r>
          </a:p>
          <a:p>
            <a:pPr marL="0" indent="0">
              <a:buFont typeface="Arial" panose="020B0604020202020204" pitchFamily="34" charset="0"/>
              <a:buNone/>
            </a:pPr>
            <a:endParaRPr lang="en-US" baseline="0" dirty="0"/>
          </a:p>
          <a:p>
            <a:pPr marL="171450" indent="-171450">
              <a:buFont typeface="Arial" panose="020B0604020202020204" pitchFamily="34" charset="0"/>
              <a:buChar char="•"/>
            </a:pPr>
            <a:r>
              <a:rPr lang="en-US" baseline="0" dirty="0"/>
              <a:t>Helps you create versatile media workflows for ingesting, encoding, protecting and streaming content to audiences on-demand or broadcast live. </a:t>
            </a:r>
          </a:p>
          <a:p>
            <a:pPr marL="171450" indent="-171450">
              <a:buFont typeface="Arial" panose="020B0604020202020204" pitchFamily="34" charset="0"/>
              <a:buChar char="•"/>
            </a:pPr>
            <a:endParaRPr lang="en-US" baseline="0" dirty="0"/>
          </a:p>
          <a:p>
            <a:pPr marL="171450" indent="-171450">
              <a:buFont typeface="Arial" panose="020B0604020202020204" pitchFamily="34" charset="0"/>
              <a:buChar char="•"/>
            </a:pPr>
            <a:r>
              <a:rPr lang="en-US" baseline="0" dirty="0"/>
              <a:t>Powerful and extensible platform with broad set of first and third-party capabilities to support complete end-to-end media workflows.</a:t>
            </a:r>
          </a:p>
          <a:p>
            <a:pPr marL="171450" indent="-171450">
              <a:buFont typeface="Arial" panose="020B0604020202020204" pitchFamily="34" charset="0"/>
              <a:buChar char="•"/>
            </a:pPr>
            <a:endParaRPr lang="en-US" baseline="0" dirty="0"/>
          </a:p>
          <a:p>
            <a:pPr marL="171450" indent="-171450">
              <a:buFont typeface="Arial" panose="020B0604020202020204" pitchFamily="34" charset="0"/>
              <a:buChar char="•"/>
            </a:pPr>
            <a:r>
              <a:rPr lang="en-US" baseline="0" dirty="0"/>
              <a:t>Integration with Office 365 empowers organizations of all sizes helps to use videos to enhance sharing, collaboration and communication.</a:t>
            </a:r>
          </a:p>
          <a:p>
            <a:pPr marL="171450" indent="-171450">
              <a:buFont typeface="Arial" panose="020B0604020202020204" pitchFamily="34" charset="0"/>
              <a:buChar char="•"/>
            </a:pPr>
            <a:endParaRPr lang="en-US" baseline="0" dirty="0"/>
          </a:p>
          <a:p>
            <a:pPr marL="171450" indent="-171450">
              <a:buFont typeface="Arial" panose="020B0604020202020204" pitchFamily="34" charset="0"/>
              <a:buChar char="•"/>
            </a:pPr>
            <a:r>
              <a:rPr lang="en-US" sz="900" b="0" i="0" kern="1200" dirty="0">
                <a:solidFill>
                  <a:schemeClr val="tx1"/>
                </a:solidFill>
                <a:effectLst/>
                <a:latin typeface="Segoe UI Light" pitchFamily="34" charset="0"/>
                <a:ea typeface="+mn-ea"/>
                <a:cs typeface="+mn-cs"/>
              </a:rPr>
              <a:t>Azure Media Player, an automated online player solution, </a:t>
            </a:r>
            <a:r>
              <a:rPr lang="en-US" sz="900" b="0" i="0" kern="1200" baseline="0" dirty="0">
                <a:solidFill>
                  <a:schemeClr val="tx1"/>
                </a:solidFill>
                <a:effectLst/>
                <a:latin typeface="Segoe UI Light" pitchFamily="34" charset="0"/>
                <a:ea typeface="+mn-ea"/>
                <a:cs typeface="+mn-cs"/>
              </a:rPr>
              <a:t> </a:t>
            </a:r>
            <a:r>
              <a:rPr lang="en-US" sz="900" b="0" i="0" kern="1200" dirty="0">
                <a:solidFill>
                  <a:schemeClr val="tx1"/>
                </a:solidFill>
                <a:effectLst/>
                <a:latin typeface="Segoe UI Light" pitchFamily="34" charset="0"/>
                <a:ea typeface="+mn-ea"/>
                <a:cs typeface="+mn-cs"/>
              </a:rPr>
              <a:t>supports all the usual industry standards like HTML5 video, </a:t>
            </a:r>
            <a:r>
              <a:rPr lang="en-US" sz="900" b="0" i="0" u="none" strike="noStrike" kern="1200" dirty="0">
                <a:solidFill>
                  <a:schemeClr val="tx1"/>
                </a:solidFill>
                <a:effectLst/>
                <a:latin typeface="Segoe UI Light" pitchFamily="34" charset="0"/>
                <a:ea typeface="+mn-ea"/>
                <a:cs typeface="+mn-cs"/>
                <a:hlinkClick r:id="rId3"/>
              </a:rPr>
              <a:t>Media Source Extensions</a:t>
            </a:r>
            <a:r>
              <a:rPr lang="en-US" sz="900" b="0" i="0" kern="1200" dirty="0">
                <a:solidFill>
                  <a:schemeClr val="tx1"/>
                </a:solidFill>
                <a:effectLst/>
                <a:latin typeface="Segoe UI Light" pitchFamily="34" charset="0"/>
                <a:ea typeface="+mn-ea"/>
                <a:cs typeface="+mn-cs"/>
              </a:rPr>
              <a:t> and rights management through </a:t>
            </a:r>
            <a:r>
              <a:rPr lang="en-US" sz="900" b="0" i="0" u="none" strike="noStrike" kern="1200" dirty="0">
                <a:solidFill>
                  <a:schemeClr val="tx1"/>
                </a:solidFill>
                <a:effectLst/>
                <a:latin typeface="Segoe UI Light" pitchFamily="34" charset="0"/>
                <a:ea typeface="+mn-ea"/>
                <a:cs typeface="+mn-cs"/>
                <a:hlinkClick r:id="rId4"/>
              </a:rPr>
              <a:t>Encrypted Media Extensions</a:t>
            </a:r>
            <a:r>
              <a:rPr lang="en-US" sz="900" b="0" i="0" kern="1200" dirty="0">
                <a:solidFill>
                  <a:schemeClr val="tx1"/>
                </a:solidFill>
                <a:effectLst/>
                <a:latin typeface="Segoe UI Light" pitchFamily="34" charset="0"/>
                <a:ea typeface="+mn-ea"/>
                <a:cs typeface="+mn-cs"/>
              </a:rPr>
              <a:t>. The focus here is on open standards, but on older browsers, the player can fall back on Flash or Silverlight.</a:t>
            </a:r>
            <a:endParaRPr lang="en-US" baseline="0" dirty="0"/>
          </a:p>
          <a:p>
            <a:pPr marL="171450" indent="-171450">
              <a:buFont typeface="Arial" panose="020B0604020202020204" pitchFamily="34" charset="0"/>
              <a:buChar char="•"/>
            </a:pPr>
            <a:endParaRPr lang="en-US"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pPr defTabSz="931436"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DDCD61BB-790A-4EFE-904A-F3FC061E4182}" type="datetime8">
              <a:rPr lang="en-US" smtClean="0"/>
              <a:t>6/14/2016 10:45 PM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17</a:t>
            </a:fld>
            <a:endParaRPr lang="en-US" dirty="0"/>
          </a:p>
        </p:txBody>
      </p:sp>
    </p:spTree>
    <p:extLst>
      <p:ext uri="{BB962C8B-B14F-4D97-AF65-F5344CB8AC3E}">
        <p14:creationId xmlns:p14="http://schemas.microsoft.com/office/powerpoint/2010/main" val="35056460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Speaker notes:</a:t>
            </a:r>
          </a:p>
          <a:p>
            <a:pPr marL="0" indent="0">
              <a:buFont typeface="Arial" panose="020B0604020202020204" pitchFamily="34" charset="0"/>
              <a:buNone/>
            </a:pPr>
            <a:endParaRPr lang="en-US" dirty="0"/>
          </a:p>
          <a:p>
            <a:pPr marL="171450" indent="-171450">
              <a:buFont typeface="Arial" panose="020B0604020202020204" pitchFamily="34" charset="0"/>
              <a:buChar char="•"/>
            </a:pPr>
            <a:r>
              <a:rPr lang="en-US" dirty="0"/>
              <a:t>Deliver video</a:t>
            </a:r>
            <a:r>
              <a:rPr lang="en-US" baseline="0" dirty="0"/>
              <a:t> content or stream video to audiences large or small to a</a:t>
            </a:r>
            <a:r>
              <a:rPr lang="en-US" dirty="0"/>
              <a:t>ny </a:t>
            </a:r>
            <a:r>
              <a:rPr lang="en-US" baseline="0" dirty="0"/>
              <a:t>device(Web or Mobile) anywhere reliably and in scale.</a:t>
            </a:r>
          </a:p>
          <a:p>
            <a:pPr marL="0" indent="0">
              <a:buFont typeface="Arial" panose="020B0604020202020204" pitchFamily="34" charset="0"/>
              <a:buNone/>
            </a:pPr>
            <a:endParaRPr lang="en-US" baseline="0" dirty="0"/>
          </a:p>
          <a:p>
            <a:pPr marL="171450" indent="-171450">
              <a:buFont typeface="Arial" panose="020B0604020202020204" pitchFamily="34" charset="0"/>
              <a:buChar char="•"/>
            </a:pPr>
            <a:r>
              <a:rPr lang="en-US" baseline="0" dirty="0"/>
              <a:t>Helps you create versatile media workflows for ingesting, encoding, protecting and streaming content to audiences on-demand or broadcast live. </a:t>
            </a:r>
          </a:p>
          <a:p>
            <a:pPr marL="171450" indent="-171450">
              <a:buFont typeface="Arial" panose="020B0604020202020204" pitchFamily="34" charset="0"/>
              <a:buChar char="•"/>
            </a:pPr>
            <a:endParaRPr lang="en-US" baseline="0" dirty="0"/>
          </a:p>
          <a:p>
            <a:pPr marL="171450" indent="-171450">
              <a:buFont typeface="Arial" panose="020B0604020202020204" pitchFamily="34" charset="0"/>
              <a:buChar char="•"/>
            </a:pPr>
            <a:r>
              <a:rPr lang="en-US" baseline="0" dirty="0"/>
              <a:t>Powerful and extensible platform with broad set of first and third-party capabilities to support complete end-to-end media workflows.</a:t>
            </a:r>
          </a:p>
          <a:p>
            <a:pPr marL="171450" indent="-171450">
              <a:buFont typeface="Arial" panose="020B0604020202020204" pitchFamily="34" charset="0"/>
              <a:buChar char="•"/>
            </a:pPr>
            <a:endParaRPr lang="en-US" baseline="0" dirty="0"/>
          </a:p>
          <a:p>
            <a:pPr marL="171450" indent="-171450">
              <a:buFont typeface="Arial" panose="020B0604020202020204" pitchFamily="34" charset="0"/>
              <a:buChar char="•"/>
            </a:pPr>
            <a:r>
              <a:rPr lang="en-US" baseline="0" dirty="0"/>
              <a:t>Integration with Office 365 empowers organizations of all sizes helps to use videos to enhance sharing, collaboration and communication.</a:t>
            </a:r>
          </a:p>
          <a:p>
            <a:pPr marL="171450" indent="-171450">
              <a:buFont typeface="Arial" panose="020B0604020202020204" pitchFamily="34" charset="0"/>
              <a:buChar char="•"/>
            </a:pPr>
            <a:endParaRPr lang="en-US" baseline="0" dirty="0"/>
          </a:p>
          <a:p>
            <a:pPr marL="171450" indent="-171450">
              <a:buFont typeface="Arial" panose="020B0604020202020204" pitchFamily="34" charset="0"/>
              <a:buChar char="•"/>
            </a:pPr>
            <a:r>
              <a:rPr lang="en-US" sz="900" b="0" i="0" kern="1200" dirty="0">
                <a:solidFill>
                  <a:schemeClr val="tx1"/>
                </a:solidFill>
                <a:effectLst/>
                <a:latin typeface="Segoe UI Light" pitchFamily="34" charset="0"/>
                <a:ea typeface="+mn-ea"/>
                <a:cs typeface="+mn-cs"/>
              </a:rPr>
              <a:t>Azure Media Player, an automated online player solution, </a:t>
            </a:r>
            <a:r>
              <a:rPr lang="en-US" sz="900" b="0" i="0" kern="1200" baseline="0" dirty="0">
                <a:solidFill>
                  <a:schemeClr val="tx1"/>
                </a:solidFill>
                <a:effectLst/>
                <a:latin typeface="Segoe UI Light" pitchFamily="34" charset="0"/>
                <a:ea typeface="+mn-ea"/>
                <a:cs typeface="+mn-cs"/>
              </a:rPr>
              <a:t> </a:t>
            </a:r>
            <a:r>
              <a:rPr lang="en-US" sz="900" b="0" i="0" kern="1200" dirty="0">
                <a:solidFill>
                  <a:schemeClr val="tx1"/>
                </a:solidFill>
                <a:effectLst/>
                <a:latin typeface="Segoe UI Light" pitchFamily="34" charset="0"/>
                <a:ea typeface="+mn-ea"/>
                <a:cs typeface="+mn-cs"/>
              </a:rPr>
              <a:t>supports all the usual industry standards like HTML5 video, </a:t>
            </a:r>
            <a:r>
              <a:rPr lang="en-US" sz="900" b="0" i="0" u="none" strike="noStrike" kern="1200" dirty="0">
                <a:solidFill>
                  <a:schemeClr val="tx1"/>
                </a:solidFill>
                <a:effectLst/>
                <a:latin typeface="Segoe UI Light" pitchFamily="34" charset="0"/>
                <a:ea typeface="+mn-ea"/>
                <a:cs typeface="+mn-cs"/>
                <a:hlinkClick r:id="rId3"/>
              </a:rPr>
              <a:t>Media Source Extensions</a:t>
            </a:r>
            <a:r>
              <a:rPr lang="en-US" sz="900" b="0" i="0" kern="1200" dirty="0">
                <a:solidFill>
                  <a:schemeClr val="tx1"/>
                </a:solidFill>
                <a:effectLst/>
                <a:latin typeface="Segoe UI Light" pitchFamily="34" charset="0"/>
                <a:ea typeface="+mn-ea"/>
                <a:cs typeface="+mn-cs"/>
              </a:rPr>
              <a:t> and rights management through </a:t>
            </a:r>
            <a:r>
              <a:rPr lang="en-US" sz="900" b="0" i="0" u="none" strike="noStrike" kern="1200" dirty="0">
                <a:solidFill>
                  <a:schemeClr val="tx1"/>
                </a:solidFill>
                <a:effectLst/>
                <a:latin typeface="Segoe UI Light" pitchFamily="34" charset="0"/>
                <a:ea typeface="+mn-ea"/>
                <a:cs typeface="+mn-cs"/>
                <a:hlinkClick r:id="rId4"/>
              </a:rPr>
              <a:t>Encrypted Media Extensions</a:t>
            </a:r>
            <a:r>
              <a:rPr lang="en-US" sz="900" b="0" i="0" kern="1200" dirty="0">
                <a:solidFill>
                  <a:schemeClr val="tx1"/>
                </a:solidFill>
                <a:effectLst/>
                <a:latin typeface="Segoe UI Light" pitchFamily="34" charset="0"/>
                <a:ea typeface="+mn-ea"/>
                <a:cs typeface="+mn-cs"/>
              </a:rPr>
              <a:t>. The focus here is on open standards, but on older browsers, the player can fall back on Flash or Silverlight.</a:t>
            </a:r>
            <a:endParaRPr lang="en-US" baseline="0" dirty="0"/>
          </a:p>
          <a:p>
            <a:pPr marL="171450" indent="-171450">
              <a:buFont typeface="Arial" panose="020B0604020202020204" pitchFamily="34" charset="0"/>
              <a:buChar char="•"/>
            </a:pPr>
            <a:endParaRPr lang="en-US"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pPr defTabSz="931436"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DDCD61BB-790A-4EFE-904A-F3FC061E4182}" type="datetime8">
              <a:rPr lang="en-US" smtClean="0"/>
              <a:t>6/14/2016 10:45 PM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18</a:t>
            </a:fld>
            <a:endParaRPr lang="en-US" dirty="0"/>
          </a:p>
        </p:txBody>
      </p:sp>
    </p:spTree>
    <p:extLst>
      <p:ext uri="{BB962C8B-B14F-4D97-AF65-F5344CB8AC3E}">
        <p14:creationId xmlns:p14="http://schemas.microsoft.com/office/powerpoint/2010/main" val="38336470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Additional Topics</a:t>
            </a:r>
          </a:p>
        </p:txBody>
      </p:sp>
      <p:sp>
        <p:nvSpPr>
          <p:cNvPr id="4" name="Slide Number Placeholder 3"/>
          <p:cNvSpPr>
            <a:spLocks noGrp="1"/>
          </p:cNvSpPr>
          <p:nvPr>
            <p:ph type="sldNum" sz="quarter" idx="10"/>
          </p:nvPr>
        </p:nvSpPr>
        <p:spPr/>
        <p:txBody>
          <a:bodyPr/>
          <a:lstStyle/>
          <a:p>
            <a:fld id="{C93EEC66-7BF3-4CAD-9E14-6F7448A6E41E}" type="slidenum">
              <a:rPr lang="en-US" smtClean="0"/>
              <a:t>19</a:t>
            </a:fld>
            <a:endParaRPr lang="en-US"/>
          </a:p>
        </p:txBody>
      </p:sp>
    </p:spTree>
    <p:extLst>
      <p:ext uri="{BB962C8B-B14F-4D97-AF65-F5344CB8AC3E}">
        <p14:creationId xmlns:p14="http://schemas.microsoft.com/office/powerpoint/2010/main" val="78525507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Contact</a:t>
            </a:r>
          </a:p>
          <a:p>
            <a:endParaRPr lang="en-US" dirty="0"/>
          </a:p>
          <a:p>
            <a:r>
              <a:rPr lang="en-US" dirty="0"/>
              <a:t>Microsoft email:</a:t>
            </a:r>
            <a:r>
              <a:rPr lang="en-US" baseline="0" dirty="0"/>
              <a:t> shchowd@microsoft.com</a:t>
            </a:r>
          </a:p>
          <a:p>
            <a:r>
              <a:rPr lang="en-US" baseline="0" dirty="0"/>
              <a:t>Personal Twitter: @shahedC</a:t>
            </a:r>
            <a:endParaRPr lang="en-US" dirty="0"/>
          </a:p>
          <a:p>
            <a:endParaRPr lang="en-US" dirty="0"/>
          </a:p>
          <a:p>
            <a:r>
              <a:rPr lang="en-US" dirty="0"/>
              <a:t>Dev Blog: WakeUpAndCode.com </a:t>
            </a:r>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C93EEC66-7BF3-4CAD-9E14-6F7448A6E41E}" type="slidenum">
              <a:rPr lang="en-US" smtClean="0">
                <a:solidFill>
                  <a:prstClr val="black"/>
                </a:solidFill>
              </a:rPr>
              <a:pPr/>
              <a:t>20</a:t>
            </a:fld>
            <a:endParaRPr lang="en-US">
              <a:solidFill>
                <a:prstClr val="black"/>
              </a:solidFill>
            </a:endParaRPr>
          </a:p>
        </p:txBody>
      </p:sp>
    </p:spTree>
    <p:extLst>
      <p:ext uri="{BB962C8B-B14F-4D97-AF65-F5344CB8AC3E}">
        <p14:creationId xmlns:p14="http://schemas.microsoft.com/office/powerpoint/2010/main" val="38117991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Speaker notes:</a:t>
            </a:r>
          </a:p>
          <a:p>
            <a:pPr marL="0" indent="0">
              <a:buFont typeface="Arial" panose="020B0604020202020204" pitchFamily="34" charset="0"/>
              <a:buNone/>
            </a:pPr>
            <a:endParaRPr lang="en-US" dirty="0"/>
          </a:p>
          <a:p>
            <a:pPr marL="171450" indent="-171450">
              <a:buFont typeface="Arial" panose="020B0604020202020204" pitchFamily="34" charset="0"/>
              <a:buChar char="•"/>
            </a:pPr>
            <a:r>
              <a:rPr lang="en-US" dirty="0"/>
              <a:t>Deliver video</a:t>
            </a:r>
            <a:r>
              <a:rPr lang="en-US" baseline="0" dirty="0"/>
              <a:t> content or stream video to audiences large or small to a</a:t>
            </a:r>
            <a:r>
              <a:rPr lang="en-US" dirty="0"/>
              <a:t>ny </a:t>
            </a:r>
            <a:r>
              <a:rPr lang="en-US" baseline="0" dirty="0"/>
              <a:t>device(Web or Mobile) anywhere reliably and in scale.</a:t>
            </a:r>
          </a:p>
          <a:p>
            <a:pPr marL="0" indent="0">
              <a:buFont typeface="Arial" panose="020B0604020202020204" pitchFamily="34" charset="0"/>
              <a:buNone/>
            </a:pPr>
            <a:endParaRPr lang="en-US" baseline="0" dirty="0"/>
          </a:p>
          <a:p>
            <a:pPr marL="171450" indent="-171450">
              <a:buFont typeface="Arial" panose="020B0604020202020204" pitchFamily="34" charset="0"/>
              <a:buChar char="•"/>
            </a:pPr>
            <a:r>
              <a:rPr lang="en-US" baseline="0" dirty="0"/>
              <a:t>Helps you create versatile media workflows for ingesting, encoding, protecting and streaming content to audiences on-demand or broadcast live. </a:t>
            </a:r>
          </a:p>
          <a:p>
            <a:pPr marL="171450" indent="-171450">
              <a:buFont typeface="Arial" panose="020B0604020202020204" pitchFamily="34" charset="0"/>
              <a:buChar char="•"/>
            </a:pPr>
            <a:endParaRPr lang="en-US" baseline="0" dirty="0"/>
          </a:p>
          <a:p>
            <a:pPr marL="171450" indent="-171450">
              <a:buFont typeface="Arial" panose="020B0604020202020204" pitchFamily="34" charset="0"/>
              <a:buChar char="•"/>
            </a:pPr>
            <a:r>
              <a:rPr lang="en-US" baseline="0" dirty="0"/>
              <a:t>Powerful and extensible platform with broad set of first and third-party capabilities to support complete end-to-end media workflows.</a:t>
            </a:r>
          </a:p>
          <a:p>
            <a:pPr marL="171450" indent="-171450">
              <a:buFont typeface="Arial" panose="020B0604020202020204" pitchFamily="34" charset="0"/>
              <a:buChar char="•"/>
            </a:pPr>
            <a:endParaRPr lang="en-US" baseline="0" dirty="0"/>
          </a:p>
          <a:p>
            <a:pPr marL="171450" indent="-171450">
              <a:buFont typeface="Arial" panose="020B0604020202020204" pitchFamily="34" charset="0"/>
              <a:buChar char="•"/>
            </a:pPr>
            <a:r>
              <a:rPr lang="en-US" baseline="0" dirty="0"/>
              <a:t>Integration with Office 365 empowers organizations of all sizes helps to use videos to enhance sharing, collaboration and communication.</a:t>
            </a:r>
          </a:p>
          <a:p>
            <a:pPr marL="171450" indent="-171450">
              <a:buFont typeface="Arial" panose="020B0604020202020204" pitchFamily="34" charset="0"/>
              <a:buChar char="•"/>
            </a:pPr>
            <a:endParaRPr lang="en-US" baseline="0" dirty="0"/>
          </a:p>
          <a:p>
            <a:pPr marL="171450" indent="-171450">
              <a:buFont typeface="Arial" panose="020B0604020202020204" pitchFamily="34" charset="0"/>
              <a:buChar char="•"/>
            </a:pPr>
            <a:r>
              <a:rPr lang="en-US" sz="900" b="0" i="0" kern="1200" dirty="0">
                <a:solidFill>
                  <a:schemeClr val="tx1"/>
                </a:solidFill>
                <a:effectLst/>
                <a:latin typeface="Segoe UI Light" pitchFamily="34" charset="0"/>
                <a:ea typeface="+mn-ea"/>
                <a:cs typeface="+mn-cs"/>
              </a:rPr>
              <a:t>Azure Media Player, an automated online player solution, </a:t>
            </a:r>
            <a:r>
              <a:rPr lang="en-US" sz="900" b="0" i="0" kern="1200" baseline="0" dirty="0">
                <a:solidFill>
                  <a:schemeClr val="tx1"/>
                </a:solidFill>
                <a:effectLst/>
                <a:latin typeface="Segoe UI Light" pitchFamily="34" charset="0"/>
                <a:ea typeface="+mn-ea"/>
                <a:cs typeface="+mn-cs"/>
              </a:rPr>
              <a:t> </a:t>
            </a:r>
            <a:r>
              <a:rPr lang="en-US" sz="900" b="0" i="0" kern="1200" dirty="0">
                <a:solidFill>
                  <a:schemeClr val="tx1"/>
                </a:solidFill>
                <a:effectLst/>
                <a:latin typeface="Segoe UI Light" pitchFamily="34" charset="0"/>
                <a:ea typeface="+mn-ea"/>
                <a:cs typeface="+mn-cs"/>
              </a:rPr>
              <a:t>supports all the usual industry standards like HTML5 video, </a:t>
            </a:r>
            <a:r>
              <a:rPr lang="en-US" sz="900" b="0" i="0" u="none" strike="noStrike" kern="1200" dirty="0">
                <a:solidFill>
                  <a:schemeClr val="tx1"/>
                </a:solidFill>
                <a:effectLst/>
                <a:latin typeface="Segoe UI Light" pitchFamily="34" charset="0"/>
                <a:ea typeface="+mn-ea"/>
                <a:cs typeface="+mn-cs"/>
                <a:hlinkClick r:id="rId3"/>
              </a:rPr>
              <a:t>Media Source Extensions</a:t>
            </a:r>
            <a:r>
              <a:rPr lang="en-US" sz="900" b="0" i="0" kern="1200" dirty="0">
                <a:solidFill>
                  <a:schemeClr val="tx1"/>
                </a:solidFill>
                <a:effectLst/>
                <a:latin typeface="Segoe UI Light" pitchFamily="34" charset="0"/>
                <a:ea typeface="+mn-ea"/>
                <a:cs typeface="+mn-cs"/>
              </a:rPr>
              <a:t> and rights management through </a:t>
            </a:r>
            <a:r>
              <a:rPr lang="en-US" sz="900" b="0" i="0" u="none" strike="noStrike" kern="1200" dirty="0">
                <a:solidFill>
                  <a:schemeClr val="tx1"/>
                </a:solidFill>
                <a:effectLst/>
                <a:latin typeface="Segoe UI Light" pitchFamily="34" charset="0"/>
                <a:ea typeface="+mn-ea"/>
                <a:cs typeface="+mn-cs"/>
                <a:hlinkClick r:id="rId4"/>
              </a:rPr>
              <a:t>Encrypted Media Extensions</a:t>
            </a:r>
            <a:r>
              <a:rPr lang="en-US" sz="900" b="0" i="0" kern="1200" dirty="0">
                <a:solidFill>
                  <a:schemeClr val="tx1"/>
                </a:solidFill>
                <a:effectLst/>
                <a:latin typeface="Segoe UI Light" pitchFamily="34" charset="0"/>
                <a:ea typeface="+mn-ea"/>
                <a:cs typeface="+mn-cs"/>
              </a:rPr>
              <a:t>. The focus here is on open standards, but on older browsers, the player can fall back on Flash or Silverlight.</a:t>
            </a:r>
            <a:endParaRPr lang="en-US" baseline="0" dirty="0"/>
          </a:p>
          <a:p>
            <a:pPr marL="171450" indent="-171450">
              <a:buFont typeface="Arial" panose="020B0604020202020204" pitchFamily="34" charset="0"/>
              <a:buChar char="•"/>
            </a:pPr>
            <a:endParaRPr lang="en-US"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pPr defTabSz="931436"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DDCD61BB-790A-4EFE-904A-F3FC061E4182}" type="datetime8">
              <a:rPr lang="en-US" smtClean="0"/>
              <a:t>6/14/2016 10:45 PM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4</a:t>
            </a:fld>
            <a:endParaRPr lang="en-US" dirty="0"/>
          </a:p>
        </p:txBody>
      </p:sp>
    </p:spTree>
    <p:extLst>
      <p:ext uri="{BB962C8B-B14F-4D97-AF65-F5344CB8AC3E}">
        <p14:creationId xmlns:p14="http://schemas.microsoft.com/office/powerpoint/2010/main" val="10327235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Speaker notes:</a:t>
            </a:r>
          </a:p>
          <a:p>
            <a:pPr marL="0" indent="0">
              <a:buFont typeface="Arial" panose="020B0604020202020204" pitchFamily="34" charset="0"/>
              <a:buNone/>
            </a:pPr>
            <a:endParaRPr lang="en-US" dirty="0"/>
          </a:p>
          <a:p>
            <a:pPr marL="171450" indent="-171450">
              <a:buFont typeface="Arial" panose="020B0604020202020204" pitchFamily="34" charset="0"/>
              <a:buChar char="•"/>
            </a:pPr>
            <a:r>
              <a:rPr lang="en-US" dirty="0"/>
              <a:t>Deliver video</a:t>
            </a:r>
            <a:r>
              <a:rPr lang="en-US" baseline="0" dirty="0"/>
              <a:t> content or stream video to audiences large or small to a</a:t>
            </a:r>
            <a:r>
              <a:rPr lang="en-US" dirty="0"/>
              <a:t>ny </a:t>
            </a:r>
            <a:r>
              <a:rPr lang="en-US" baseline="0" dirty="0"/>
              <a:t>device(Web or Mobile) anywhere reliably and in scale.</a:t>
            </a:r>
          </a:p>
          <a:p>
            <a:pPr marL="0" indent="0">
              <a:buFont typeface="Arial" panose="020B0604020202020204" pitchFamily="34" charset="0"/>
              <a:buNone/>
            </a:pPr>
            <a:endParaRPr lang="en-US" baseline="0" dirty="0"/>
          </a:p>
          <a:p>
            <a:pPr marL="171450" indent="-171450">
              <a:buFont typeface="Arial" panose="020B0604020202020204" pitchFamily="34" charset="0"/>
              <a:buChar char="•"/>
            </a:pPr>
            <a:r>
              <a:rPr lang="en-US" baseline="0" dirty="0"/>
              <a:t>Helps you create versatile media workflows for ingesting, encoding, protecting and streaming content to audiences on-demand or broadcast live. </a:t>
            </a:r>
          </a:p>
          <a:p>
            <a:pPr marL="171450" indent="-171450">
              <a:buFont typeface="Arial" panose="020B0604020202020204" pitchFamily="34" charset="0"/>
              <a:buChar char="•"/>
            </a:pPr>
            <a:endParaRPr lang="en-US" baseline="0" dirty="0"/>
          </a:p>
          <a:p>
            <a:pPr marL="171450" indent="-171450">
              <a:buFont typeface="Arial" panose="020B0604020202020204" pitchFamily="34" charset="0"/>
              <a:buChar char="•"/>
            </a:pPr>
            <a:r>
              <a:rPr lang="en-US" baseline="0" dirty="0"/>
              <a:t>Powerful and extensible platform with broad set of first and third-party capabilities to support complete end-to-end media workflows.</a:t>
            </a:r>
          </a:p>
          <a:p>
            <a:pPr marL="171450" indent="-171450">
              <a:buFont typeface="Arial" panose="020B0604020202020204" pitchFamily="34" charset="0"/>
              <a:buChar char="•"/>
            </a:pPr>
            <a:endParaRPr lang="en-US" baseline="0" dirty="0"/>
          </a:p>
          <a:p>
            <a:pPr marL="171450" indent="-171450">
              <a:buFont typeface="Arial" panose="020B0604020202020204" pitchFamily="34" charset="0"/>
              <a:buChar char="•"/>
            </a:pPr>
            <a:r>
              <a:rPr lang="en-US" baseline="0" dirty="0"/>
              <a:t>Integration with Office 365 empowers organizations of all sizes helps to use videos to enhance sharing, collaboration and communication.</a:t>
            </a:r>
          </a:p>
          <a:p>
            <a:pPr marL="171450" indent="-171450">
              <a:buFont typeface="Arial" panose="020B0604020202020204" pitchFamily="34" charset="0"/>
              <a:buChar char="•"/>
            </a:pPr>
            <a:endParaRPr lang="en-US" baseline="0" dirty="0"/>
          </a:p>
          <a:p>
            <a:pPr marL="171450" indent="-171450">
              <a:buFont typeface="Arial" panose="020B0604020202020204" pitchFamily="34" charset="0"/>
              <a:buChar char="•"/>
            </a:pPr>
            <a:r>
              <a:rPr lang="en-US" sz="900" b="0" i="0" kern="1200" dirty="0">
                <a:solidFill>
                  <a:schemeClr val="tx1"/>
                </a:solidFill>
                <a:effectLst/>
                <a:latin typeface="Segoe UI Light" pitchFamily="34" charset="0"/>
                <a:ea typeface="+mn-ea"/>
                <a:cs typeface="+mn-cs"/>
              </a:rPr>
              <a:t>Azure Media Player, an automated online player solution, </a:t>
            </a:r>
            <a:r>
              <a:rPr lang="en-US" sz="900" b="0" i="0" kern="1200" baseline="0" dirty="0">
                <a:solidFill>
                  <a:schemeClr val="tx1"/>
                </a:solidFill>
                <a:effectLst/>
                <a:latin typeface="Segoe UI Light" pitchFamily="34" charset="0"/>
                <a:ea typeface="+mn-ea"/>
                <a:cs typeface="+mn-cs"/>
              </a:rPr>
              <a:t> </a:t>
            </a:r>
            <a:r>
              <a:rPr lang="en-US" sz="900" b="0" i="0" kern="1200" dirty="0">
                <a:solidFill>
                  <a:schemeClr val="tx1"/>
                </a:solidFill>
                <a:effectLst/>
                <a:latin typeface="Segoe UI Light" pitchFamily="34" charset="0"/>
                <a:ea typeface="+mn-ea"/>
                <a:cs typeface="+mn-cs"/>
              </a:rPr>
              <a:t>supports all the usual industry standards like HTML5 video, </a:t>
            </a:r>
            <a:r>
              <a:rPr lang="en-US" sz="900" b="0" i="0" u="none" strike="noStrike" kern="1200" dirty="0">
                <a:solidFill>
                  <a:schemeClr val="tx1"/>
                </a:solidFill>
                <a:effectLst/>
                <a:latin typeface="Segoe UI Light" pitchFamily="34" charset="0"/>
                <a:ea typeface="+mn-ea"/>
                <a:cs typeface="+mn-cs"/>
                <a:hlinkClick r:id="rId3"/>
              </a:rPr>
              <a:t>Media Source Extensions</a:t>
            </a:r>
            <a:r>
              <a:rPr lang="en-US" sz="900" b="0" i="0" kern="1200" dirty="0">
                <a:solidFill>
                  <a:schemeClr val="tx1"/>
                </a:solidFill>
                <a:effectLst/>
                <a:latin typeface="Segoe UI Light" pitchFamily="34" charset="0"/>
                <a:ea typeface="+mn-ea"/>
                <a:cs typeface="+mn-cs"/>
              </a:rPr>
              <a:t> and rights management through </a:t>
            </a:r>
            <a:r>
              <a:rPr lang="en-US" sz="900" b="0" i="0" u="none" strike="noStrike" kern="1200" dirty="0">
                <a:solidFill>
                  <a:schemeClr val="tx1"/>
                </a:solidFill>
                <a:effectLst/>
                <a:latin typeface="Segoe UI Light" pitchFamily="34" charset="0"/>
                <a:ea typeface="+mn-ea"/>
                <a:cs typeface="+mn-cs"/>
                <a:hlinkClick r:id="rId4"/>
              </a:rPr>
              <a:t>Encrypted Media Extensions</a:t>
            </a:r>
            <a:r>
              <a:rPr lang="en-US" sz="900" b="0" i="0" kern="1200" dirty="0">
                <a:solidFill>
                  <a:schemeClr val="tx1"/>
                </a:solidFill>
                <a:effectLst/>
                <a:latin typeface="Segoe UI Light" pitchFamily="34" charset="0"/>
                <a:ea typeface="+mn-ea"/>
                <a:cs typeface="+mn-cs"/>
              </a:rPr>
              <a:t>. The focus here is on open standards, but on older browsers, the player can fall back on Flash or Silverlight.</a:t>
            </a:r>
            <a:endParaRPr lang="en-US" baseline="0" dirty="0"/>
          </a:p>
          <a:p>
            <a:pPr marL="171450" indent="-171450">
              <a:buFont typeface="Arial" panose="020B0604020202020204" pitchFamily="34" charset="0"/>
              <a:buChar char="•"/>
            </a:pPr>
            <a:endParaRPr lang="en-US"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pPr defTabSz="931436"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DDCD61BB-790A-4EFE-904A-F3FC061E4182}" type="datetime8">
              <a:rPr lang="en-US" smtClean="0"/>
              <a:t>6/14/2016 10:45 PM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5</a:t>
            </a:fld>
            <a:endParaRPr lang="en-US" dirty="0"/>
          </a:p>
        </p:txBody>
      </p:sp>
    </p:spTree>
    <p:extLst>
      <p:ext uri="{BB962C8B-B14F-4D97-AF65-F5344CB8AC3E}">
        <p14:creationId xmlns:p14="http://schemas.microsoft.com/office/powerpoint/2010/main" val="28022968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Speaker notes:</a:t>
            </a:r>
          </a:p>
          <a:p>
            <a:pPr marL="0" indent="0">
              <a:buFont typeface="Arial" panose="020B0604020202020204" pitchFamily="34" charset="0"/>
              <a:buNone/>
            </a:pPr>
            <a:endParaRPr lang="en-US" dirty="0"/>
          </a:p>
          <a:p>
            <a:pPr marL="171450" indent="-171450">
              <a:buFont typeface="Arial" panose="020B0604020202020204" pitchFamily="34" charset="0"/>
              <a:buChar char="•"/>
            </a:pPr>
            <a:r>
              <a:rPr lang="en-US" dirty="0"/>
              <a:t>Deliver video</a:t>
            </a:r>
            <a:r>
              <a:rPr lang="en-US" baseline="0" dirty="0"/>
              <a:t> content or stream video to audiences large or small to a</a:t>
            </a:r>
            <a:r>
              <a:rPr lang="en-US" dirty="0"/>
              <a:t>ny </a:t>
            </a:r>
            <a:r>
              <a:rPr lang="en-US" baseline="0" dirty="0"/>
              <a:t>device(Web or Mobile) anywhere reliably and in scale.</a:t>
            </a:r>
          </a:p>
          <a:p>
            <a:pPr marL="0" indent="0">
              <a:buFont typeface="Arial" panose="020B0604020202020204" pitchFamily="34" charset="0"/>
              <a:buNone/>
            </a:pPr>
            <a:endParaRPr lang="en-US" baseline="0" dirty="0"/>
          </a:p>
          <a:p>
            <a:pPr marL="171450" indent="-171450">
              <a:buFont typeface="Arial" panose="020B0604020202020204" pitchFamily="34" charset="0"/>
              <a:buChar char="•"/>
            </a:pPr>
            <a:r>
              <a:rPr lang="en-US" baseline="0" dirty="0"/>
              <a:t>Helps you create versatile media workflows for ingesting, encoding, protecting and streaming content to audiences on-demand or broadcast live. </a:t>
            </a:r>
          </a:p>
          <a:p>
            <a:pPr marL="171450" indent="-171450">
              <a:buFont typeface="Arial" panose="020B0604020202020204" pitchFamily="34" charset="0"/>
              <a:buChar char="•"/>
            </a:pPr>
            <a:endParaRPr lang="en-US" baseline="0" dirty="0"/>
          </a:p>
          <a:p>
            <a:pPr marL="171450" indent="-171450">
              <a:buFont typeface="Arial" panose="020B0604020202020204" pitchFamily="34" charset="0"/>
              <a:buChar char="•"/>
            </a:pPr>
            <a:r>
              <a:rPr lang="en-US" baseline="0" dirty="0"/>
              <a:t>Powerful and extensible platform with broad set of first and third-party capabilities to support complete end-to-end media workflows.</a:t>
            </a:r>
          </a:p>
          <a:p>
            <a:pPr marL="171450" indent="-171450">
              <a:buFont typeface="Arial" panose="020B0604020202020204" pitchFamily="34" charset="0"/>
              <a:buChar char="•"/>
            </a:pPr>
            <a:endParaRPr lang="en-US" baseline="0" dirty="0"/>
          </a:p>
          <a:p>
            <a:pPr marL="171450" indent="-171450">
              <a:buFont typeface="Arial" panose="020B0604020202020204" pitchFamily="34" charset="0"/>
              <a:buChar char="•"/>
            </a:pPr>
            <a:r>
              <a:rPr lang="en-US" baseline="0" dirty="0"/>
              <a:t>Integration with Office 365 empowers organizations of all sizes helps to use videos to enhance sharing, collaboration and communication.</a:t>
            </a:r>
          </a:p>
          <a:p>
            <a:pPr marL="171450" indent="-171450">
              <a:buFont typeface="Arial" panose="020B0604020202020204" pitchFamily="34" charset="0"/>
              <a:buChar char="•"/>
            </a:pPr>
            <a:endParaRPr lang="en-US" baseline="0" dirty="0"/>
          </a:p>
          <a:p>
            <a:pPr marL="171450" indent="-171450">
              <a:buFont typeface="Arial" panose="020B0604020202020204" pitchFamily="34" charset="0"/>
              <a:buChar char="•"/>
            </a:pPr>
            <a:r>
              <a:rPr lang="en-US" sz="900" b="0" i="0" kern="1200" dirty="0">
                <a:solidFill>
                  <a:schemeClr val="tx1"/>
                </a:solidFill>
                <a:effectLst/>
                <a:latin typeface="Segoe UI Light" pitchFamily="34" charset="0"/>
                <a:ea typeface="+mn-ea"/>
                <a:cs typeface="+mn-cs"/>
              </a:rPr>
              <a:t>Azure Media Player, an automated online player solution, </a:t>
            </a:r>
            <a:r>
              <a:rPr lang="en-US" sz="900" b="0" i="0" kern="1200" baseline="0" dirty="0">
                <a:solidFill>
                  <a:schemeClr val="tx1"/>
                </a:solidFill>
                <a:effectLst/>
                <a:latin typeface="Segoe UI Light" pitchFamily="34" charset="0"/>
                <a:ea typeface="+mn-ea"/>
                <a:cs typeface="+mn-cs"/>
              </a:rPr>
              <a:t> </a:t>
            </a:r>
            <a:r>
              <a:rPr lang="en-US" sz="900" b="0" i="0" kern="1200" dirty="0">
                <a:solidFill>
                  <a:schemeClr val="tx1"/>
                </a:solidFill>
                <a:effectLst/>
                <a:latin typeface="Segoe UI Light" pitchFamily="34" charset="0"/>
                <a:ea typeface="+mn-ea"/>
                <a:cs typeface="+mn-cs"/>
              </a:rPr>
              <a:t>supports all the usual industry standards like HTML5 video, </a:t>
            </a:r>
            <a:r>
              <a:rPr lang="en-US" sz="900" b="0" i="0" u="none" strike="noStrike" kern="1200" dirty="0">
                <a:solidFill>
                  <a:schemeClr val="tx1"/>
                </a:solidFill>
                <a:effectLst/>
                <a:latin typeface="Segoe UI Light" pitchFamily="34" charset="0"/>
                <a:ea typeface="+mn-ea"/>
                <a:cs typeface="+mn-cs"/>
                <a:hlinkClick r:id="rId3"/>
              </a:rPr>
              <a:t>Media Source Extensions</a:t>
            </a:r>
            <a:r>
              <a:rPr lang="en-US" sz="900" b="0" i="0" kern="1200" dirty="0">
                <a:solidFill>
                  <a:schemeClr val="tx1"/>
                </a:solidFill>
                <a:effectLst/>
                <a:latin typeface="Segoe UI Light" pitchFamily="34" charset="0"/>
                <a:ea typeface="+mn-ea"/>
                <a:cs typeface="+mn-cs"/>
              </a:rPr>
              <a:t> and rights management through </a:t>
            </a:r>
            <a:r>
              <a:rPr lang="en-US" sz="900" b="0" i="0" u="none" strike="noStrike" kern="1200" dirty="0">
                <a:solidFill>
                  <a:schemeClr val="tx1"/>
                </a:solidFill>
                <a:effectLst/>
                <a:latin typeface="Segoe UI Light" pitchFamily="34" charset="0"/>
                <a:ea typeface="+mn-ea"/>
                <a:cs typeface="+mn-cs"/>
                <a:hlinkClick r:id="rId4"/>
              </a:rPr>
              <a:t>Encrypted Media Extensions</a:t>
            </a:r>
            <a:r>
              <a:rPr lang="en-US" sz="900" b="0" i="0" kern="1200" dirty="0">
                <a:solidFill>
                  <a:schemeClr val="tx1"/>
                </a:solidFill>
                <a:effectLst/>
                <a:latin typeface="Segoe UI Light" pitchFamily="34" charset="0"/>
                <a:ea typeface="+mn-ea"/>
                <a:cs typeface="+mn-cs"/>
              </a:rPr>
              <a:t>. The focus here is on open standards, but on older browsers, the player can fall back on Flash or Silverlight.</a:t>
            </a:r>
            <a:endParaRPr lang="en-US" baseline="0" dirty="0"/>
          </a:p>
          <a:p>
            <a:pPr marL="171450" indent="-171450">
              <a:buFont typeface="Arial" panose="020B0604020202020204" pitchFamily="34" charset="0"/>
              <a:buChar char="•"/>
            </a:pPr>
            <a:endParaRPr lang="en-US"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pPr defTabSz="931436"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DDCD61BB-790A-4EFE-904A-F3FC061E4182}" type="datetime8">
              <a:rPr lang="en-US" smtClean="0"/>
              <a:t>6/14/2016 10:45 PM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6</a:t>
            </a:fld>
            <a:endParaRPr lang="en-US" dirty="0"/>
          </a:p>
        </p:txBody>
      </p:sp>
    </p:spTree>
    <p:extLst>
      <p:ext uri="{BB962C8B-B14F-4D97-AF65-F5344CB8AC3E}">
        <p14:creationId xmlns:p14="http://schemas.microsoft.com/office/powerpoint/2010/main" val="41427342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Speaker notes:</a:t>
            </a:r>
          </a:p>
          <a:p>
            <a:pPr marL="0" indent="0">
              <a:buFont typeface="Arial" panose="020B0604020202020204" pitchFamily="34" charset="0"/>
              <a:buNone/>
            </a:pPr>
            <a:endParaRPr lang="en-US" dirty="0"/>
          </a:p>
          <a:p>
            <a:pPr marL="171450" indent="-171450">
              <a:buFont typeface="Arial" panose="020B0604020202020204" pitchFamily="34" charset="0"/>
              <a:buChar char="•"/>
            </a:pPr>
            <a:r>
              <a:rPr lang="en-US" dirty="0"/>
              <a:t>Deliver video</a:t>
            </a:r>
            <a:r>
              <a:rPr lang="en-US" baseline="0" dirty="0"/>
              <a:t> content or stream video to audiences large or small to a</a:t>
            </a:r>
            <a:r>
              <a:rPr lang="en-US" dirty="0"/>
              <a:t>ny </a:t>
            </a:r>
            <a:r>
              <a:rPr lang="en-US" baseline="0" dirty="0"/>
              <a:t>device(Web or Mobile) anywhere reliably and in scale.</a:t>
            </a:r>
          </a:p>
          <a:p>
            <a:pPr marL="0" indent="0">
              <a:buFont typeface="Arial" panose="020B0604020202020204" pitchFamily="34" charset="0"/>
              <a:buNone/>
            </a:pPr>
            <a:endParaRPr lang="en-US" baseline="0" dirty="0"/>
          </a:p>
          <a:p>
            <a:pPr marL="171450" indent="-171450">
              <a:buFont typeface="Arial" panose="020B0604020202020204" pitchFamily="34" charset="0"/>
              <a:buChar char="•"/>
            </a:pPr>
            <a:r>
              <a:rPr lang="en-US" baseline="0" dirty="0"/>
              <a:t>Helps you create versatile media workflows for ingesting, encoding, protecting and streaming content to audiences on-demand or broadcast live. </a:t>
            </a:r>
          </a:p>
          <a:p>
            <a:pPr marL="171450" indent="-171450">
              <a:buFont typeface="Arial" panose="020B0604020202020204" pitchFamily="34" charset="0"/>
              <a:buChar char="•"/>
            </a:pPr>
            <a:endParaRPr lang="en-US" baseline="0" dirty="0"/>
          </a:p>
          <a:p>
            <a:pPr marL="171450" indent="-171450">
              <a:buFont typeface="Arial" panose="020B0604020202020204" pitchFamily="34" charset="0"/>
              <a:buChar char="•"/>
            </a:pPr>
            <a:r>
              <a:rPr lang="en-US" baseline="0" dirty="0"/>
              <a:t>Powerful and extensible platform with broad set of first and third-party capabilities to support complete end-to-end media workflows.</a:t>
            </a:r>
          </a:p>
          <a:p>
            <a:pPr marL="171450" indent="-171450">
              <a:buFont typeface="Arial" panose="020B0604020202020204" pitchFamily="34" charset="0"/>
              <a:buChar char="•"/>
            </a:pPr>
            <a:endParaRPr lang="en-US" baseline="0" dirty="0"/>
          </a:p>
          <a:p>
            <a:pPr marL="171450" indent="-171450">
              <a:buFont typeface="Arial" panose="020B0604020202020204" pitchFamily="34" charset="0"/>
              <a:buChar char="•"/>
            </a:pPr>
            <a:r>
              <a:rPr lang="en-US" baseline="0" dirty="0"/>
              <a:t>Integration with Office 365 empowers organizations of all sizes helps to use videos to enhance sharing, collaboration and communication.</a:t>
            </a:r>
          </a:p>
          <a:p>
            <a:pPr marL="171450" indent="-171450">
              <a:buFont typeface="Arial" panose="020B0604020202020204" pitchFamily="34" charset="0"/>
              <a:buChar char="•"/>
            </a:pPr>
            <a:endParaRPr lang="en-US" baseline="0" dirty="0"/>
          </a:p>
          <a:p>
            <a:pPr marL="171450" indent="-171450">
              <a:buFont typeface="Arial" panose="020B0604020202020204" pitchFamily="34" charset="0"/>
              <a:buChar char="•"/>
            </a:pPr>
            <a:r>
              <a:rPr lang="en-US" sz="900" b="0" i="0" kern="1200" dirty="0">
                <a:solidFill>
                  <a:schemeClr val="tx1"/>
                </a:solidFill>
                <a:effectLst/>
                <a:latin typeface="Segoe UI Light" pitchFamily="34" charset="0"/>
                <a:ea typeface="+mn-ea"/>
                <a:cs typeface="+mn-cs"/>
              </a:rPr>
              <a:t>Azure Media Player, an automated online player solution, </a:t>
            </a:r>
            <a:r>
              <a:rPr lang="en-US" sz="900" b="0" i="0" kern="1200" baseline="0" dirty="0">
                <a:solidFill>
                  <a:schemeClr val="tx1"/>
                </a:solidFill>
                <a:effectLst/>
                <a:latin typeface="Segoe UI Light" pitchFamily="34" charset="0"/>
                <a:ea typeface="+mn-ea"/>
                <a:cs typeface="+mn-cs"/>
              </a:rPr>
              <a:t> </a:t>
            </a:r>
            <a:r>
              <a:rPr lang="en-US" sz="900" b="0" i="0" kern="1200" dirty="0">
                <a:solidFill>
                  <a:schemeClr val="tx1"/>
                </a:solidFill>
                <a:effectLst/>
                <a:latin typeface="Segoe UI Light" pitchFamily="34" charset="0"/>
                <a:ea typeface="+mn-ea"/>
                <a:cs typeface="+mn-cs"/>
              </a:rPr>
              <a:t>supports all the usual industry standards like HTML5 video, </a:t>
            </a:r>
            <a:r>
              <a:rPr lang="en-US" sz="900" b="0" i="0" u="none" strike="noStrike" kern="1200" dirty="0">
                <a:solidFill>
                  <a:schemeClr val="tx1"/>
                </a:solidFill>
                <a:effectLst/>
                <a:latin typeface="Segoe UI Light" pitchFamily="34" charset="0"/>
                <a:ea typeface="+mn-ea"/>
                <a:cs typeface="+mn-cs"/>
                <a:hlinkClick r:id="rId3"/>
              </a:rPr>
              <a:t>Media Source Extensions</a:t>
            </a:r>
            <a:r>
              <a:rPr lang="en-US" sz="900" b="0" i="0" kern="1200" dirty="0">
                <a:solidFill>
                  <a:schemeClr val="tx1"/>
                </a:solidFill>
                <a:effectLst/>
                <a:latin typeface="Segoe UI Light" pitchFamily="34" charset="0"/>
                <a:ea typeface="+mn-ea"/>
                <a:cs typeface="+mn-cs"/>
              </a:rPr>
              <a:t> and rights management through </a:t>
            </a:r>
            <a:r>
              <a:rPr lang="en-US" sz="900" b="0" i="0" u="none" strike="noStrike" kern="1200" dirty="0">
                <a:solidFill>
                  <a:schemeClr val="tx1"/>
                </a:solidFill>
                <a:effectLst/>
                <a:latin typeface="Segoe UI Light" pitchFamily="34" charset="0"/>
                <a:ea typeface="+mn-ea"/>
                <a:cs typeface="+mn-cs"/>
                <a:hlinkClick r:id="rId4"/>
              </a:rPr>
              <a:t>Encrypted Media Extensions</a:t>
            </a:r>
            <a:r>
              <a:rPr lang="en-US" sz="900" b="0" i="0" kern="1200" dirty="0">
                <a:solidFill>
                  <a:schemeClr val="tx1"/>
                </a:solidFill>
                <a:effectLst/>
                <a:latin typeface="Segoe UI Light" pitchFamily="34" charset="0"/>
                <a:ea typeface="+mn-ea"/>
                <a:cs typeface="+mn-cs"/>
              </a:rPr>
              <a:t>. The focus here is on open standards, but on older browsers, the player can fall back on Flash or Silverlight.</a:t>
            </a:r>
            <a:endParaRPr lang="en-US" baseline="0" dirty="0"/>
          </a:p>
          <a:p>
            <a:pPr marL="171450" indent="-171450">
              <a:buFont typeface="Arial" panose="020B0604020202020204" pitchFamily="34" charset="0"/>
              <a:buChar char="•"/>
            </a:pPr>
            <a:endParaRPr lang="en-US"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pPr defTabSz="931436"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DDCD61BB-790A-4EFE-904A-F3FC061E4182}" type="datetime8">
              <a:rPr lang="en-US" smtClean="0"/>
              <a:t>6/14/2016 10:45 PM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7</a:t>
            </a:fld>
            <a:endParaRPr lang="en-US" dirty="0"/>
          </a:p>
        </p:txBody>
      </p:sp>
    </p:spTree>
    <p:extLst>
      <p:ext uri="{BB962C8B-B14F-4D97-AF65-F5344CB8AC3E}">
        <p14:creationId xmlns:p14="http://schemas.microsoft.com/office/powerpoint/2010/main" val="41639512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Speaker notes:</a:t>
            </a:r>
          </a:p>
          <a:p>
            <a:pPr marL="0" indent="0">
              <a:buFont typeface="Arial" panose="020B0604020202020204" pitchFamily="34" charset="0"/>
              <a:buNone/>
            </a:pPr>
            <a:endParaRPr lang="en-US" dirty="0"/>
          </a:p>
          <a:p>
            <a:pPr marL="171450" indent="-171450">
              <a:buFont typeface="Arial" panose="020B0604020202020204" pitchFamily="34" charset="0"/>
              <a:buChar char="•"/>
            </a:pPr>
            <a:r>
              <a:rPr lang="en-US" dirty="0"/>
              <a:t>Deliver video</a:t>
            </a:r>
            <a:r>
              <a:rPr lang="en-US" baseline="0" dirty="0"/>
              <a:t> content or stream video to audiences large or small to a</a:t>
            </a:r>
            <a:r>
              <a:rPr lang="en-US" dirty="0"/>
              <a:t>ny </a:t>
            </a:r>
            <a:r>
              <a:rPr lang="en-US" baseline="0" dirty="0"/>
              <a:t>device(Web or Mobile) anywhere reliably and in scale.</a:t>
            </a:r>
          </a:p>
          <a:p>
            <a:pPr marL="0" indent="0">
              <a:buFont typeface="Arial" panose="020B0604020202020204" pitchFamily="34" charset="0"/>
              <a:buNone/>
            </a:pPr>
            <a:endParaRPr lang="en-US" baseline="0" dirty="0"/>
          </a:p>
          <a:p>
            <a:pPr marL="171450" indent="-171450">
              <a:buFont typeface="Arial" panose="020B0604020202020204" pitchFamily="34" charset="0"/>
              <a:buChar char="•"/>
            </a:pPr>
            <a:r>
              <a:rPr lang="en-US" baseline="0" dirty="0"/>
              <a:t>Helps you create versatile media workflows for ingesting, encoding, protecting and streaming content to audiences on-demand or broadcast live. </a:t>
            </a:r>
          </a:p>
          <a:p>
            <a:pPr marL="171450" indent="-171450">
              <a:buFont typeface="Arial" panose="020B0604020202020204" pitchFamily="34" charset="0"/>
              <a:buChar char="•"/>
            </a:pPr>
            <a:endParaRPr lang="en-US" baseline="0" dirty="0"/>
          </a:p>
          <a:p>
            <a:pPr marL="171450" indent="-171450">
              <a:buFont typeface="Arial" panose="020B0604020202020204" pitchFamily="34" charset="0"/>
              <a:buChar char="•"/>
            </a:pPr>
            <a:r>
              <a:rPr lang="en-US" baseline="0" dirty="0"/>
              <a:t>Powerful and extensible platform with broad set of first and third-party capabilities to support complete end-to-end media workflows.</a:t>
            </a:r>
          </a:p>
          <a:p>
            <a:pPr marL="171450" indent="-171450">
              <a:buFont typeface="Arial" panose="020B0604020202020204" pitchFamily="34" charset="0"/>
              <a:buChar char="•"/>
            </a:pPr>
            <a:endParaRPr lang="en-US" baseline="0" dirty="0"/>
          </a:p>
          <a:p>
            <a:pPr marL="171450" indent="-171450">
              <a:buFont typeface="Arial" panose="020B0604020202020204" pitchFamily="34" charset="0"/>
              <a:buChar char="•"/>
            </a:pPr>
            <a:r>
              <a:rPr lang="en-US" baseline="0" dirty="0"/>
              <a:t>Integration with Office 365 empowers organizations of all sizes helps to use videos to enhance sharing, collaboration and communication.</a:t>
            </a:r>
          </a:p>
          <a:p>
            <a:pPr marL="171450" indent="-171450">
              <a:buFont typeface="Arial" panose="020B0604020202020204" pitchFamily="34" charset="0"/>
              <a:buChar char="•"/>
            </a:pPr>
            <a:endParaRPr lang="en-US" baseline="0" dirty="0"/>
          </a:p>
          <a:p>
            <a:pPr marL="171450" indent="-171450">
              <a:buFont typeface="Arial" panose="020B0604020202020204" pitchFamily="34" charset="0"/>
              <a:buChar char="•"/>
            </a:pPr>
            <a:r>
              <a:rPr lang="en-US" sz="900" b="0" i="0" kern="1200" dirty="0">
                <a:solidFill>
                  <a:schemeClr val="tx1"/>
                </a:solidFill>
                <a:effectLst/>
                <a:latin typeface="Segoe UI Light" pitchFamily="34" charset="0"/>
                <a:ea typeface="+mn-ea"/>
                <a:cs typeface="+mn-cs"/>
              </a:rPr>
              <a:t>Azure Media Player, an automated online player solution, </a:t>
            </a:r>
            <a:r>
              <a:rPr lang="en-US" sz="900" b="0" i="0" kern="1200" baseline="0" dirty="0">
                <a:solidFill>
                  <a:schemeClr val="tx1"/>
                </a:solidFill>
                <a:effectLst/>
                <a:latin typeface="Segoe UI Light" pitchFamily="34" charset="0"/>
                <a:ea typeface="+mn-ea"/>
                <a:cs typeface="+mn-cs"/>
              </a:rPr>
              <a:t> </a:t>
            </a:r>
            <a:r>
              <a:rPr lang="en-US" sz="900" b="0" i="0" kern="1200" dirty="0">
                <a:solidFill>
                  <a:schemeClr val="tx1"/>
                </a:solidFill>
                <a:effectLst/>
                <a:latin typeface="Segoe UI Light" pitchFamily="34" charset="0"/>
                <a:ea typeface="+mn-ea"/>
                <a:cs typeface="+mn-cs"/>
              </a:rPr>
              <a:t>supports all the usual industry standards like HTML5 video, </a:t>
            </a:r>
            <a:r>
              <a:rPr lang="en-US" sz="900" b="0" i="0" u="none" strike="noStrike" kern="1200" dirty="0">
                <a:solidFill>
                  <a:schemeClr val="tx1"/>
                </a:solidFill>
                <a:effectLst/>
                <a:latin typeface="Segoe UI Light" pitchFamily="34" charset="0"/>
                <a:ea typeface="+mn-ea"/>
                <a:cs typeface="+mn-cs"/>
                <a:hlinkClick r:id="rId3"/>
              </a:rPr>
              <a:t>Media Source Extensions</a:t>
            </a:r>
            <a:r>
              <a:rPr lang="en-US" sz="900" b="0" i="0" kern="1200" dirty="0">
                <a:solidFill>
                  <a:schemeClr val="tx1"/>
                </a:solidFill>
                <a:effectLst/>
                <a:latin typeface="Segoe UI Light" pitchFamily="34" charset="0"/>
                <a:ea typeface="+mn-ea"/>
                <a:cs typeface="+mn-cs"/>
              </a:rPr>
              <a:t> and rights management through </a:t>
            </a:r>
            <a:r>
              <a:rPr lang="en-US" sz="900" b="0" i="0" u="none" strike="noStrike" kern="1200" dirty="0">
                <a:solidFill>
                  <a:schemeClr val="tx1"/>
                </a:solidFill>
                <a:effectLst/>
                <a:latin typeface="Segoe UI Light" pitchFamily="34" charset="0"/>
                <a:ea typeface="+mn-ea"/>
                <a:cs typeface="+mn-cs"/>
                <a:hlinkClick r:id="rId4"/>
              </a:rPr>
              <a:t>Encrypted Media Extensions</a:t>
            </a:r>
            <a:r>
              <a:rPr lang="en-US" sz="900" b="0" i="0" kern="1200" dirty="0">
                <a:solidFill>
                  <a:schemeClr val="tx1"/>
                </a:solidFill>
                <a:effectLst/>
                <a:latin typeface="Segoe UI Light" pitchFamily="34" charset="0"/>
                <a:ea typeface="+mn-ea"/>
                <a:cs typeface="+mn-cs"/>
              </a:rPr>
              <a:t>. The focus here is on open standards, but on older browsers, the player can fall back on Flash or Silverlight.</a:t>
            </a:r>
            <a:endParaRPr lang="en-US" baseline="0" dirty="0"/>
          </a:p>
          <a:p>
            <a:pPr marL="171450" indent="-171450">
              <a:buFont typeface="Arial" panose="020B0604020202020204" pitchFamily="34" charset="0"/>
              <a:buChar char="•"/>
            </a:pPr>
            <a:endParaRPr lang="en-US"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pPr defTabSz="931436"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DDCD61BB-790A-4EFE-904A-F3FC061E4182}" type="datetime8">
              <a:rPr lang="en-US" smtClean="0"/>
              <a:t>6/14/2016 10:45 PM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8</a:t>
            </a:fld>
            <a:endParaRPr lang="en-US" dirty="0"/>
          </a:p>
        </p:txBody>
      </p:sp>
    </p:spTree>
    <p:extLst>
      <p:ext uri="{BB962C8B-B14F-4D97-AF65-F5344CB8AC3E}">
        <p14:creationId xmlns:p14="http://schemas.microsoft.com/office/powerpoint/2010/main" val="26630535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Speaker notes:</a:t>
            </a:r>
          </a:p>
          <a:p>
            <a:pPr marL="0" indent="0">
              <a:buFont typeface="Arial" panose="020B0604020202020204" pitchFamily="34" charset="0"/>
              <a:buNone/>
            </a:pPr>
            <a:endParaRPr lang="en-US" dirty="0"/>
          </a:p>
          <a:p>
            <a:pPr marL="171450" indent="-171450">
              <a:buFont typeface="Arial" panose="020B0604020202020204" pitchFamily="34" charset="0"/>
              <a:buChar char="•"/>
            </a:pPr>
            <a:r>
              <a:rPr lang="en-US" dirty="0"/>
              <a:t>Deliver video</a:t>
            </a:r>
            <a:r>
              <a:rPr lang="en-US" baseline="0" dirty="0"/>
              <a:t> content or stream video to audiences large or small to a</a:t>
            </a:r>
            <a:r>
              <a:rPr lang="en-US" dirty="0"/>
              <a:t>ny </a:t>
            </a:r>
            <a:r>
              <a:rPr lang="en-US" baseline="0" dirty="0"/>
              <a:t>device(Web or Mobile) anywhere reliably and in scale.</a:t>
            </a:r>
          </a:p>
          <a:p>
            <a:pPr marL="0" indent="0">
              <a:buFont typeface="Arial" panose="020B0604020202020204" pitchFamily="34" charset="0"/>
              <a:buNone/>
            </a:pPr>
            <a:endParaRPr lang="en-US" baseline="0" dirty="0"/>
          </a:p>
          <a:p>
            <a:pPr marL="171450" indent="-171450">
              <a:buFont typeface="Arial" panose="020B0604020202020204" pitchFamily="34" charset="0"/>
              <a:buChar char="•"/>
            </a:pPr>
            <a:r>
              <a:rPr lang="en-US" baseline="0" dirty="0"/>
              <a:t>Helps you create versatile media workflows for ingesting, encoding, protecting and streaming content to audiences on-demand or broadcast live. </a:t>
            </a:r>
          </a:p>
          <a:p>
            <a:pPr marL="171450" indent="-171450">
              <a:buFont typeface="Arial" panose="020B0604020202020204" pitchFamily="34" charset="0"/>
              <a:buChar char="•"/>
            </a:pPr>
            <a:endParaRPr lang="en-US" baseline="0" dirty="0"/>
          </a:p>
          <a:p>
            <a:pPr marL="171450" indent="-171450">
              <a:buFont typeface="Arial" panose="020B0604020202020204" pitchFamily="34" charset="0"/>
              <a:buChar char="•"/>
            </a:pPr>
            <a:r>
              <a:rPr lang="en-US" baseline="0" dirty="0"/>
              <a:t>Powerful and extensible platform with broad set of first and third-party capabilities to support complete end-to-end media workflows.</a:t>
            </a:r>
          </a:p>
          <a:p>
            <a:pPr marL="171450" indent="-171450">
              <a:buFont typeface="Arial" panose="020B0604020202020204" pitchFamily="34" charset="0"/>
              <a:buChar char="•"/>
            </a:pPr>
            <a:endParaRPr lang="en-US" baseline="0" dirty="0"/>
          </a:p>
          <a:p>
            <a:pPr marL="171450" indent="-171450">
              <a:buFont typeface="Arial" panose="020B0604020202020204" pitchFamily="34" charset="0"/>
              <a:buChar char="•"/>
            </a:pPr>
            <a:r>
              <a:rPr lang="en-US" baseline="0" dirty="0"/>
              <a:t>Integration with Office 365 empowers organizations of all sizes helps to use videos to enhance sharing, collaboration and communication.</a:t>
            </a:r>
          </a:p>
          <a:p>
            <a:pPr marL="171450" indent="-171450">
              <a:buFont typeface="Arial" panose="020B0604020202020204" pitchFamily="34" charset="0"/>
              <a:buChar char="•"/>
            </a:pPr>
            <a:endParaRPr lang="en-US" baseline="0" dirty="0"/>
          </a:p>
          <a:p>
            <a:pPr marL="171450" indent="-171450">
              <a:buFont typeface="Arial" panose="020B0604020202020204" pitchFamily="34" charset="0"/>
              <a:buChar char="•"/>
            </a:pPr>
            <a:r>
              <a:rPr lang="en-US" sz="900" b="0" i="0" kern="1200" dirty="0">
                <a:solidFill>
                  <a:schemeClr val="tx1"/>
                </a:solidFill>
                <a:effectLst/>
                <a:latin typeface="Segoe UI Light" pitchFamily="34" charset="0"/>
                <a:ea typeface="+mn-ea"/>
                <a:cs typeface="+mn-cs"/>
              </a:rPr>
              <a:t>Azure Media Player, an automated online player solution, </a:t>
            </a:r>
            <a:r>
              <a:rPr lang="en-US" sz="900" b="0" i="0" kern="1200" baseline="0" dirty="0">
                <a:solidFill>
                  <a:schemeClr val="tx1"/>
                </a:solidFill>
                <a:effectLst/>
                <a:latin typeface="Segoe UI Light" pitchFamily="34" charset="0"/>
                <a:ea typeface="+mn-ea"/>
                <a:cs typeface="+mn-cs"/>
              </a:rPr>
              <a:t> </a:t>
            </a:r>
            <a:r>
              <a:rPr lang="en-US" sz="900" b="0" i="0" kern="1200" dirty="0">
                <a:solidFill>
                  <a:schemeClr val="tx1"/>
                </a:solidFill>
                <a:effectLst/>
                <a:latin typeface="Segoe UI Light" pitchFamily="34" charset="0"/>
                <a:ea typeface="+mn-ea"/>
                <a:cs typeface="+mn-cs"/>
              </a:rPr>
              <a:t>supports all the usual industry standards like HTML5 video, </a:t>
            </a:r>
            <a:r>
              <a:rPr lang="en-US" sz="900" b="0" i="0" u="none" strike="noStrike" kern="1200" dirty="0">
                <a:solidFill>
                  <a:schemeClr val="tx1"/>
                </a:solidFill>
                <a:effectLst/>
                <a:latin typeface="Segoe UI Light" pitchFamily="34" charset="0"/>
                <a:ea typeface="+mn-ea"/>
                <a:cs typeface="+mn-cs"/>
                <a:hlinkClick r:id="rId3"/>
              </a:rPr>
              <a:t>Media Source Extensions</a:t>
            </a:r>
            <a:r>
              <a:rPr lang="en-US" sz="900" b="0" i="0" kern="1200" dirty="0">
                <a:solidFill>
                  <a:schemeClr val="tx1"/>
                </a:solidFill>
                <a:effectLst/>
                <a:latin typeface="Segoe UI Light" pitchFamily="34" charset="0"/>
                <a:ea typeface="+mn-ea"/>
                <a:cs typeface="+mn-cs"/>
              </a:rPr>
              <a:t> and rights management through </a:t>
            </a:r>
            <a:r>
              <a:rPr lang="en-US" sz="900" b="0" i="0" u="none" strike="noStrike" kern="1200" dirty="0">
                <a:solidFill>
                  <a:schemeClr val="tx1"/>
                </a:solidFill>
                <a:effectLst/>
                <a:latin typeface="Segoe UI Light" pitchFamily="34" charset="0"/>
                <a:ea typeface="+mn-ea"/>
                <a:cs typeface="+mn-cs"/>
                <a:hlinkClick r:id="rId4"/>
              </a:rPr>
              <a:t>Encrypted Media Extensions</a:t>
            </a:r>
            <a:r>
              <a:rPr lang="en-US" sz="900" b="0" i="0" kern="1200" dirty="0">
                <a:solidFill>
                  <a:schemeClr val="tx1"/>
                </a:solidFill>
                <a:effectLst/>
                <a:latin typeface="Segoe UI Light" pitchFamily="34" charset="0"/>
                <a:ea typeface="+mn-ea"/>
                <a:cs typeface="+mn-cs"/>
              </a:rPr>
              <a:t>. The focus here is on open standards, but on older browsers, the player can fall back on Flash or Silverlight.</a:t>
            </a:r>
            <a:endParaRPr lang="en-US" baseline="0" dirty="0"/>
          </a:p>
          <a:p>
            <a:pPr marL="171450" indent="-171450">
              <a:buFont typeface="Arial" panose="020B0604020202020204" pitchFamily="34" charset="0"/>
              <a:buChar char="•"/>
            </a:pPr>
            <a:endParaRPr lang="en-US"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pPr defTabSz="931436"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DDCD61BB-790A-4EFE-904A-F3FC061E4182}" type="datetime8">
              <a:rPr lang="en-US" smtClean="0"/>
              <a:t>6/14/2016 10:45 PM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9</a:t>
            </a:fld>
            <a:endParaRPr lang="en-US" dirty="0"/>
          </a:p>
        </p:txBody>
      </p:sp>
    </p:spTree>
    <p:extLst>
      <p:ext uri="{BB962C8B-B14F-4D97-AF65-F5344CB8AC3E}">
        <p14:creationId xmlns:p14="http://schemas.microsoft.com/office/powerpoint/2010/main" val="11586604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Speaker notes:</a:t>
            </a:r>
          </a:p>
          <a:p>
            <a:pPr marL="0" indent="0">
              <a:buFont typeface="Arial" panose="020B0604020202020204" pitchFamily="34" charset="0"/>
              <a:buNone/>
            </a:pPr>
            <a:endParaRPr lang="en-US" dirty="0"/>
          </a:p>
          <a:p>
            <a:pPr marL="171450" indent="-171450">
              <a:buFont typeface="Arial" panose="020B0604020202020204" pitchFamily="34" charset="0"/>
              <a:buChar char="•"/>
            </a:pPr>
            <a:r>
              <a:rPr lang="en-US" dirty="0"/>
              <a:t>Deliver video</a:t>
            </a:r>
            <a:r>
              <a:rPr lang="en-US" baseline="0" dirty="0"/>
              <a:t> content or stream video to audiences large or small to a</a:t>
            </a:r>
            <a:r>
              <a:rPr lang="en-US" dirty="0"/>
              <a:t>ny </a:t>
            </a:r>
            <a:r>
              <a:rPr lang="en-US" baseline="0" dirty="0"/>
              <a:t>device(Web or Mobile) anywhere reliably and in scale.</a:t>
            </a:r>
          </a:p>
          <a:p>
            <a:pPr marL="0" indent="0">
              <a:buFont typeface="Arial" panose="020B0604020202020204" pitchFamily="34" charset="0"/>
              <a:buNone/>
            </a:pPr>
            <a:endParaRPr lang="en-US" baseline="0" dirty="0"/>
          </a:p>
          <a:p>
            <a:pPr marL="171450" indent="-171450">
              <a:buFont typeface="Arial" panose="020B0604020202020204" pitchFamily="34" charset="0"/>
              <a:buChar char="•"/>
            </a:pPr>
            <a:r>
              <a:rPr lang="en-US" baseline="0" dirty="0"/>
              <a:t>Helps you create versatile media workflows for ingesting, encoding, protecting and streaming content to audiences on-demand or broadcast live. </a:t>
            </a:r>
          </a:p>
          <a:p>
            <a:pPr marL="171450" indent="-171450">
              <a:buFont typeface="Arial" panose="020B0604020202020204" pitchFamily="34" charset="0"/>
              <a:buChar char="•"/>
            </a:pPr>
            <a:endParaRPr lang="en-US" baseline="0" dirty="0"/>
          </a:p>
          <a:p>
            <a:pPr marL="171450" indent="-171450">
              <a:buFont typeface="Arial" panose="020B0604020202020204" pitchFamily="34" charset="0"/>
              <a:buChar char="•"/>
            </a:pPr>
            <a:r>
              <a:rPr lang="en-US" baseline="0" dirty="0"/>
              <a:t>Powerful and extensible platform with broad set of first and third-party capabilities to support complete end-to-end media workflows.</a:t>
            </a:r>
          </a:p>
          <a:p>
            <a:pPr marL="171450" indent="-171450">
              <a:buFont typeface="Arial" panose="020B0604020202020204" pitchFamily="34" charset="0"/>
              <a:buChar char="•"/>
            </a:pPr>
            <a:endParaRPr lang="en-US" baseline="0" dirty="0"/>
          </a:p>
          <a:p>
            <a:pPr marL="171450" indent="-171450">
              <a:buFont typeface="Arial" panose="020B0604020202020204" pitchFamily="34" charset="0"/>
              <a:buChar char="•"/>
            </a:pPr>
            <a:r>
              <a:rPr lang="en-US" baseline="0" dirty="0"/>
              <a:t>Integration with Office 365 empowers organizations of all sizes helps to use videos to enhance sharing, collaboration and communication.</a:t>
            </a:r>
          </a:p>
          <a:p>
            <a:pPr marL="171450" indent="-171450">
              <a:buFont typeface="Arial" panose="020B0604020202020204" pitchFamily="34" charset="0"/>
              <a:buChar char="•"/>
            </a:pPr>
            <a:endParaRPr lang="en-US" baseline="0" dirty="0"/>
          </a:p>
          <a:p>
            <a:pPr marL="171450" indent="-171450">
              <a:buFont typeface="Arial" panose="020B0604020202020204" pitchFamily="34" charset="0"/>
              <a:buChar char="•"/>
            </a:pPr>
            <a:r>
              <a:rPr lang="en-US" sz="900" b="0" i="0" kern="1200" dirty="0">
                <a:solidFill>
                  <a:schemeClr val="tx1"/>
                </a:solidFill>
                <a:effectLst/>
                <a:latin typeface="Segoe UI Light" pitchFamily="34" charset="0"/>
                <a:ea typeface="+mn-ea"/>
                <a:cs typeface="+mn-cs"/>
              </a:rPr>
              <a:t>Azure Media Player, an automated online player solution, </a:t>
            </a:r>
            <a:r>
              <a:rPr lang="en-US" sz="900" b="0" i="0" kern="1200" baseline="0" dirty="0">
                <a:solidFill>
                  <a:schemeClr val="tx1"/>
                </a:solidFill>
                <a:effectLst/>
                <a:latin typeface="Segoe UI Light" pitchFamily="34" charset="0"/>
                <a:ea typeface="+mn-ea"/>
                <a:cs typeface="+mn-cs"/>
              </a:rPr>
              <a:t> </a:t>
            </a:r>
            <a:r>
              <a:rPr lang="en-US" sz="900" b="0" i="0" kern="1200" dirty="0">
                <a:solidFill>
                  <a:schemeClr val="tx1"/>
                </a:solidFill>
                <a:effectLst/>
                <a:latin typeface="Segoe UI Light" pitchFamily="34" charset="0"/>
                <a:ea typeface="+mn-ea"/>
                <a:cs typeface="+mn-cs"/>
              </a:rPr>
              <a:t>supports all the usual industry standards like HTML5 video, </a:t>
            </a:r>
            <a:r>
              <a:rPr lang="en-US" sz="900" b="0" i="0" u="none" strike="noStrike" kern="1200" dirty="0">
                <a:solidFill>
                  <a:schemeClr val="tx1"/>
                </a:solidFill>
                <a:effectLst/>
                <a:latin typeface="Segoe UI Light" pitchFamily="34" charset="0"/>
                <a:ea typeface="+mn-ea"/>
                <a:cs typeface="+mn-cs"/>
                <a:hlinkClick r:id="rId3"/>
              </a:rPr>
              <a:t>Media Source Extensions</a:t>
            </a:r>
            <a:r>
              <a:rPr lang="en-US" sz="900" b="0" i="0" kern="1200" dirty="0">
                <a:solidFill>
                  <a:schemeClr val="tx1"/>
                </a:solidFill>
                <a:effectLst/>
                <a:latin typeface="Segoe UI Light" pitchFamily="34" charset="0"/>
                <a:ea typeface="+mn-ea"/>
                <a:cs typeface="+mn-cs"/>
              </a:rPr>
              <a:t> and rights management through </a:t>
            </a:r>
            <a:r>
              <a:rPr lang="en-US" sz="900" b="0" i="0" u="none" strike="noStrike" kern="1200" dirty="0">
                <a:solidFill>
                  <a:schemeClr val="tx1"/>
                </a:solidFill>
                <a:effectLst/>
                <a:latin typeface="Segoe UI Light" pitchFamily="34" charset="0"/>
                <a:ea typeface="+mn-ea"/>
                <a:cs typeface="+mn-cs"/>
                <a:hlinkClick r:id="rId4"/>
              </a:rPr>
              <a:t>Encrypted Media Extensions</a:t>
            </a:r>
            <a:r>
              <a:rPr lang="en-US" sz="900" b="0" i="0" kern="1200" dirty="0">
                <a:solidFill>
                  <a:schemeClr val="tx1"/>
                </a:solidFill>
                <a:effectLst/>
                <a:latin typeface="Segoe UI Light" pitchFamily="34" charset="0"/>
                <a:ea typeface="+mn-ea"/>
                <a:cs typeface="+mn-cs"/>
              </a:rPr>
              <a:t>. The focus here is on open standards, but on older browsers, the player can fall back on Flash or Silverlight.</a:t>
            </a:r>
            <a:endParaRPr lang="en-US" baseline="0" dirty="0"/>
          </a:p>
          <a:p>
            <a:pPr marL="171450" indent="-171450">
              <a:buFont typeface="Arial" panose="020B0604020202020204" pitchFamily="34" charset="0"/>
              <a:buChar char="•"/>
            </a:pPr>
            <a:endParaRPr lang="en-US"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pPr defTabSz="931436"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DDCD61BB-790A-4EFE-904A-F3FC061E4182}" type="datetime8">
              <a:rPr lang="en-US" smtClean="0"/>
              <a:t>6/14/2016 10:45 PM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10</a:t>
            </a:fld>
            <a:endParaRPr lang="en-US" dirty="0"/>
          </a:p>
        </p:txBody>
      </p:sp>
    </p:spTree>
    <p:extLst>
      <p:ext uri="{BB962C8B-B14F-4D97-AF65-F5344CB8AC3E}">
        <p14:creationId xmlns:p14="http://schemas.microsoft.com/office/powerpoint/2010/main" val="42581571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Speaker notes:</a:t>
            </a:r>
          </a:p>
          <a:p>
            <a:pPr marL="0" indent="0">
              <a:buFont typeface="Arial" panose="020B0604020202020204" pitchFamily="34" charset="0"/>
              <a:buNone/>
            </a:pPr>
            <a:endParaRPr lang="en-US" dirty="0"/>
          </a:p>
          <a:p>
            <a:pPr marL="171450" indent="-171450">
              <a:buFont typeface="Arial" panose="020B0604020202020204" pitchFamily="34" charset="0"/>
              <a:buChar char="•"/>
            </a:pPr>
            <a:r>
              <a:rPr lang="en-US" dirty="0"/>
              <a:t>Deliver video</a:t>
            </a:r>
            <a:r>
              <a:rPr lang="en-US" baseline="0" dirty="0"/>
              <a:t> content or stream video to audiences large or small to a</a:t>
            </a:r>
            <a:r>
              <a:rPr lang="en-US" dirty="0"/>
              <a:t>ny </a:t>
            </a:r>
            <a:r>
              <a:rPr lang="en-US" baseline="0" dirty="0"/>
              <a:t>device(Web or Mobile) anywhere reliably and in scale.</a:t>
            </a:r>
          </a:p>
          <a:p>
            <a:pPr marL="0" indent="0">
              <a:buFont typeface="Arial" panose="020B0604020202020204" pitchFamily="34" charset="0"/>
              <a:buNone/>
            </a:pPr>
            <a:endParaRPr lang="en-US" baseline="0" dirty="0"/>
          </a:p>
          <a:p>
            <a:pPr marL="171450" indent="-171450">
              <a:buFont typeface="Arial" panose="020B0604020202020204" pitchFamily="34" charset="0"/>
              <a:buChar char="•"/>
            </a:pPr>
            <a:r>
              <a:rPr lang="en-US" baseline="0" dirty="0"/>
              <a:t>Helps you create versatile media workflows for ingesting, encoding, protecting and streaming content to audiences on-demand or broadcast live. </a:t>
            </a:r>
          </a:p>
          <a:p>
            <a:pPr marL="171450" indent="-171450">
              <a:buFont typeface="Arial" panose="020B0604020202020204" pitchFamily="34" charset="0"/>
              <a:buChar char="•"/>
            </a:pPr>
            <a:endParaRPr lang="en-US" baseline="0" dirty="0"/>
          </a:p>
          <a:p>
            <a:pPr marL="171450" indent="-171450">
              <a:buFont typeface="Arial" panose="020B0604020202020204" pitchFamily="34" charset="0"/>
              <a:buChar char="•"/>
            </a:pPr>
            <a:r>
              <a:rPr lang="en-US" baseline="0" dirty="0"/>
              <a:t>Powerful and extensible platform with broad set of first and third-party capabilities to support complete end-to-end media workflows.</a:t>
            </a:r>
          </a:p>
          <a:p>
            <a:pPr marL="171450" indent="-171450">
              <a:buFont typeface="Arial" panose="020B0604020202020204" pitchFamily="34" charset="0"/>
              <a:buChar char="•"/>
            </a:pPr>
            <a:endParaRPr lang="en-US" baseline="0" dirty="0"/>
          </a:p>
          <a:p>
            <a:pPr marL="171450" indent="-171450">
              <a:buFont typeface="Arial" panose="020B0604020202020204" pitchFamily="34" charset="0"/>
              <a:buChar char="•"/>
            </a:pPr>
            <a:r>
              <a:rPr lang="en-US" baseline="0" dirty="0"/>
              <a:t>Integration with Office 365 empowers organizations of all sizes helps to use videos to enhance sharing, collaboration and communication.</a:t>
            </a:r>
          </a:p>
          <a:p>
            <a:pPr marL="171450" indent="-171450">
              <a:buFont typeface="Arial" panose="020B0604020202020204" pitchFamily="34" charset="0"/>
              <a:buChar char="•"/>
            </a:pPr>
            <a:endParaRPr lang="en-US" baseline="0" dirty="0"/>
          </a:p>
          <a:p>
            <a:pPr marL="171450" indent="-171450">
              <a:buFont typeface="Arial" panose="020B0604020202020204" pitchFamily="34" charset="0"/>
              <a:buChar char="•"/>
            </a:pPr>
            <a:r>
              <a:rPr lang="en-US" sz="900" b="0" i="0" kern="1200" dirty="0">
                <a:solidFill>
                  <a:schemeClr val="tx1"/>
                </a:solidFill>
                <a:effectLst/>
                <a:latin typeface="Segoe UI Light" pitchFamily="34" charset="0"/>
                <a:ea typeface="+mn-ea"/>
                <a:cs typeface="+mn-cs"/>
              </a:rPr>
              <a:t>Azure Media Player, an automated online player solution, </a:t>
            </a:r>
            <a:r>
              <a:rPr lang="en-US" sz="900" b="0" i="0" kern="1200" baseline="0" dirty="0">
                <a:solidFill>
                  <a:schemeClr val="tx1"/>
                </a:solidFill>
                <a:effectLst/>
                <a:latin typeface="Segoe UI Light" pitchFamily="34" charset="0"/>
                <a:ea typeface="+mn-ea"/>
                <a:cs typeface="+mn-cs"/>
              </a:rPr>
              <a:t> </a:t>
            </a:r>
            <a:r>
              <a:rPr lang="en-US" sz="900" b="0" i="0" kern="1200" dirty="0">
                <a:solidFill>
                  <a:schemeClr val="tx1"/>
                </a:solidFill>
                <a:effectLst/>
                <a:latin typeface="Segoe UI Light" pitchFamily="34" charset="0"/>
                <a:ea typeface="+mn-ea"/>
                <a:cs typeface="+mn-cs"/>
              </a:rPr>
              <a:t>supports all the usual industry standards like HTML5 video, </a:t>
            </a:r>
            <a:r>
              <a:rPr lang="en-US" sz="900" b="0" i="0" u="none" strike="noStrike" kern="1200" dirty="0">
                <a:solidFill>
                  <a:schemeClr val="tx1"/>
                </a:solidFill>
                <a:effectLst/>
                <a:latin typeface="Segoe UI Light" pitchFamily="34" charset="0"/>
                <a:ea typeface="+mn-ea"/>
                <a:cs typeface="+mn-cs"/>
                <a:hlinkClick r:id="rId3"/>
              </a:rPr>
              <a:t>Media Source Extensions</a:t>
            </a:r>
            <a:r>
              <a:rPr lang="en-US" sz="900" b="0" i="0" kern="1200" dirty="0">
                <a:solidFill>
                  <a:schemeClr val="tx1"/>
                </a:solidFill>
                <a:effectLst/>
                <a:latin typeface="Segoe UI Light" pitchFamily="34" charset="0"/>
                <a:ea typeface="+mn-ea"/>
                <a:cs typeface="+mn-cs"/>
              </a:rPr>
              <a:t> and rights management through </a:t>
            </a:r>
            <a:r>
              <a:rPr lang="en-US" sz="900" b="0" i="0" u="none" strike="noStrike" kern="1200" dirty="0">
                <a:solidFill>
                  <a:schemeClr val="tx1"/>
                </a:solidFill>
                <a:effectLst/>
                <a:latin typeface="Segoe UI Light" pitchFamily="34" charset="0"/>
                <a:ea typeface="+mn-ea"/>
                <a:cs typeface="+mn-cs"/>
                <a:hlinkClick r:id="rId4"/>
              </a:rPr>
              <a:t>Encrypted Media Extensions</a:t>
            </a:r>
            <a:r>
              <a:rPr lang="en-US" sz="900" b="0" i="0" kern="1200" dirty="0">
                <a:solidFill>
                  <a:schemeClr val="tx1"/>
                </a:solidFill>
                <a:effectLst/>
                <a:latin typeface="Segoe UI Light" pitchFamily="34" charset="0"/>
                <a:ea typeface="+mn-ea"/>
                <a:cs typeface="+mn-cs"/>
              </a:rPr>
              <a:t>. The focus here is on open standards, but on older browsers, the player can fall back on Flash or Silverlight.</a:t>
            </a:r>
            <a:endParaRPr lang="en-US" baseline="0" dirty="0"/>
          </a:p>
          <a:p>
            <a:pPr marL="171450" indent="-171450">
              <a:buFont typeface="Arial" panose="020B0604020202020204" pitchFamily="34" charset="0"/>
              <a:buChar char="•"/>
            </a:pPr>
            <a:endParaRPr lang="en-US"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pPr defTabSz="931436"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DDCD61BB-790A-4EFE-904A-F3FC061E4182}" type="datetime8">
              <a:rPr lang="en-US" smtClean="0"/>
              <a:t>6/14/2016 10:45 PM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11</a:t>
            </a:fld>
            <a:endParaRPr lang="en-US" dirty="0"/>
          </a:p>
        </p:txBody>
      </p:sp>
    </p:spTree>
    <p:extLst>
      <p:ext uri="{BB962C8B-B14F-4D97-AF65-F5344CB8AC3E}">
        <p14:creationId xmlns:p14="http://schemas.microsoft.com/office/powerpoint/2010/main" val="333225925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3.jpe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3.jpeg"/><Relationship Id="rId1" Type="http://schemas.openxmlformats.org/officeDocument/2006/relationships/slideMaster" Target="../slideMasters/slideMaster3.xml"/><Relationship Id="rId4" Type="http://schemas.openxmlformats.org/officeDocument/2006/relationships/image" Target="../media/image9.pn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4.jpeg"/><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4.jpeg"/><Relationship Id="rId1" Type="http://schemas.openxmlformats.org/officeDocument/2006/relationships/slideMaster" Target="../slideMasters/slideMaster3.xml"/><Relationship Id="rId4" Type="http://schemas.openxmlformats.org/officeDocument/2006/relationships/image" Target="../media/image9.png"/></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5.jpeg"/><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5.jpeg"/><Relationship Id="rId1" Type="http://schemas.openxmlformats.org/officeDocument/2006/relationships/slideMaster" Target="../slideMasters/slideMaster3.xml"/><Relationship Id="rId4" Type="http://schemas.openxmlformats.org/officeDocument/2006/relationships/image" Target="../media/image9.png"/></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6.jpeg"/><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Master" Target="../slideMasters/slideMaster3.xml"/><Relationship Id="rId4" Type="http://schemas.openxmlformats.org/officeDocument/2006/relationships/image" Target="../media/image9.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8.jpeg"/><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Master" Target="../slideMasters/slideMaster3.xml"/><Relationship Id="rId4" Type="http://schemas.openxmlformats.org/officeDocument/2006/relationships/image" Target="../media/image9.png"/></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0.jpg"/><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0.jpg"/><Relationship Id="rId1" Type="http://schemas.openxmlformats.org/officeDocument/2006/relationships/slideMaster" Target="../slideMasters/slideMaster3.xml"/><Relationship Id="rId4" Type="http://schemas.openxmlformats.org/officeDocument/2006/relationships/image" Target="../media/image9.png"/></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Present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bwMode="auto">
          <a:xfrm>
            <a:off x="6056138" y="4147420"/>
            <a:ext cx="6430470" cy="1733912"/>
          </a:xfrm>
          <a:prstGeom prst="rect">
            <a:avLst/>
          </a:prstGeom>
          <a:solidFill>
            <a:schemeClr val="tx2">
              <a:alpha val="91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pic>
        <p:nvPicPr>
          <p:cNvPr id="7" name="Picture 6" descr="Ones-and-zeroes2.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6951" y="4928556"/>
            <a:ext cx="2713898" cy="1972396"/>
          </a:xfrm>
          <a:prstGeom prst="rect">
            <a:avLst/>
          </a:prstGeom>
        </p:spPr>
      </p:pic>
      <p:pic>
        <p:nvPicPr>
          <p:cNvPr id="9" name="Picture 8" descr="MS-Azure_rgb_Wht.png"/>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355988" y="147876"/>
            <a:ext cx="1661800" cy="382281"/>
          </a:xfrm>
          <a:prstGeom prst="rect">
            <a:avLst/>
          </a:prstGeom>
        </p:spPr>
      </p:pic>
      <p:sp>
        <p:nvSpPr>
          <p:cNvPr id="6" name="Presenter"/>
          <p:cNvSpPr txBox="1">
            <a:spLocks/>
          </p:cNvSpPr>
          <p:nvPr userDrawn="1"/>
        </p:nvSpPr>
        <p:spPr>
          <a:xfrm>
            <a:off x="6340563" y="5233032"/>
            <a:ext cx="5668478" cy="1095241"/>
          </a:xfrm>
          <a:prstGeom prst="rect">
            <a:avLst/>
          </a:prstGeom>
        </p:spPr>
        <p:txBody>
          <a:bodyPr vert="horz" wrap="square" lIns="228600" tIns="91400" rIns="146240" bIns="91400" rtlCol="0" anchor="t">
            <a:noAutofit/>
          </a:bodyPr>
          <a:lstStyle>
            <a:lvl1pPr algn="l" defTabSz="932472" rtl="0" eaLnBrk="1" latinLnBrk="0" hangingPunct="1">
              <a:lnSpc>
                <a:spcPct val="90000"/>
              </a:lnSpc>
              <a:spcBef>
                <a:spcPct val="0"/>
              </a:spcBef>
              <a:buNone/>
              <a:defRPr lang="en-US" sz="5200" b="0" kern="1200" cap="none" spc="-102" baseline="0">
                <a:ln w="3175">
                  <a:noFill/>
                </a:ln>
                <a:solidFill>
                  <a:schemeClr val="bg1"/>
                </a:solidFill>
                <a:effectLst/>
                <a:latin typeface="+mj-lt"/>
                <a:ea typeface="+mn-ea"/>
                <a:cs typeface="Segoe UI" pitchFamily="34" charset="0"/>
              </a:defRPr>
            </a:lvl1pPr>
          </a:lstStyle>
          <a:p>
            <a:pPr defTabSz="932563">
              <a:lnSpc>
                <a:spcPts val="3000"/>
              </a:lnSpc>
              <a:spcBef>
                <a:spcPts val="0"/>
              </a:spcBef>
              <a:spcAft>
                <a:spcPts val="1199"/>
              </a:spcAft>
              <a:defRPr/>
            </a:pPr>
            <a:r>
              <a:rPr lang="en-US" sz="2200" dirty="0">
                <a:solidFill>
                  <a:srgbClr val="FFFFFF"/>
                </a:solidFill>
              </a:rPr>
              <a:t>Presenter</a:t>
            </a:r>
            <a:endParaRPr sz="2200" dirty="0">
              <a:solidFill>
                <a:srgbClr val="FFFFFF"/>
              </a:solidFill>
            </a:endParaRPr>
          </a:p>
        </p:txBody>
      </p:sp>
      <p:sp>
        <p:nvSpPr>
          <p:cNvPr id="10" name="Title"/>
          <p:cNvSpPr>
            <a:spLocks noGrp="1"/>
          </p:cNvSpPr>
          <p:nvPr>
            <p:ph type="title" hasCustomPrompt="1"/>
          </p:nvPr>
        </p:nvSpPr>
        <p:spPr>
          <a:xfrm>
            <a:off x="6362422" y="4263383"/>
            <a:ext cx="5826403" cy="899665"/>
          </a:xfrm>
          <a:prstGeom prst="rect">
            <a:avLst/>
          </a:prstGeom>
        </p:spPr>
        <p:txBody>
          <a:bodyPr/>
          <a:lstStyle>
            <a:lvl1pPr>
              <a:defRPr lang="en-US" sz="5400" b="0" kern="1200" cap="none" spc="0" baseline="0" smtClean="0">
                <a:ln w="3175">
                  <a:noFill/>
                </a:ln>
                <a:solidFill>
                  <a:schemeClr val="bg1"/>
                </a:solidFill>
                <a:effectLst/>
                <a:latin typeface="+mj-lt"/>
                <a:ea typeface="+mn-ea"/>
                <a:cs typeface="Segoe UI" pitchFamily="34" charset="0"/>
              </a:defRPr>
            </a:lvl1pPr>
          </a:lstStyle>
          <a:p>
            <a:r>
              <a:rPr lang="en-US" dirty="0"/>
              <a:t>Title</a:t>
            </a:r>
          </a:p>
        </p:txBody>
      </p:sp>
    </p:spTree>
    <p:extLst>
      <p:ext uri="{BB962C8B-B14F-4D97-AF65-F5344CB8AC3E}">
        <p14:creationId xmlns:p14="http://schemas.microsoft.com/office/powerpoint/2010/main" val="1647599360"/>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urple Blank">
    <p:bg>
      <p:bgPr>
        <a:solidFill>
          <a:schemeClr val="accent2">
            <a:lumMod val="50000"/>
          </a:schemeClr>
        </a:solidFill>
        <a:effectLst/>
      </p:bgPr>
    </p:bg>
    <p:spTree>
      <p:nvGrpSpPr>
        <p:cNvPr id="1" name=""/>
        <p:cNvGrpSpPr/>
        <p:nvPr/>
      </p:nvGrpSpPr>
      <p:grpSpPr>
        <a:xfrm>
          <a:off x="0" y="0"/>
          <a:ext cx="0" cy="0"/>
          <a:chOff x="0" y="0"/>
          <a:chExt cx="0" cy="0"/>
        </a:xfrm>
      </p:grpSpPr>
      <p:pic>
        <p:nvPicPr>
          <p:cNvPr id="5" name="Azure Light" descr="MS-Azure_rgb_Wht.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355988" y="147876"/>
            <a:ext cx="1661800" cy="382281"/>
          </a:xfrm>
          <a:prstGeom prst="rect">
            <a:avLst/>
          </a:prstGeom>
        </p:spPr>
      </p:pic>
      <p:pic>
        <p:nvPicPr>
          <p:cNvPr id="6" name="Logo" descr="MS Logo White.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02514" y="6468241"/>
            <a:ext cx="1168715" cy="250567"/>
          </a:xfrm>
          <a:prstGeom prst="rect">
            <a:avLst/>
          </a:prstGeom>
        </p:spPr>
      </p:pic>
    </p:spTree>
    <p:extLst>
      <p:ext uri="{BB962C8B-B14F-4D97-AF65-F5344CB8AC3E}">
        <p14:creationId xmlns:p14="http://schemas.microsoft.com/office/powerpoint/2010/main" val="2524385463"/>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Headline and Content">
    <p:spTree>
      <p:nvGrpSpPr>
        <p:cNvPr id="1" name=""/>
        <p:cNvGrpSpPr/>
        <p:nvPr/>
      </p:nvGrpSpPr>
      <p:grpSpPr>
        <a:xfrm>
          <a:off x="0" y="0"/>
          <a:ext cx="0" cy="0"/>
          <a:chOff x="0" y="0"/>
          <a:chExt cx="0" cy="0"/>
        </a:xfrm>
      </p:grpSpPr>
      <p:sp>
        <p:nvSpPr>
          <p:cNvPr id="3" name="White Background"/>
          <p:cNvSpPr/>
          <p:nvPr userDrawn="1"/>
        </p:nvSpPr>
        <p:spPr bwMode="auto">
          <a:xfrm>
            <a:off x="0" y="3365500"/>
            <a:ext cx="12188825" cy="3492500"/>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pic>
        <p:nvPicPr>
          <p:cNvPr id="4" name="Logo Dark" descr="MS Logo.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04945" y="6474572"/>
            <a:ext cx="1157198" cy="248097"/>
          </a:xfrm>
          <a:prstGeom prst="rect">
            <a:avLst/>
          </a:prstGeom>
        </p:spPr>
      </p:pic>
      <p:pic>
        <p:nvPicPr>
          <p:cNvPr id="8" name="Azure Light" descr="MS-Azure_rgb_Wht.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355988" y="147876"/>
            <a:ext cx="1661800" cy="382281"/>
          </a:xfrm>
          <a:prstGeom prst="rect">
            <a:avLst/>
          </a:prstGeom>
        </p:spPr>
      </p:pic>
      <p:sp>
        <p:nvSpPr>
          <p:cNvPr id="12" name="Body"/>
          <p:cNvSpPr>
            <a:spLocks noGrp="1"/>
          </p:cNvSpPr>
          <p:nvPr>
            <p:ph type="body" sz="quarter" idx="11"/>
          </p:nvPr>
        </p:nvSpPr>
        <p:spPr>
          <a:xfrm>
            <a:off x="373888" y="4824403"/>
            <a:ext cx="6748272" cy="1139825"/>
          </a:xfrm>
          <a:prstGeom prst="rect">
            <a:avLst/>
          </a:prstGeom>
        </p:spPr>
        <p:txBody>
          <a:bodyPr/>
          <a:lstStyle>
            <a:lvl1pPr>
              <a:buClr>
                <a:schemeClr val="tx2"/>
              </a:buClr>
              <a:defRPr lang="en-US" sz="2000" kern="1200" spc="0" baseline="0" dirty="0" smtClean="0">
                <a:solidFill>
                  <a:srgbClr val="0072C6"/>
                </a:solidFill>
                <a:latin typeface="Segoe UI Light" panose="020B0502040204020203" pitchFamily="34" charset="0"/>
                <a:ea typeface="+mn-ea"/>
                <a:cs typeface="+mn-cs"/>
              </a:defRPr>
            </a:lvl1pPr>
            <a:lvl2pPr>
              <a:buClr>
                <a:schemeClr val="tx2"/>
              </a:buClr>
              <a:defRPr lang="en-US" sz="2000" kern="1200" spc="0" baseline="0" dirty="0" smtClean="0">
                <a:solidFill>
                  <a:srgbClr val="0072C6"/>
                </a:solidFill>
                <a:latin typeface="Segoe UI Light" panose="020B0502040204020203" pitchFamily="34" charset="0"/>
                <a:ea typeface="+mn-ea"/>
                <a:cs typeface="+mn-cs"/>
              </a:defRPr>
            </a:lvl2pPr>
            <a:lvl3pPr>
              <a:buClr>
                <a:schemeClr val="tx2"/>
              </a:buClr>
              <a:defRPr lang="en-US" sz="2000" kern="1200" spc="0" baseline="0" dirty="0" smtClean="0">
                <a:solidFill>
                  <a:srgbClr val="0072C6"/>
                </a:solidFill>
                <a:latin typeface="Segoe UI Light" panose="020B0502040204020203" pitchFamily="34" charset="0"/>
                <a:ea typeface="+mn-ea"/>
                <a:cs typeface="+mn-cs"/>
              </a:defRPr>
            </a:lvl3pPr>
            <a:lvl4pPr>
              <a:buClr>
                <a:schemeClr val="tx2"/>
              </a:buClr>
              <a:defRPr lang="en-US" sz="2000" kern="1200" spc="0" baseline="0" dirty="0" smtClean="0">
                <a:solidFill>
                  <a:srgbClr val="0072C6"/>
                </a:solidFill>
                <a:latin typeface="Segoe UI Light" panose="020B0502040204020203" pitchFamily="34" charset="0"/>
                <a:ea typeface="+mn-ea"/>
                <a:cs typeface="+mn-cs"/>
              </a:defRPr>
            </a:lvl4pPr>
            <a:lvl5pPr>
              <a:buClr>
                <a:schemeClr val="tx2"/>
              </a:buClr>
              <a:defRPr lang="en-US" sz="2000" kern="1200" spc="0" baseline="0" dirty="0" smtClean="0">
                <a:solidFill>
                  <a:srgbClr val="0072C6"/>
                </a:solidFill>
                <a:latin typeface="Segoe UI Light" panose="020B0502040204020203" pitchFamily="34" charset="0"/>
                <a:ea typeface="+mn-ea"/>
                <a:cs typeface="+mn-cs"/>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Subhead"/>
          <p:cNvSpPr>
            <a:spLocks noGrp="1"/>
          </p:cNvSpPr>
          <p:nvPr>
            <p:ph type="body" sz="quarter" idx="12" hasCustomPrompt="1"/>
          </p:nvPr>
        </p:nvSpPr>
        <p:spPr>
          <a:xfrm>
            <a:off x="374650" y="3873500"/>
            <a:ext cx="6746875" cy="950913"/>
          </a:xfrm>
          <a:prstGeom prst="rect">
            <a:avLst/>
          </a:prstGeom>
        </p:spPr>
        <p:txBody>
          <a:bodyPr/>
          <a:lstStyle>
            <a:lvl1pPr marL="0" indent="0">
              <a:buNone/>
              <a:defRPr>
                <a:solidFill>
                  <a:schemeClr val="tx2"/>
                </a:solidFill>
              </a:defRPr>
            </a:lvl1pPr>
            <a:lvl2pPr marL="336076" indent="0">
              <a:buNone/>
              <a:defRPr>
                <a:solidFill>
                  <a:schemeClr val="tx2"/>
                </a:solidFill>
              </a:defRPr>
            </a:lvl2pPr>
            <a:lvl3pPr marL="560127" indent="0">
              <a:buNone/>
              <a:defRPr>
                <a:solidFill>
                  <a:schemeClr val="tx2"/>
                </a:solidFill>
              </a:defRPr>
            </a:lvl3pPr>
            <a:lvl4pPr marL="784178" indent="0">
              <a:buNone/>
              <a:defRPr>
                <a:solidFill>
                  <a:schemeClr val="tx2"/>
                </a:solidFill>
              </a:defRPr>
            </a:lvl4pPr>
            <a:lvl5pPr marL="1008229" indent="0">
              <a:buNone/>
              <a:defRPr>
                <a:solidFill>
                  <a:schemeClr val="tx2"/>
                </a:solidFill>
              </a:defRPr>
            </a:lvl5pPr>
          </a:lstStyle>
          <a:p>
            <a:pPr lvl="0"/>
            <a:r>
              <a:rPr lang="en-US" dirty="0"/>
              <a:t>Subhead</a:t>
            </a:r>
          </a:p>
        </p:txBody>
      </p:sp>
      <p:sp>
        <p:nvSpPr>
          <p:cNvPr id="7" name="Headline"/>
          <p:cNvSpPr>
            <a:spLocks noGrp="1"/>
          </p:cNvSpPr>
          <p:nvPr>
            <p:ph type="title"/>
          </p:nvPr>
        </p:nvSpPr>
        <p:spPr>
          <a:xfrm>
            <a:off x="274640" y="930350"/>
            <a:ext cx="9973765" cy="917575"/>
          </a:xfrm>
          <a:prstGeom prst="rect">
            <a:avLst/>
          </a:prstGeom>
        </p:spPr>
        <p:txBody>
          <a:bodyPr/>
          <a:lstStyle/>
          <a:p>
            <a:r>
              <a:rPr lang="en-US" sz="4800" dirty="0">
                <a:solidFill>
                  <a:schemeClr val="bg1"/>
                </a:solidFill>
              </a:rPr>
              <a:t>Headline</a:t>
            </a:r>
          </a:p>
        </p:txBody>
      </p:sp>
    </p:spTree>
    <p:extLst>
      <p:ext uri="{BB962C8B-B14F-4D97-AF65-F5344CB8AC3E}">
        <p14:creationId xmlns:p14="http://schemas.microsoft.com/office/powerpoint/2010/main" val="2013369396"/>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Headline">
    <p:spTree>
      <p:nvGrpSpPr>
        <p:cNvPr id="1" name=""/>
        <p:cNvGrpSpPr/>
        <p:nvPr/>
      </p:nvGrpSpPr>
      <p:grpSpPr>
        <a:xfrm>
          <a:off x="0" y="0"/>
          <a:ext cx="0" cy="0"/>
          <a:chOff x="0" y="0"/>
          <a:chExt cx="0" cy="0"/>
        </a:xfrm>
      </p:grpSpPr>
      <p:sp>
        <p:nvSpPr>
          <p:cNvPr id="3" name="White Background"/>
          <p:cNvSpPr/>
          <p:nvPr userDrawn="1"/>
        </p:nvSpPr>
        <p:spPr bwMode="auto">
          <a:xfrm>
            <a:off x="0" y="3365500"/>
            <a:ext cx="12188825" cy="3492500"/>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pic>
        <p:nvPicPr>
          <p:cNvPr id="4" name="Logo Dark" descr="MS Logo.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04945" y="6474572"/>
            <a:ext cx="1157198" cy="248097"/>
          </a:xfrm>
          <a:prstGeom prst="rect">
            <a:avLst/>
          </a:prstGeom>
        </p:spPr>
      </p:pic>
      <p:pic>
        <p:nvPicPr>
          <p:cNvPr id="8" name="Azure Light" descr="MS-Azure_rgb_Wht.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355988" y="147876"/>
            <a:ext cx="1661800" cy="382281"/>
          </a:xfrm>
          <a:prstGeom prst="rect">
            <a:avLst/>
          </a:prstGeom>
        </p:spPr>
      </p:pic>
      <p:sp>
        <p:nvSpPr>
          <p:cNvPr id="14" name="Subhead"/>
          <p:cNvSpPr>
            <a:spLocks noGrp="1"/>
          </p:cNvSpPr>
          <p:nvPr>
            <p:ph type="body" sz="quarter" idx="12" hasCustomPrompt="1"/>
          </p:nvPr>
        </p:nvSpPr>
        <p:spPr>
          <a:xfrm>
            <a:off x="374650" y="3873500"/>
            <a:ext cx="6746875" cy="950913"/>
          </a:xfrm>
          <a:prstGeom prst="rect">
            <a:avLst/>
          </a:prstGeom>
        </p:spPr>
        <p:txBody>
          <a:bodyPr/>
          <a:lstStyle>
            <a:lvl1pPr marL="0" indent="0">
              <a:buNone/>
              <a:defRPr>
                <a:solidFill>
                  <a:schemeClr val="tx2"/>
                </a:solidFill>
              </a:defRPr>
            </a:lvl1pPr>
            <a:lvl2pPr marL="336076" indent="0">
              <a:buNone/>
              <a:defRPr>
                <a:solidFill>
                  <a:schemeClr val="tx2"/>
                </a:solidFill>
              </a:defRPr>
            </a:lvl2pPr>
            <a:lvl3pPr marL="560127" indent="0">
              <a:buNone/>
              <a:defRPr>
                <a:solidFill>
                  <a:schemeClr val="tx2"/>
                </a:solidFill>
              </a:defRPr>
            </a:lvl3pPr>
            <a:lvl4pPr marL="784178" indent="0">
              <a:buNone/>
              <a:defRPr>
                <a:solidFill>
                  <a:schemeClr val="tx2"/>
                </a:solidFill>
              </a:defRPr>
            </a:lvl4pPr>
            <a:lvl5pPr marL="1008229" indent="0">
              <a:buNone/>
              <a:defRPr>
                <a:solidFill>
                  <a:schemeClr val="tx2"/>
                </a:solidFill>
              </a:defRPr>
            </a:lvl5pPr>
          </a:lstStyle>
          <a:p>
            <a:pPr lvl="0"/>
            <a:r>
              <a:rPr lang="en-US" dirty="0"/>
              <a:t>Subhead</a:t>
            </a:r>
          </a:p>
        </p:txBody>
      </p:sp>
      <p:sp>
        <p:nvSpPr>
          <p:cNvPr id="7" name="Headline"/>
          <p:cNvSpPr>
            <a:spLocks noGrp="1"/>
          </p:cNvSpPr>
          <p:nvPr>
            <p:ph type="title"/>
          </p:nvPr>
        </p:nvSpPr>
        <p:spPr>
          <a:xfrm>
            <a:off x="274640" y="930350"/>
            <a:ext cx="9973765" cy="917575"/>
          </a:xfrm>
          <a:prstGeom prst="rect">
            <a:avLst/>
          </a:prstGeom>
        </p:spPr>
        <p:txBody>
          <a:bodyPr/>
          <a:lstStyle/>
          <a:p>
            <a:r>
              <a:rPr lang="en-US" sz="4800" dirty="0">
                <a:solidFill>
                  <a:schemeClr val="bg1"/>
                </a:solidFill>
              </a:rPr>
              <a:t>Headline</a:t>
            </a:r>
          </a:p>
        </p:txBody>
      </p:sp>
      <p:pic>
        <p:nvPicPr>
          <p:cNvPr id="9" name="Icon" descr="Ones-and-zeroes2.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6951" y="4928556"/>
            <a:ext cx="2713898" cy="1972396"/>
          </a:xfrm>
          <a:prstGeom prst="rect">
            <a:avLst/>
          </a:prstGeom>
        </p:spPr>
      </p:pic>
    </p:spTree>
    <p:extLst>
      <p:ext uri="{BB962C8B-B14F-4D97-AF65-F5344CB8AC3E}">
        <p14:creationId xmlns:p14="http://schemas.microsoft.com/office/powerpoint/2010/main" val="2384266717"/>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lank Half">
    <p:spTree>
      <p:nvGrpSpPr>
        <p:cNvPr id="1" name=""/>
        <p:cNvGrpSpPr/>
        <p:nvPr/>
      </p:nvGrpSpPr>
      <p:grpSpPr>
        <a:xfrm>
          <a:off x="0" y="0"/>
          <a:ext cx="0" cy="0"/>
          <a:chOff x="0" y="0"/>
          <a:chExt cx="0" cy="0"/>
        </a:xfrm>
      </p:grpSpPr>
      <p:sp>
        <p:nvSpPr>
          <p:cNvPr id="3" name="White Background"/>
          <p:cNvSpPr/>
          <p:nvPr userDrawn="1"/>
        </p:nvSpPr>
        <p:spPr bwMode="auto">
          <a:xfrm>
            <a:off x="0" y="3365500"/>
            <a:ext cx="12188825" cy="3492500"/>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pic>
        <p:nvPicPr>
          <p:cNvPr id="4" name="Logo Dark" descr="MS Logo.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04945" y="6474572"/>
            <a:ext cx="1157198" cy="248097"/>
          </a:xfrm>
          <a:prstGeom prst="rect">
            <a:avLst/>
          </a:prstGeom>
        </p:spPr>
      </p:pic>
      <p:pic>
        <p:nvPicPr>
          <p:cNvPr id="8" name="Azure Light" descr="MS-Azure_rgb_Wht.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355988" y="147876"/>
            <a:ext cx="1661800" cy="382281"/>
          </a:xfrm>
          <a:prstGeom prst="rect">
            <a:avLst/>
          </a:prstGeom>
        </p:spPr>
      </p:pic>
      <p:pic>
        <p:nvPicPr>
          <p:cNvPr id="9" name="Icon" descr="Ones-and-zeroes2.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6951" y="4928556"/>
            <a:ext cx="2713898" cy="1972396"/>
          </a:xfrm>
          <a:prstGeom prst="rect">
            <a:avLst/>
          </a:prstGeom>
        </p:spPr>
      </p:pic>
    </p:spTree>
    <p:extLst>
      <p:ext uri="{BB962C8B-B14F-4D97-AF65-F5344CB8AC3E}">
        <p14:creationId xmlns:p14="http://schemas.microsoft.com/office/powerpoint/2010/main" val="3691482745"/>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Headline and Content Alt">
    <p:bg>
      <p:bgRef idx="1001">
        <a:schemeClr val="bg1"/>
      </p:bgRef>
    </p:bg>
    <p:spTree>
      <p:nvGrpSpPr>
        <p:cNvPr id="1" name=""/>
        <p:cNvGrpSpPr/>
        <p:nvPr/>
      </p:nvGrpSpPr>
      <p:grpSpPr>
        <a:xfrm>
          <a:off x="0" y="0"/>
          <a:ext cx="0" cy="0"/>
          <a:chOff x="0" y="0"/>
          <a:chExt cx="0" cy="0"/>
        </a:xfrm>
      </p:grpSpPr>
      <p:sp>
        <p:nvSpPr>
          <p:cNvPr id="13" name="White Background"/>
          <p:cNvSpPr/>
          <p:nvPr userDrawn="1"/>
        </p:nvSpPr>
        <p:spPr bwMode="auto">
          <a:xfrm>
            <a:off x="0" y="5256714"/>
            <a:ext cx="12188825" cy="1601285"/>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pic>
        <p:nvPicPr>
          <p:cNvPr id="9" name="Icon" descr="Ones-and-zeroes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951" y="4928556"/>
            <a:ext cx="2713898" cy="1972396"/>
          </a:xfrm>
          <a:prstGeom prst="rect">
            <a:avLst/>
          </a:prstGeom>
        </p:spPr>
      </p:pic>
      <p:pic>
        <p:nvPicPr>
          <p:cNvPr id="12" name="Azure Dark" descr="MS-Azure_rgb_Blk.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359584" y="151316"/>
            <a:ext cx="1660940" cy="382084"/>
          </a:xfrm>
          <a:prstGeom prst="rect">
            <a:avLst/>
          </a:prstGeom>
        </p:spPr>
      </p:pic>
      <p:sp>
        <p:nvSpPr>
          <p:cNvPr id="10" name="Headline"/>
          <p:cNvSpPr>
            <a:spLocks noGrp="1"/>
          </p:cNvSpPr>
          <p:nvPr>
            <p:ph type="title"/>
          </p:nvPr>
        </p:nvSpPr>
        <p:spPr>
          <a:xfrm>
            <a:off x="274640" y="930350"/>
            <a:ext cx="9973765" cy="917575"/>
          </a:xfrm>
          <a:prstGeom prst="rect">
            <a:avLst/>
          </a:prstGeom>
        </p:spPr>
        <p:txBody>
          <a:bodyPr/>
          <a:lstStyle>
            <a:lvl1pPr>
              <a:defRPr>
                <a:solidFill>
                  <a:schemeClr val="tx2"/>
                </a:solidFill>
              </a:defRPr>
            </a:lvl1pPr>
          </a:lstStyle>
          <a:p>
            <a:r>
              <a:rPr lang="en-US" sz="4800" dirty="0">
                <a:solidFill>
                  <a:srgbClr val="0072C6"/>
                </a:solidFill>
                <a:latin typeface="Segoe UI Light" panose="020B0502040204020203" pitchFamily="34" charset="0"/>
              </a:rPr>
              <a:t>Headline</a:t>
            </a:r>
          </a:p>
        </p:txBody>
      </p:sp>
      <p:sp>
        <p:nvSpPr>
          <p:cNvPr id="6" name="Body"/>
          <p:cNvSpPr>
            <a:spLocks noGrp="1"/>
          </p:cNvSpPr>
          <p:nvPr>
            <p:ph sz="quarter" idx="10"/>
          </p:nvPr>
        </p:nvSpPr>
        <p:spPr>
          <a:xfrm>
            <a:off x="274640" y="2193928"/>
            <a:ext cx="9974262" cy="2719388"/>
          </a:xfrm>
          <a:prstGeom prst="rect">
            <a:avLst/>
          </a:prstGeom>
        </p:spPr>
        <p:txBody>
          <a:bodyPr/>
          <a:lstStyle>
            <a:lvl1pPr>
              <a:buClr>
                <a:schemeClr val="tx2"/>
              </a:buClr>
              <a:defRPr sz="2000">
                <a:solidFill>
                  <a:schemeClr val="tx2"/>
                </a:solidFill>
              </a:defRPr>
            </a:lvl1pPr>
            <a:lvl2pPr>
              <a:buClr>
                <a:schemeClr val="tx2"/>
              </a:buClr>
              <a:defRPr sz="2000">
                <a:solidFill>
                  <a:schemeClr val="tx2"/>
                </a:solidFill>
              </a:defRPr>
            </a:lvl2pPr>
            <a:lvl3pPr>
              <a:buClr>
                <a:schemeClr val="tx2"/>
              </a:buClr>
              <a:defRPr sz="2000">
                <a:solidFill>
                  <a:schemeClr val="tx2"/>
                </a:solidFill>
              </a:defRPr>
            </a:lvl3pPr>
            <a:lvl4pPr>
              <a:buClr>
                <a:schemeClr val="tx2"/>
              </a:buClr>
              <a:defRPr sz="2000">
                <a:solidFill>
                  <a:schemeClr val="tx2"/>
                </a:solidFill>
              </a:defRPr>
            </a:lvl4pPr>
            <a:lvl5pPr>
              <a:buClr>
                <a:schemeClr val="tx2"/>
              </a:buClr>
              <a:defRPr sz="200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5" name="Logo" descr="MS Logo White.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802514" y="6468241"/>
            <a:ext cx="1168715" cy="250567"/>
          </a:xfrm>
          <a:prstGeom prst="rect">
            <a:avLst/>
          </a:prstGeom>
        </p:spPr>
      </p:pic>
    </p:spTree>
    <p:extLst>
      <p:ext uri="{BB962C8B-B14F-4D97-AF65-F5344CB8AC3E}">
        <p14:creationId xmlns:p14="http://schemas.microsoft.com/office/powerpoint/2010/main" val="379027804"/>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Headline Only Alt">
    <p:bg>
      <p:bgRef idx="1001">
        <a:schemeClr val="bg1"/>
      </p:bgRef>
    </p:bg>
    <p:spTree>
      <p:nvGrpSpPr>
        <p:cNvPr id="1" name=""/>
        <p:cNvGrpSpPr/>
        <p:nvPr/>
      </p:nvGrpSpPr>
      <p:grpSpPr>
        <a:xfrm>
          <a:off x="0" y="0"/>
          <a:ext cx="0" cy="0"/>
          <a:chOff x="0" y="0"/>
          <a:chExt cx="0" cy="0"/>
        </a:xfrm>
      </p:grpSpPr>
      <p:sp>
        <p:nvSpPr>
          <p:cNvPr id="7" name="White Background"/>
          <p:cNvSpPr/>
          <p:nvPr userDrawn="1"/>
        </p:nvSpPr>
        <p:spPr bwMode="auto">
          <a:xfrm>
            <a:off x="0" y="5256714"/>
            <a:ext cx="12188825" cy="1601285"/>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pic>
        <p:nvPicPr>
          <p:cNvPr id="9" name="Icon" descr="Ones-and-zeroes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951" y="4928556"/>
            <a:ext cx="2713898" cy="1972396"/>
          </a:xfrm>
          <a:prstGeom prst="rect">
            <a:avLst/>
          </a:prstGeom>
        </p:spPr>
      </p:pic>
      <p:pic>
        <p:nvPicPr>
          <p:cNvPr id="12" name="Azure Dark" descr="MS-Azure_rgb_Blk.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359584" y="151316"/>
            <a:ext cx="1660940" cy="382084"/>
          </a:xfrm>
          <a:prstGeom prst="rect">
            <a:avLst/>
          </a:prstGeom>
        </p:spPr>
      </p:pic>
      <p:sp>
        <p:nvSpPr>
          <p:cNvPr id="10" name="Headline"/>
          <p:cNvSpPr>
            <a:spLocks noGrp="1"/>
          </p:cNvSpPr>
          <p:nvPr>
            <p:ph type="title"/>
          </p:nvPr>
        </p:nvSpPr>
        <p:spPr>
          <a:xfrm>
            <a:off x="274640" y="930350"/>
            <a:ext cx="9973765" cy="917575"/>
          </a:xfrm>
          <a:prstGeom prst="rect">
            <a:avLst/>
          </a:prstGeom>
        </p:spPr>
        <p:txBody>
          <a:bodyPr/>
          <a:lstStyle>
            <a:lvl1pPr>
              <a:defRPr>
                <a:solidFill>
                  <a:schemeClr val="tx2"/>
                </a:solidFill>
              </a:defRPr>
            </a:lvl1pPr>
          </a:lstStyle>
          <a:p>
            <a:r>
              <a:rPr lang="en-US" sz="4800" dirty="0">
                <a:solidFill>
                  <a:srgbClr val="0072C6"/>
                </a:solidFill>
                <a:latin typeface="Segoe UI Light" panose="020B0502040204020203" pitchFamily="34" charset="0"/>
              </a:rPr>
              <a:t>Headline</a:t>
            </a:r>
          </a:p>
        </p:txBody>
      </p:sp>
      <p:pic>
        <p:nvPicPr>
          <p:cNvPr id="8" name="Logo" descr="MS Logo White.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802514" y="6468241"/>
            <a:ext cx="1168715" cy="250567"/>
          </a:xfrm>
          <a:prstGeom prst="rect">
            <a:avLst/>
          </a:prstGeom>
        </p:spPr>
      </p:pic>
    </p:spTree>
    <p:extLst>
      <p:ext uri="{BB962C8B-B14F-4D97-AF65-F5344CB8AC3E}">
        <p14:creationId xmlns:p14="http://schemas.microsoft.com/office/powerpoint/2010/main" val="4266463317"/>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Headline Bottom Only">
    <p:bg>
      <p:bgRef idx="1001">
        <a:schemeClr val="bg1"/>
      </p:bgRef>
    </p:bg>
    <p:spTree>
      <p:nvGrpSpPr>
        <p:cNvPr id="1" name=""/>
        <p:cNvGrpSpPr/>
        <p:nvPr/>
      </p:nvGrpSpPr>
      <p:grpSpPr>
        <a:xfrm>
          <a:off x="0" y="0"/>
          <a:ext cx="0" cy="0"/>
          <a:chOff x="0" y="0"/>
          <a:chExt cx="0" cy="0"/>
        </a:xfrm>
      </p:grpSpPr>
      <p:sp>
        <p:nvSpPr>
          <p:cNvPr id="7" name="White Background"/>
          <p:cNvSpPr/>
          <p:nvPr userDrawn="1"/>
        </p:nvSpPr>
        <p:spPr bwMode="auto">
          <a:xfrm>
            <a:off x="0" y="5256714"/>
            <a:ext cx="12188825" cy="1601285"/>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pic>
        <p:nvPicPr>
          <p:cNvPr id="9" name="Icon" descr="Ones-and-zeroes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951" y="4928556"/>
            <a:ext cx="2713898" cy="1972396"/>
          </a:xfrm>
          <a:prstGeom prst="rect">
            <a:avLst/>
          </a:prstGeom>
        </p:spPr>
      </p:pic>
      <p:pic>
        <p:nvPicPr>
          <p:cNvPr id="12" name="Azure Dark" descr="MS-Azure_rgb_Blk.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359584" y="151316"/>
            <a:ext cx="1660940" cy="382084"/>
          </a:xfrm>
          <a:prstGeom prst="rect">
            <a:avLst/>
          </a:prstGeom>
        </p:spPr>
      </p:pic>
      <p:sp>
        <p:nvSpPr>
          <p:cNvPr id="10" name="Headline"/>
          <p:cNvSpPr>
            <a:spLocks noGrp="1"/>
          </p:cNvSpPr>
          <p:nvPr>
            <p:ph type="title"/>
          </p:nvPr>
        </p:nvSpPr>
        <p:spPr>
          <a:xfrm>
            <a:off x="2517955" y="5576546"/>
            <a:ext cx="8066963" cy="917575"/>
          </a:xfrm>
          <a:prstGeom prst="rect">
            <a:avLst/>
          </a:prstGeom>
        </p:spPr>
        <p:txBody>
          <a:bodyPr/>
          <a:lstStyle>
            <a:lvl1pPr>
              <a:defRPr>
                <a:solidFill>
                  <a:schemeClr val="bg1"/>
                </a:solidFill>
              </a:defRPr>
            </a:lvl1pPr>
          </a:lstStyle>
          <a:p>
            <a:r>
              <a:rPr lang="en-US" sz="4800" dirty="0">
                <a:solidFill>
                  <a:srgbClr val="0072C6"/>
                </a:solidFill>
                <a:latin typeface="Segoe UI Light" panose="020B0502040204020203" pitchFamily="34" charset="0"/>
              </a:rPr>
              <a:t>Headline</a:t>
            </a:r>
          </a:p>
        </p:txBody>
      </p:sp>
      <p:pic>
        <p:nvPicPr>
          <p:cNvPr id="8" name="Logo" descr="MS Logo White.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802514" y="6468241"/>
            <a:ext cx="1168715" cy="250567"/>
          </a:xfrm>
          <a:prstGeom prst="rect">
            <a:avLst/>
          </a:prstGeom>
        </p:spPr>
      </p:pic>
    </p:spTree>
    <p:extLst>
      <p:ext uri="{BB962C8B-B14F-4D97-AF65-F5344CB8AC3E}">
        <p14:creationId xmlns:p14="http://schemas.microsoft.com/office/powerpoint/2010/main" val="3306664664"/>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lank Alt">
    <p:bg>
      <p:bgRef idx="1001">
        <a:schemeClr val="bg1"/>
      </p:bgRef>
    </p:bg>
    <p:spTree>
      <p:nvGrpSpPr>
        <p:cNvPr id="1" name=""/>
        <p:cNvGrpSpPr/>
        <p:nvPr/>
      </p:nvGrpSpPr>
      <p:grpSpPr>
        <a:xfrm>
          <a:off x="0" y="0"/>
          <a:ext cx="0" cy="0"/>
          <a:chOff x="0" y="0"/>
          <a:chExt cx="0" cy="0"/>
        </a:xfrm>
      </p:grpSpPr>
      <p:sp>
        <p:nvSpPr>
          <p:cNvPr id="7" name="White Background"/>
          <p:cNvSpPr/>
          <p:nvPr userDrawn="1"/>
        </p:nvSpPr>
        <p:spPr bwMode="auto">
          <a:xfrm>
            <a:off x="0" y="5256714"/>
            <a:ext cx="12188825" cy="1601285"/>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pic>
        <p:nvPicPr>
          <p:cNvPr id="9" name="Icon" descr="Ones-and-zeroes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951" y="4928556"/>
            <a:ext cx="2713898" cy="1972396"/>
          </a:xfrm>
          <a:prstGeom prst="rect">
            <a:avLst/>
          </a:prstGeom>
        </p:spPr>
      </p:pic>
      <p:pic>
        <p:nvPicPr>
          <p:cNvPr id="12" name="Azure Dark" descr="MS-Azure_rgb_Blk.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359584" y="151316"/>
            <a:ext cx="1660940" cy="382084"/>
          </a:xfrm>
          <a:prstGeom prst="rect">
            <a:avLst/>
          </a:prstGeom>
        </p:spPr>
      </p:pic>
      <p:pic>
        <p:nvPicPr>
          <p:cNvPr id="8" name="Logo" descr="MS Logo White.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802514" y="6468241"/>
            <a:ext cx="1168715" cy="250567"/>
          </a:xfrm>
          <a:prstGeom prst="rect">
            <a:avLst/>
          </a:prstGeom>
        </p:spPr>
      </p:pic>
    </p:spTree>
    <p:extLst>
      <p:ext uri="{BB962C8B-B14F-4D97-AF65-F5344CB8AC3E}">
        <p14:creationId xmlns:p14="http://schemas.microsoft.com/office/powerpoint/2010/main" val="2649966905"/>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Left Headline and Content">
    <p:bg>
      <p:bgRef idx="1001">
        <a:schemeClr val="bg1"/>
      </p:bgRef>
    </p:bg>
    <p:spTree>
      <p:nvGrpSpPr>
        <p:cNvPr id="1" name=""/>
        <p:cNvGrpSpPr/>
        <p:nvPr/>
      </p:nvGrpSpPr>
      <p:grpSpPr>
        <a:xfrm>
          <a:off x="0" y="0"/>
          <a:ext cx="0" cy="0"/>
          <a:chOff x="0" y="0"/>
          <a:chExt cx="0" cy="0"/>
        </a:xfrm>
      </p:grpSpPr>
      <p:sp>
        <p:nvSpPr>
          <p:cNvPr id="7" name="White Background"/>
          <p:cNvSpPr/>
          <p:nvPr userDrawn="1"/>
        </p:nvSpPr>
        <p:spPr bwMode="auto">
          <a:xfrm>
            <a:off x="0" y="5256714"/>
            <a:ext cx="12188825" cy="1601285"/>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pic>
        <p:nvPicPr>
          <p:cNvPr id="9" name="Icon" descr="Ones-and-zeroes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951" y="4928556"/>
            <a:ext cx="2713898" cy="1972396"/>
          </a:xfrm>
          <a:prstGeom prst="rect">
            <a:avLst/>
          </a:prstGeom>
        </p:spPr>
      </p:pic>
      <p:pic>
        <p:nvPicPr>
          <p:cNvPr id="12" name="Azure Dark" descr="MS-Azure_rgb_Blk.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359584" y="151316"/>
            <a:ext cx="1660940" cy="382084"/>
          </a:xfrm>
          <a:prstGeom prst="rect">
            <a:avLst/>
          </a:prstGeom>
        </p:spPr>
      </p:pic>
      <p:sp>
        <p:nvSpPr>
          <p:cNvPr id="10" name="Headline"/>
          <p:cNvSpPr>
            <a:spLocks noGrp="1"/>
          </p:cNvSpPr>
          <p:nvPr>
            <p:ph type="title"/>
          </p:nvPr>
        </p:nvSpPr>
        <p:spPr>
          <a:xfrm>
            <a:off x="274641" y="2436270"/>
            <a:ext cx="2847972" cy="917575"/>
          </a:xfrm>
          <a:prstGeom prst="rect">
            <a:avLst/>
          </a:prstGeom>
        </p:spPr>
        <p:txBody>
          <a:bodyPr/>
          <a:lstStyle>
            <a:lvl1pPr>
              <a:defRPr>
                <a:solidFill>
                  <a:schemeClr val="tx2"/>
                </a:solidFill>
              </a:defRPr>
            </a:lvl1pPr>
          </a:lstStyle>
          <a:p>
            <a:r>
              <a:rPr lang="en-US" sz="4800" dirty="0">
                <a:solidFill>
                  <a:srgbClr val="0072C6"/>
                </a:solidFill>
                <a:latin typeface="Segoe UI Light" panose="020B0502040204020203" pitchFamily="34" charset="0"/>
              </a:rPr>
              <a:t>Headline</a:t>
            </a:r>
          </a:p>
        </p:txBody>
      </p:sp>
      <p:sp>
        <p:nvSpPr>
          <p:cNvPr id="6" name="Body"/>
          <p:cNvSpPr>
            <a:spLocks noGrp="1"/>
          </p:cNvSpPr>
          <p:nvPr>
            <p:ph sz="quarter" idx="10"/>
          </p:nvPr>
        </p:nvSpPr>
        <p:spPr>
          <a:xfrm>
            <a:off x="3397254" y="684716"/>
            <a:ext cx="8623270" cy="4420683"/>
          </a:xfrm>
          <a:prstGeom prst="rect">
            <a:avLst/>
          </a:prstGeom>
        </p:spPr>
        <p:txBody>
          <a:bodyPr/>
          <a:lstStyle>
            <a:lvl1pPr>
              <a:buClr>
                <a:schemeClr val="tx2"/>
              </a:buClr>
              <a:defRPr sz="2000">
                <a:solidFill>
                  <a:schemeClr val="tx2"/>
                </a:solidFill>
              </a:defRPr>
            </a:lvl1pPr>
            <a:lvl2pPr>
              <a:buClr>
                <a:schemeClr val="tx2"/>
              </a:buClr>
              <a:defRPr sz="2000">
                <a:solidFill>
                  <a:schemeClr val="tx2"/>
                </a:solidFill>
              </a:defRPr>
            </a:lvl2pPr>
            <a:lvl3pPr>
              <a:buClr>
                <a:schemeClr val="tx2"/>
              </a:buClr>
              <a:defRPr sz="2000">
                <a:solidFill>
                  <a:schemeClr val="tx2"/>
                </a:solidFill>
              </a:defRPr>
            </a:lvl3pPr>
            <a:lvl4pPr>
              <a:buClr>
                <a:schemeClr val="tx2"/>
              </a:buClr>
              <a:defRPr sz="2000">
                <a:solidFill>
                  <a:schemeClr val="tx2"/>
                </a:solidFill>
              </a:defRPr>
            </a:lvl4pPr>
            <a:lvl5pPr>
              <a:buClr>
                <a:schemeClr val="tx2"/>
              </a:buClr>
              <a:defRPr sz="200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Logo" descr="MS Logo White.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802514" y="6468241"/>
            <a:ext cx="1168715" cy="250567"/>
          </a:xfrm>
          <a:prstGeom prst="rect">
            <a:avLst/>
          </a:prstGeom>
        </p:spPr>
      </p:pic>
    </p:spTree>
    <p:extLst>
      <p:ext uri="{BB962C8B-B14F-4D97-AF65-F5344CB8AC3E}">
        <p14:creationId xmlns:p14="http://schemas.microsoft.com/office/powerpoint/2010/main" val="1668781586"/>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Left Headline Only">
    <p:bg>
      <p:bgRef idx="1001">
        <a:schemeClr val="bg1"/>
      </p:bgRef>
    </p:bg>
    <p:spTree>
      <p:nvGrpSpPr>
        <p:cNvPr id="1" name=""/>
        <p:cNvGrpSpPr/>
        <p:nvPr/>
      </p:nvGrpSpPr>
      <p:grpSpPr>
        <a:xfrm>
          <a:off x="0" y="0"/>
          <a:ext cx="0" cy="0"/>
          <a:chOff x="0" y="0"/>
          <a:chExt cx="0" cy="0"/>
        </a:xfrm>
      </p:grpSpPr>
      <p:sp>
        <p:nvSpPr>
          <p:cNvPr id="7" name="White Background"/>
          <p:cNvSpPr/>
          <p:nvPr userDrawn="1"/>
        </p:nvSpPr>
        <p:spPr bwMode="auto">
          <a:xfrm>
            <a:off x="0" y="5256714"/>
            <a:ext cx="12188825" cy="1601285"/>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pic>
        <p:nvPicPr>
          <p:cNvPr id="9" name="Icon" descr="Ones-and-zeroes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951" y="4928556"/>
            <a:ext cx="2713898" cy="1972396"/>
          </a:xfrm>
          <a:prstGeom prst="rect">
            <a:avLst/>
          </a:prstGeom>
        </p:spPr>
      </p:pic>
      <p:pic>
        <p:nvPicPr>
          <p:cNvPr id="12" name="Azure Dark" descr="MS-Azure_rgb_Blk.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359584" y="151316"/>
            <a:ext cx="1660940" cy="382084"/>
          </a:xfrm>
          <a:prstGeom prst="rect">
            <a:avLst/>
          </a:prstGeom>
        </p:spPr>
      </p:pic>
      <p:sp>
        <p:nvSpPr>
          <p:cNvPr id="10" name="Headline"/>
          <p:cNvSpPr>
            <a:spLocks noGrp="1"/>
          </p:cNvSpPr>
          <p:nvPr>
            <p:ph type="title"/>
          </p:nvPr>
        </p:nvSpPr>
        <p:spPr>
          <a:xfrm>
            <a:off x="274641" y="2436270"/>
            <a:ext cx="2847972" cy="917575"/>
          </a:xfrm>
          <a:prstGeom prst="rect">
            <a:avLst/>
          </a:prstGeom>
        </p:spPr>
        <p:txBody>
          <a:bodyPr/>
          <a:lstStyle>
            <a:lvl1pPr>
              <a:defRPr>
                <a:solidFill>
                  <a:schemeClr val="tx2"/>
                </a:solidFill>
              </a:defRPr>
            </a:lvl1pPr>
          </a:lstStyle>
          <a:p>
            <a:r>
              <a:rPr lang="en-US" sz="4800" dirty="0">
                <a:solidFill>
                  <a:srgbClr val="0072C6"/>
                </a:solidFill>
                <a:latin typeface="Segoe UI Light" panose="020B0502040204020203" pitchFamily="34" charset="0"/>
              </a:rPr>
              <a:t>Headline</a:t>
            </a:r>
          </a:p>
        </p:txBody>
      </p:sp>
      <p:pic>
        <p:nvPicPr>
          <p:cNvPr id="8" name="Logo" descr="MS Logo White.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802514" y="6468241"/>
            <a:ext cx="1168715" cy="250567"/>
          </a:xfrm>
          <a:prstGeom prst="rect">
            <a:avLst/>
          </a:prstGeom>
        </p:spPr>
      </p:pic>
    </p:spTree>
    <p:extLst>
      <p:ext uri="{BB962C8B-B14F-4D97-AF65-F5344CB8AC3E}">
        <p14:creationId xmlns:p14="http://schemas.microsoft.com/office/powerpoint/2010/main" val="611560058"/>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Box"/>
          <p:cNvSpPr/>
          <p:nvPr userDrawn="1"/>
        </p:nvSpPr>
        <p:spPr bwMode="auto">
          <a:xfrm>
            <a:off x="6056138" y="4147420"/>
            <a:ext cx="6430470" cy="1733912"/>
          </a:xfrm>
          <a:prstGeom prst="rect">
            <a:avLst/>
          </a:prstGeom>
          <a:solidFill>
            <a:schemeClr val="tx2">
              <a:alpha val="91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pic>
        <p:nvPicPr>
          <p:cNvPr id="7" name="Icon" descr="Ones-and-zeroes2.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6951" y="4928556"/>
            <a:ext cx="2713898" cy="1972396"/>
          </a:xfrm>
          <a:prstGeom prst="rect">
            <a:avLst/>
          </a:prstGeom>
        </p:spPr>
      </p:pic>
      <p:pic>
        <p:nvPicPr>
          <p:cNvPr id="9" name="Azure Light" descr="MS-Azure_rgb_Wht.png"/>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355988" y="147876"/>
            <a:ext cx="1661800" cy="382281"/>
          </a:xfrm>
          <a:prstGeom prst="rect">
            <a:avLst/>
          </a:prstGeom>
        </p:spPr>
      </p:pic>
      <p:sp>
        <p:nvSpPr>
          <p:cNvPr id="10" name="Title"/>
          <p:cNvSpPr>
            <a:spLocks noGrp="1"/>
          </p:cNvSpPr>
          <p:nvPr>
            <p:ph type="title" hasCustomPrompt="1"/>
          </p:nvPr>
        </p:nvSpPr>
        <p:spPr>
          <a:xfrm>
            <a:off x="6362422" y="4263383"/>
            <a:ext cx="5826403" cy="899665"/>
          </a:xfrm>
          <a:prstGeom prst="rect">
            <a:avLst/>
          </a:prstGeom>
        </p:spPr>
        <p:txBody>
          <a:bodyPr/>
          <a:lstStyle>
            <a:lvl1pPr>
              <a:defRPr lang="en-US" sz="5400" b="0" kern="1200" cap="none" spc="0" baseline="0" smtClean="0">
                <a:ln w="3175">
                  <a:noFill/>
                </a:ln>
                <a:solidFill>
                  <a:schemeClr val="bg1"/>
                </a:solidFill>
                <a:effectLst/>
                <a:latin typeface="+mj-lt"/>
                <a:ea typeface="+mn-ea"/>
                <a:cs typeface="Segoe UI" pitchFamily="34" charset="0"/>
              </a:defRPr>
            </a:lvl1pPr>
          </a:lstStyle>
          <a:p>
            <a:r>
              <a:rPr lang="en-US" dirty="0"/>
              <a:t>Title</a:t>
            </a:r>
          </a:p>
        </p:txBody>
      </p:sp>
    </p:spTree>
    <p:extLst>
      <p:ext uri="{BB962C8B-B14F-4D97-AF65-F5344CB8AC3E}">
        <p14:creationId xmlns:p14="http://schemas.microsoft.com/office/powerpoint/2010/main" val="1756034373"/>
      </p:ext>
    </p:extLst>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Headline and Custom Content">
    <p:spTree>
      <p:nvGrpSpPr>
        <p:cNvPr id="1" name=""/>
        <p:cNvGrpSpPr/>
        <p:nvPr/>
      </p:nvGrpSpPr>
      <p:grpSpPr>
        <a:xfrm>
          <a:off x="0" y="0"/>
          <a:ext cx="0" cy="0"/>
          <a:chOff x="0" y="0"/>
          <a:chExt cx="0" cy="0"/>
        </a:xfrm>
      </p:grpSpPr>
      <p:sp>
        <p:nvSpPr>
          <p:cNvPr id="6" name="Body"/>
          <p:cNvSpPr>
            <a:spLocks noGrp="1"/>
          </p:cNvSpPr>
          <p:nvPr>
            <p:ph sz="quarter" idx="10"/>
          </p:nvPr>
        </p:nvSpPr>
        <p:spPr>
          <a:xfrm>
            <a:off x="274319" y="2317689"/>
            <a:ext cx="11611293" cy="4083112"/>
          </a:xfrm>
          <a:prstGeom prst="rect">
            <a:avLst/>
          </a:prstGeom>
        </p:spPr>
        <p:txBody>
          <a:bodyPr/>
          <a:lstStyle>
            <a:lvl1pPr>
              <a:defRPr sz="2000"/>
            </a:lvl1pPr>
            <a:lvl2pPr>
              <a:defRPr sz="2000"/>
            </a:lvl2pPr>
            <a:lvl3pPr>
              <a:defRPr sz="2000"/>
            </a:lvl3pPr>
            <a:lvl4pPr>
              <a:defRPr sz="2000"/>
            </a:lvl4pPr>
            <a:lvl5pPr>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 name="White Background"/>
          <p:cNvGrpSpPr/>
          <p:nvPr userDrawn="1"/>
        </p:nvGrpSpPr>
        <p:grpSpPr>
          <a:xfrm>
            <a:off x="-1" y="0"/>
            <a:ext cx="12188826" cy="6858000"/>
            <a:chOff x="-1" y="0"/>
            <a:chExt cx="12188826" cy="6858000"/>
          </a:xfrm>
        </p:grpSpPr>
        <p:sp>
          <p:nvSpPr>
            <p:cNvPr id="3" name="White Rectangle"/>
            <p:cNvSpPr/>
            <p:nvPr userDrawn="1"/>
          </p:nvSpPr>
          <p:spPr bwMode="auto">
            <a:xfrm>
              <a:off x="0" y="0"/>
              <a:ext cx="137160" cy="6858000"/>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sp>
          <p:nvSpPr>
            <p:cNvPr id="7" name="White Rectangle"/>
            <p:cNvSpPr/>
            <p:nvPr userDrawn="1"/>
          </p:nvSpPr>
          <p:spPr bwMode="auto">
            <a:xfrm>
              <a:off x="12051665" y="0"/>
              <a:ext cx="137160" cy="6858000"/>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sp>
          <p:nvSpPr>
            <p:cNvPr id="8" name="White Rectangle"/>
            <p:cNvSpPr/>
            <p:nvPr userDrawn="1"/>
          </p:nvSpPr>
          <p:spPr bwMode="auto">
            <a:xfrm>
              <a:off x="-1" y="0"/>
              <a:ext cx="12188825" cy="2121408"/>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grpSp>
      <p:pic>
        <p:nvPicPr>
          <p:cNvPr id="15" name="Azure Dark" descr="MS-Azure_rgb_Blk.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511984" y="303716"/>
            <a:ext cx="1660940" cy="382084"/>
          </a:xfrm>
          <a:prstGeom prst="rect">
            <a:avLst/>
          </a:prstGeom>
        </p:spPr>
      </p:pic>
      <p:sp>
        <p:nvSpPr>
          <p:cNvPr id="14" name="Subhead"/>
          <p:cNvSpPr txBox="1">
            <a:spLocks/>
          </p:cNvSpPr>
          <p:nvPr userDrawn="1"/>
        </p:nvSpPr>
        <p:spPr>
          <a:xfrm>
            <a:off x="274319" y="1415481"/>
            <a:ext cx="9872764" cy="923922"/>
          </a:xfrm>
          <a:prstGeom prst="rect">
            <a:avLst/>
          </a:prstGeom>
        </p:spPr>
        <p:txBody>
          <a:bodyPr/>
          <a:lstStyle>
            <a:lvl1pPr algn="l" defTabSz="914180" rtl="0" eaLnBrk="1" latinLnBrk="0" hangingPunct="1">
              <a:lnSpc>
                <a:spcPct val="90000"/>
              </a:lnSpc>
              <a:spcBef>
                <a:spcPct val="0"/>
              </a:spcBef>
              <a:buNone/>
              <a:defRPr lang="en-US" sz="5293" b="0" kern="1200" cap="none" spc="-100" baseline="0" dirty="0" smtClean="0">
                <a:ln w="3175">
                  <a:noFill/>
                </a:ln>
                <a:solidFill>
                  <a:schemeClr val="tx1"/>
                </a:solidFill>
                <a:effectLst/>
                <a:latin typeface="+mj-lt"/>
                <a:ea typeface="+mn-ea"/>
                <a:cs typeface="Segoe UI" pitchFamily="34" charset="0"/>
              </a:defRPr>
            </a:lvl1pPr>
          </a:lstStyle>
          <a:p>
            <a:r>
              <a:rPr lang="en-US" sz="4000" dirty="0">
                <a:solidFill>
                  <a:schemeClr val="tx2"/>
                </a:solidFill>
              </a:rPr>
              <a:t>Subhead</a:t>
            </a:r>
          </a:p>
        </p:txBody>
      </p:sp>
      <p:sp>
        <p:nvSpPr>
          <p:cNvPr id="13" name="Headline"/>
          <p:cNvSpPr>
            <a:spLocks noGrp="1"/>
          </p:cNvSpPr>
          <p:nvPr userDrawn="1">
            <p:ph type="title" hasCustomPrompt="1"/>
          </p:nvPr>
        </p:nvSpPr>
        <p:spPr>
          <a:xfrm>
            <a:off x="274639" y="295279"/>
            <a:ext cx="9872764" cy="923922"/>
          </a:xfrm>
          <a:prstGeom prst="rect">
            <a:avLst/>
          </a:prstGeom>
        </p:spPr>
        <p:txBody>
          <a:bodyPr/>
          <a:lstStyle>
            <a:lvl1pPr>
              <a:defRPr sz="5200">
                <a:solidFill>
                  <a:schemeClr val="tx1"/>
                </a:solidFill>
              </a:defRPr>
            </a:lvl1pPr>
          </a:lstStyle>
          <a:p>
            <a:r>
              <a:rPr lang="en-US" dirty="0"/>
              <a:t>Headline</a:t>
            </a:r>
          </a:p>
        </p:txBody>
      </p:sp>
    </p:spTree>
    <p:extLst>
      <p:ext uri="{BB962C8B-B14F-4D97-AF65-F5344CB8AC3E}">
        <p14:creationId xmlns:p14="http://schemas.microsoft.com/office/powerpoint/2010/main" val="763627799"/>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Headline Only and Custom Content">
    <p:spTree>
      <p:nvGrpSpPr>
        <p:cNvPr id="1" name=""/>
        <p:cNvGrpSpPr/>
        <p:nvPr/>
      </p:nvGrpSpPr>
      <p:grpSpPr>
        <a:xfrm>
          <a:off x="0" y="0"/>
          <a:ext cx="0" cy="0"/>
          <a:chOff x="0" y="0"/>
          <a:chExt cx="0" cy="0"/>
        </a:xfrm>
      </p:grpSpPr>
      <p:grpSp>
        <p:nvGrpSpPr>
          <p:cNvPr id="2" name="Group 1"/>
          <p:cNvGrpSpPr/>
          <p:nvPr userDrawn="1"/>
        </p:nvGrpSpPr>
        <p:grpSpPr>
          <a:xfrm>
            <a:off x="-1" y="0"/>
            <a:ext cx="12188826" cy="6858000"/>
            <a:chOff x="-1" y="0"/>
            <a:chExt cx="12188826" cy="6858000"/>
          </a:xfrm>
        </p:grpSpPr>
        <p:sp>
          <p:nvSpPr>
            <p:cNvPr id="3" name="White Rectangle"/>
            <p:cNvSpPr/>
            <p:nvPr userDrawn="1"/>
          </p:nvSpPr>
          <p:spPr bwMode="auto">
            <a:xfrm>
              <a:off x="0" y="0"/>
              <a:ext cx="137160" cy="6858000"/>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sp>
          <p:nvSpPr>
            <p:cNvPr id="7" name="White Rectangle"/>
            <p:cNvSpPr/>
            <p:nvPr userDrawn="1"/>
          </p:nvSpPr>
          <p:spPr bwMode="auto">
            <a:xfrm>
              <a:off x="12051665" y="0"/>
              <a:ext cx="137160" cy="6858000"/>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sp>
          <p:nvSpPr>
            <p:cNvPr id="8" name="White Rectangle"/>
            <p:cNvSpPr/>
            <p:nvPr userDrawn="1"/>
          </p:nvSpPr>
          <p:spPr bwMode="auto">
            <a:xfrm>
              <a:off x="-1" y="0"/>
              <a:ext cx="12188825" cy="1447800"/>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grpSp>
      <p:pic>
        <p:nvPicPr>
          <p:cNvPr id="15" name="Azure Dark" descr="MS-Azure_rgb_Blk.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511984" y="303716"/>
            <a:ext cx="1660940" cy="382084"/>
          </a:xfrm>
          <a:prstGeom prst="rect">
            <a:avLst/>
          </a:prstGeom>
        </p:spPr>
      </p:pic>
      <p:sp>
        <p:nvSpPr>
          <p:cNvPr id="13" name="Headline"/>
          <p:cNvSpPr>
            <a:spLocks noGrp="1"/>
          </p:cNvSpPr>
          <p:nvPr userDrawn="1">
            <p:ph type="title" hasCustomPrompt="1"/>
          </p:nvPr>
        </p:nvSpPr>
        <p:spPr>
          <a:xfrm>
            <a:off x="274639" y="295279"/>
            <a:ext cx="9872764" cy="923922"/>
          </a:xfrm>
          <a:prstGeom prst="rect">
            <a:avLst/>
          </a:prstGeom>
        </p:spPr>
        <p:txBody>
          <a:bodyPr/>
          <a:lstStyle>
            <a:lvl1pPr>
              <a:defRPr sz="5200">
                <a:solidFill>
                  <a:schemeClr val="tx1"/>
                </a:solidFill>
              </a:defRPr>
            </a:lvl1pPr>
          </a:lstStyle>
          <a:p>
            <a:r>
              <a:rPr lang="en-US" dirty="0"/>
              <a:t>Headline</a:t>
            </a:r>
          </a:p>
        </p:txBody>
      </p:sp>
    </p:spTree>
    <p:extLst>
      <p:ext uri="{BB962C8B-B14F-4D97-AF65-F5344CB8AC3E}">
        <p14:creationId xmlns:p14="http://schemas.microsoft.com/office/powerpoint/2010/main" val="4026677267"/>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lank Third">
    <p:spTree>
      <p:nvGrpSpPr>
        <p:cNvPr id="1" name=""/>
        <p:cNvGrpSpPr/>
        <p:nvPr/>
      </p:nvGrpSpPr>
      <p:grpSpPr>
        <a:xfrm>
          <a:off x="0" y="0"/>
          <a:ext cx="0" cy="0"/>
          <a:chOff x="0" y="0"/>
          <a:chExt cx="0" cy="0"/>
        </a:xfrm>
      </p:grpSpPr>
      <p:grpSp>
        <p:nvGrpSpPr>
          <p:cNvPr id="2" name="Group 1"/>
          <p:cNvGrpSpPr/>
          <p:nvPr userDrawn="1"/>
        </p:nvGrpSpPr>
        <p:grpSpPr>
          <a:xfrm>
            <a:off x="-1" y="0"/>
            <a:ext cx="12188826" cy="6858000"/>
            <a:chOff x="-1" y="0"/>
            <a:chExt cx="12188826" cy="6858000"/>
          </a:xfrm>
        </p:grpSpPr>
        <p:sp>
          <p:nvSpPr>
            <p:cNvPr id="3" name="White Rectangle"/>
            <p:cNvSpPr/>
            <p:nvPr userDrawn="1"/>
          </p:nvSpPr>
          <p:spPr bwMode="auto">
            <a:xfrm>
              <a:off x="0" y="0"/>
              <a:ext cx="137160" cy="6858000"/>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sp>
          <p:nvSpPr>
            <p:cNvPr id="7" name="White Rectangle"/>
            <p:cNvSpPr/>
            <p:nvPr userDrawn="1"/>
          </p:nvSpPr>
          <p:spPr bwMode="auto">
            <a:xfrm>
              <a:off x="12051665" y="0"/>
              <a:ext cx="137160" cy="6858000"/>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sp>
          <p:nvSpPr>
            <p:cNvPr id="8" name="White Rectangle"/>
            <p:cNvSpPr/>
            <p:nvPr userDrawn="1"/>
          </p:nvSpPr>
          <p:spPr bwMode="auto">
            <a:xfrm>
              <a:off x="-1" y="0"/>
              <a:ext cx="12188825" cy="1447800"/>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grpSp>
      <p:pic>
        <p:nvPicPr>
          <p:cNvPr id="15" name="Azure Dark" descr="MS-Azure_rgb_Blk.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511984" y="303716"/>
            <a:ext cx="1660940" cy="382084"/>
          </a:xfrm>
          <a:prstGeom prst="rect">
            <a:avLst/>
          </a:prstGeom>
        </p:spPr>
      </p:pic>
    </p:spTree>
    <p:extLst>
      <p:ext uri="{BB962C8B-B14F-4D97-AF65-F5344CB8AC3E}">
        <p14:creationId xmlns:p14="http://schemas.microsoft.com/office/powerpoint/2010/main" val="2383433635"/>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Headline and Content Dark">
    <p:spTree>
      <p:nvGrpSpPr>
        <p:cNvPr id="1" name=""/>
        <p:cNvGrpSpPr/>
        <p:nvPr/>
      </p:nvGrpSpPr>
      <p:grpSpPr>
        <a:xfrm>
          <a:off x="0" y="0"/>
          <a:ext cx="0" cy="0"/>
          <a:chOff x="0" y="0"/>
          <a:chExt cx="0" cy="0"/>
        </a:xfrm>
      </p:grpSpPr>
      <p:sp>
        <p:nvSpPr>
          <p:cNvPr id="3" name="Headline"/>
          <p:cNvSpPr>
            <a:spLocks noGrp="1"/>
          </p:cNvSpPr>
          <p:nvPr>
            <p:ph type="title"/>
          </p:nvPr>
        </p:nvSpPr>
        <p:spPr>
          <a:xfrm>
            <a:off x="2074460" y="611793"/>
            <a:ext cx="8769842" cy="917575"/>
          </a:xfrm>
          <a:prstGeom prst="rect">
            <a:avLst/>
          </a:prstGeom>
        </p:spPr>
        <p:txBody>
          <a:bodyPr/>
          <a:lstStyle/>
          <a:p>
            <a:r>
              <a:rPr lang="en-US" sz="5400" dirty="0">
                <a:solidFill>
                  <a:srgbClr val="92D050"/>
                </a:solidFill>
              </a:rPr>
              <a:t>Headline</a:t>
            </a:r>
            <a:endParaRPr lang="en-US" dirty="0">
              <a:solidFill>
                <a:schemeClr val="bg2"/>
              </a:solidFill>
            </a:endParaRPr>
          </a:p>
        </p:txBody>
      </p:sp>
      <p:sp>
        <p:nvSpPr>
          <p:cNvPr id="7" name="Body"/>
          <p:cNvSpPr>
            <a:spLocks noGrp="1"/>
          </p:cNvSpPr>
          <p:nvPr>
            <p:ph sz="quarter" idx="10"/>
          </p:nvPr>
        </p:nvSpPr>
        <p:spPr>
          <a:xfrm>
            <a:off x="2103352" y="1828800"/>
            <a:ext cx="8740950" cy="4343400"/>
          </a:xfrm>
          <a:prstGeom prst="rect">
            <a:avLst/>
          </a:prstGeom>
        </p:spPr>
        <p:txBody>
          <a:bodyPr/>
          <a:lstStyle>
            <a:lvl1pPr>
              <a:defRPr sz="2000"/>
            </a:lvl1pPr>
            <a:lvl2pPr>
              <a:defRPr sz="2000"/>
            </a:lvl2pPr>
            <a:lvl3pPr>
              <a:defRPr sz="2000"/>
            </a:lvl3pPr>
            <a:lvl4pPr>
              <a:defRPr sz="2000"/>
            </a:lvl4pPr>
            <a:lvl5pP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274115137"/>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Headline Only Dark">
    <p:spTree>
      <p:nvGrpSpPr>
        <p:cNvPr id="1" name=""/>
        <p:cNvGrpSpPr/>
        <p:nvPr/>
      </p:nvGrpSpPr>
      <p:grpSpPr>
        <a:xfrm>
          <a:off x="0" y="0"/>
          <a:ext cx="0" cy="0"/>
          <a:chOff x="0" y="0"/>
          <a:chExt cx="0" cy="0"/>
        </a:xfrm>
      </p:grpSpPr>
      <p:sp>
        <p:nvSpPr>
          <p:cNvPr id="3" name="Headline"/>
          <p:cNvSpPr>
            <a:spLocks noGrp="1"/>
          </p:cNvSpPr>
          <p:nvPr>
            <p:ph type="title"/>
          </p:nvPr>
        </p:nvSpPr>
        <p:spPr>
          <a:xfrm>
            <a:off x="2074460" y="611793"/>
            <a:ext cx="8769842" cy="917575"/>
          </a:xfrm>
          <a:prstGeom prst="rect">
            <a:avLst/>
          </a:prstGeom>
        </p:spPr>
        <p:txBody>
          <a:bodyPr/>
          <a:lstStyle/>
          <a:p>
            <a:r>
              <a:rPr lang="en-US" sz="5400" dirty="0">
                <a:solidFill>
                  <a:srgbClr val="92D050"/>
                </a:solidFill>
              </a:rPr>
              <a:t>Headline</a:t>
            </a:r>
            <a:endParaRPr lang="en-US" dirty="0">
              <a:solidFill>
                <a:schemeClr val="bg2"/>
              </a:solidFill>
            </a:endParaRPr>
          </a:p>
        </p:txBody>
      </p:sp>
    </p:spTree>
    <p:extLst>
      <p:ext uri="{BB962C8B-B14F-4D97-AF65-F5344CB8AC3E}">
        <p14:creationId xmlns:p14="http://schemas.microsoft.com/office/powerpoint/2010/main" val="3085962235"/>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Demo">
    <p:spTree>
      <p:nvGrpSpPr>
        <p:cNvPr id="1" name=""/>
        <p:cNvGrpSpPr/>
        <p:nvPr/>
      </p:nvGrpSpPr>
      <p:grpSpPr>
        <a:xfrm>
          <a:off x="0" y="0"/>
          <a:ext cx="0" cy="0"/>
          <a:chOff x="0" y="0"/>
          <a:chExt cx="0" cy="0"/>
        </a:xfrm>
      </p:grpSpPr>
      <p:sp>
        <p:nvSpPr>
          <p:cNvPr id="3" name="Headline"/>
          <p:cNvSpPr>
            <a:spLocks noGrp="1"/>
          </p:cNvSpPr>
          <p:nvPr>
            <p:ph type="title" hasCustomPrompt="1"/>
          </p:nvPr>
        </p:nvSpPr>
        <p:spPr>
          <a:xfrm>
            <a:off x="1052467" y="2970213"/>
            <a:ext cx="10083890" cy="917575"/>
          </a:xfrm>
          <a:prstGeom prst="rect">
            <a:avLst/>
          </a:prstGeom>
        </p:spPr>
        <p:txBody>
          <a:bodyPr/>
          <a:lstStyle>
            <a:lvl1pPr algn="ctr">
              <a:defRPr sz="6000">
                <a:solidFill>
                  <a:srgbClr val="92D050"/>
                </a:solidFill>
              </a:defRPr>
            </a:lvl1pPr>
          </a:lstStyle>
          <a:p>
            <a:r>
              <a:rPr lang="en-US" sz="5400" dirty="0">
                <a:solidFill>
                  <a:srgbClr val="92D050"/>
                </a:solidFill>
              </a:rPr>
              <a:t>Demo</a:t>
            </a:r>
            <a:endParaRPr lang="en-US" dirty="0">
              <a:solidFill>
                <a:schemeClr val="bg2"/>
              </a:solidFill>
            </a:endParaRPr>
          </a:p>
        </p:txBody>
      </p:sp>
      <p:pic>
        <p:nvPicPr>
          <p:cNvPr id="4" name="Picture 3" descr="Ones-and-zeroes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951" y="4928556"/>
            <a:ext cx="2713898" cy="1972396"/>
          </a:xfrm>
          <a:prstGeom prst="rect">
            <a:avLst/>
          </a:prstGeom>
        </p:spPr>
      </p:pic>
    </p:spTree>
    <p:extLst>
      <p:ext uri="{BB962C8B-B14F-4D97-AF65-F5344CB8AC3E}">
        <p14:creationId xmlns:p14="http://schemas.microsoft.com/office/powerpoint/2010/main" val="2196661251"/>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extured Blank">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918"/>
            <a:ext cx="12188825" cy="6852165"/>
          </a:xfrm>
          <a:prstGeom prst="rect">
            <a:avLst/>
          </a:prstGeom>
        </p:spPr>
      </p:pic>
      <p:sp>
        <p:nvSpPr>
          <p:cNvPr id="5" name="Rectangle 4"/>
          <p:cNvSpPr/>
          <p:nvPr userDrawn="1"/>
        </p:nvSpPr>
        <p:spPr>
          <a:xfrm>
            <a:off x="0" y="0"/>
            <a:ext cx="12188825" cy="6858000"/>
          </a:xfrm>
          <a:prstGeom prst="rect">
            <a:avLst/>
          </a:prstGeom>
          <a:gradFill flip="none" rotWithShape="1">
            <a:gsLst>
              <a:gs pos="100000">
                <a:srgbClr val="000000">
                  <a:alpha val="48000"/>
                </a:srgbClr>
              </a:gs>
              <a:gs pos="0">
                <a:srgbClr val="000000">
                  <a:lumMod val="100000"/>
                  <a:alpha val="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Tree>
    <p:extLst>
      <p:ext uri="{BB962C8B-B14F-4D97-AF65-F5344CB8AC3E}">
        <p14:creationId xmlns:p14="http://schemas.microsoft.com/office/powerpoint/2010/main" val="2635538948"/>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extured Blank Alt">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918"/>
            <a:ext cx="12188825" cy="6852165"/>
          </a:xfrm>
          <a:prstGeom prst="rect">
            <a:avLst/>
          </a:prstGeom>
        </p:spPr>
      </p:pic>
    </p:spTree>
    <p:extLst>
      <p:ext uri="{BB962C8B-B14F-4D97-AF65-F5344CB8AC3E}">
        <p14:creationId xmlns:p14="http://schemas.microsoft.com/office/powerpoint/2010/main" val="2324024232"/>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extured Blank Light">
    <p:spTree>
      <p:nvGrpSpPr>
        <p:cNvPr id="1" name=""/>
        <p:cNvGrpSpPr/>
        <p:nvPr/>
      </p:nvGrpSpPr>
      <p:grpSpPr>
        <a:xfrm>
          <a:off x="0" y="0"/>
          <a:ext cx="0" cy="0"/>
          <a:chOff x="0" y="0"/>
          <a:chExt cx="0" cy="0"/>
        </a:xfrm>
      </p:grpSpPr>
      <p:sp>
        <p:nvSpPr>
          <p:cNvPr id="5" name="Rectangle 4"/>
          <p:cNvSpPr/>
          <p:nvPr userDrawn="1"/>
        </p:nvSpPr>
        <p:spPr>
          <a:xfrm>
            <a:off x="0" y="0"/>
            <a:ext cx="12188825" cy="6858000"/>
          </a:xfrm>
          <a:prstGeom prst="rect">
            <a:avLst/>
          </a:prstGeom>
          <a:gradFill flip="none" rotWithShape="1">
            <a:gsLst>
              <a:gs pos="100000">
                <a:srgbClr val="000000">
                  <a:alpha val="48000"/>
                </a:srgbClr>
              </a:gs>
              <a:gs pos="0">
                <a:srgbClr val="000000">
                  <a:lumMod val="100000"/>
                  <a:alpha val="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Tree>
    <p:extLst>
      <p:ext uri="{BB962C8B-B14F-4D97-AF65-F5344CB8AC3E}">
        <p14:creationId xmlns:p14="http://schemas.microsoft.com/office/powerpoint/2010/main" val="1811360086"/>
      </p:ext>
    </p:extLst>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Q&amp;A">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918"/>
            <a:ext cx="12188825" cy="6852165"/>
          </a:xfrm>
          <a:prstGeom prst="rect">
            <a:avLst/>
          </a:prstGeom>
        </p:spPr>
      </p:pic>
      <p:sp>
        <p:nvSpPr>
          <p:cNvPr id="5" name="Rectangle 4"/>
          <p:cNvSpPr/>
          <p:nvPr userDrawn="1"/>
        </p:nvSpPr>
        <p:spPr bwMode="auto">
          <a:xfrm>
            <a:off x="8882557" y="-1"/>
            <a:ext cx="3306269" cy="6855083"/>
          </a:xfrm>
          <a:prstGeom prst="rect">
            <a:avLst/>
          </a:prstGeom>
          <a:solidFill>
            <a:srgbClr val="00AEEF"/>
          </a:solidFill>
          <a:ln w="9525" cap="flat" cmpd="sng" algn="ctr">
            <a:noFill/>
            <a:prstDash val="solid"/>
            <a:headEnd type="none" w="med" len="med"/>
            <a:tailEnd type="none" w="med" len="med"/>
          </a:ln>
          <a:effectLst/>
        </p:spPr>
        <p:txBody>
          <a:bodyPr vert="horz" wrap="square" lIns="93232" tIns="46616" rIns="93232" bIns="46616" numCol="1" rtlCol="0" anchor="ctr" anchorCtr="0" compatLnSpc="1">
            <a:prstTxWarp prst="textNoShape">
              <a:avLst/>
            </a:prstTxWarp>
          </a:bodyPr>
          <a:lstStyle/>
          <a:p>
            <a:pPr marL="0" marR="0" lvl="0" indent="0" algn="ctr" defTabSz="932010" eaLnBrk="1" fontAlgn="base" latinLnBrk="0" hangingPunct="1">
              <a:lnSpc>
                <a:spcPct val="100000"/>
              </a:lnSpc>
              <a:spcBef>
                <a:spcPct val="0"/>
              </a:spcBef>
              <a:spcAft>
                <a:spcPct val="0"/>
              </a:spcAft>
              <a:buClrTx/>
              <a:buSzTx/>
              <a:buFontTx/>
              <a:buNone/>
              <a:tabLst/>
              <a:defRPr/>
            </a:pPr>
            <a:endParaRPr kumimoji="0" lang="en-US" sz="2243"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ndParaRPr>
          </a:p>
        </p:txBody>
      </p:sp>
      <p:sp>
        <p:nvSpPr>
          <p:cNvPr id="6" name="Rounded Rectangle 29"/>
          <p:cNvSpPr/>
          <p:nvPr userDrawn="1"/>
        </p:nvSpPr>
        <p:spPr bwMode="black">
          <a:xfrm>
            <a:off x="9881695" y="1944139"/>
            <a:ext cx="1307993" cy="3044320"/>
          </a:xfrm>
          <a:custGeom>
            <a:avLst/>
            <a:gdLst/>
            <a:ahLst/>
            <a:cxnLst/>
            <a:rect l="l" t="t" r="r" b="b"/>
            <a:pathLst>
              <a:path w="2136009" h="4350877">
                <a:moveTo>
                  <a:pt x="111238" y="2095565"/>
                </a:moveTo>
                <a:cubicBezTo>
                  <a:pt x="168383" y="2095565"/>
                  <a:pt x="215464" y="2138656"/>
                  <a:pt x="221204" y="2194180"/>
                </a:cubicBezTo>
                <a:lnTo>
                  <a:pt x="222888" y="2194180"/>
                </a:lnTo>
                <a:cubicBezTo>
                  <a:pt x="222888" y="2661471"/>
                  <a:pt x="601700" y="3040283"/>
                  <a:pt x="1068991" y="3040283"/>
                </a:cubicBezTo>
                <a:cubicBezTo>
                  <a:pt x="1530017" y="3040283"/>
                  <a:pt x="1904922" y="2671559"/>
                  <a:pt x="1914148" y="2212909"/>
                </a:cubicBezTo>
                <a:cubicBezTo>
                  <a:pt x="1913589" y="2210904"/>
                  <a:pt x="1913533" y="2208860"/>
                  <a:pt x="1913533" y="2206803"/>
                </a:cubicBezTo>
                <a:cubicBezTo>
                  <a:pt x="1913533" y="2145368"/>
                  <a:pt x="1963336" y="2095565"/>
                  <a:pt x="2024771" y="2095565"/>
                </a:cubicBezTo>
                <a:cubicBezTo>
                  <a:pt x="2081917" y="2095565"/>
                  <a:pt x="2128997" y="2138656"/>
                  <a:pt x="2134737" y="2194180"/>
                </a:cubicBezTo>
                <a:lnTo>
                  <a:pt x="2136009" y="2194180"/>
                </a:lnTo>
                <a:lnTo>
                  <a:pt x="2135585" y="2202590"/>
                </a:lnTo>
                <a:cubicBezTo>
                  <a:pt x="2135983" y="2203980"/>
                  <a:pt x="2136009" y="2205388"/>
                  <a:pt x="2136009" y="2206803"/>
                </a:cubicBezTo>
                <a:lnTo>
                  <a:pt x="2134732" y="2219472"/>
                </a:lnTo>
                <a:cubicBezTo>
                  <a:pt x="2123259" y="2751175"/>
                  <a:pt x="1722042" y="3186685"/>
                  <a:pt x="1205164" y="3251541"/>
                </a:cubicBezTo>
                <a:lnTo>
                  <a:pt x="1205164" y="3820541"/>
                </a:lnTo>
                <a:lnTo>
                  <a:pt x="1457555" y="3820541"/>
                </a:lnTo>
                <a:cubicBezTo>
                  <a:pt x="1604003" y="3820541"/>
                  <a:pt x="1722723" y="3939261"/>
                  <a:pt x="1722723" y="4085709"/>
                </a:cubicBezTo>
                <a:lnTo>
                  <a:pt x="1722722" y="4085709"/>
                </a:lnTo>
                <a:cubicBezTo>
                  <a:pt x="1722722" y="4232157"/>
                  <a:pt x="1604002" y="4350877"/>
                  <a:pt x="1457554" y="4350877"/>
                </a:cubicBezTo>
                <a:lnTo>
                  <a:pt x="678455" y="4350876"/>
                </a:lnTo>
                <a:cubicBezTo>
                  <a:pt x="532007" y="4350876"/>
                  <a:pt x="413288" y="4232157"/>
                  <a:pt x="413287" y="4085709"/>
                </a:cubicBezTo>
                <a:cubicBezTo>
                  <a:pt x="413288" y="3939261"/>
                  <a:pt x="532007" y="3820541"/>
                  <a:pt x="678455" y="3820541"/>
                </a:cubicBezTo>
                <a:lnTo>
                  <a:pt x="930844" y="3820541"/>
                </a:lnTo>
                <a:lnTo>
                  <a:pt x="930844" y="3251239"/>
                </a:lnTo>
                <a:cubicBezTo>
                  <a:pt x="419935" y="3186221"/>
                  <a:pt x="22536" y="2758927"/>
                  <a:pt x="4029" y="2234922"/>
                </a:cubicBezTo>
                <a:cubicBezTo>
                  <a:pt x="1255" y="2226017"/>
                  <a:pt x="0" y="2216556"/>
                  <a:pt x="0" y="2206803"/>
                </a:cubicBezTo>
                <a:cubicBezTo>
                  <a:pt x="0" y="2145368"/>
                  <a:pt x="49803" y="2095565"/>
                  <a:pt x="111238" y="2095565"/>
                </a:cubicBezTo>
                <a:close/>
                <a:moveTo>
                  <a:pt x="1050366" y="0"/>
                </a:moveTo>
                <a:lnTo>
                  <a:pt x="1085642" y="0"/>
                </a:lnTo>
                <a:cubicBezTo>
                  <a:pt x="1458724" y="0"/>
                  <a:pt x="1761980" y="298955"/>
                  <a:pt x="1767734" y="670400"/>
                </a:cubicBezTo>
                <a:lnTo>
                  <a:pt x="1582354" y="670400"/>
                </a:lnTo>
                <a:cubicBezTo>
                  <a:pt x="1489769" y="670400"/>
                  <a:pt x="1414714" y="745455"/>
                  <a:pt x="1414714" y="838040"/>
                </a:cubicBezTo>
                <a:cubicBezTo>
                  <a:pt x="1414714" y="930625"/>
                  <a:pt x="1489769" y="1005680"/>
                  <a:pt x="1582354" y="1005680"/>
                </a:cubicBezTo>
                <a:lnTo>
                  <a:pt x="1769044" y="1005680"/>
                </a:lnTo>
                <a:lnTo>
                  <a:pt x="1769044" y="1319453"/>
                </a:lnTo>
                <a:lnTo>
                  <a:pt x="1582354" y="1319453"/>
                </a:lnTo>
                <a:cubicBezTo>
                  <a:pt x="1489769" y="1319453"/>
                  <a:pt x="1414714" y="1394508"/>
                  <a:pt x="1414714" y="1487093"/>
                </a:cubicBezTo>
                <a:cubicBezTo>
                  <a:pt x="1414714" y="1579678"/>
                  <a:pt x="1489769" y="1654733"/>
                  <a:pt x="1582354" y="1654733"/>
                </a:cubicBezTo>
                <a:lnTo>
                  <a:pt x="1769044" y="1654733"/>
                </a:lnTo>
                <a:lnTo>
                  <a:pt x="1769044" y="1968506"/>
                </a:lnTo>
                <a:lnTo>
                  <a:pt x="1582354" y="1968506"/>
                </a:lnTo>
                <a:cubicBezTo>
                  <a:pt x="1489769" y="1968506"/>
                  <a:pt x="1414714" y="2043561"/>
                  <a:pt x="1414714" y="2136146"/>
                </a:cubicBezTo>
                <a:cubicBezTo>
                  <a:pt x="1414714" y="2228731"/>
                  <a:pt x="1489769" y="2303786"/>
                  <a:pt x="1582354" y="2303786"/>
                </a:cubicBezTo>
                <a:lnTo>
                  <a:pt x="1758275" y="2303786"/>
                </a:lnTo>
                <a:cubicBezTo>
                  <a:pt x="1709241" y="2630669"/>
                  <a:pt x="1426601" y="2880360"/>
                  <a:pt x="1085642" y="2880360"/>
                </a:cubicBezTo>
                <a:lnTo>
                  <a:pt x="1050366" y="2880360"/>
                </a:lnTo>
                <a:cubicBezTo>
                  <a:pt x="709407" y="2880360"/>
                  <a:pt x="426767" y="2630669"/>
                  <a:pt x="377733" y="2303786"/>
                </a:cubicBezTo>
                <a:lnTo>
                  <a:pt x="549845" y="2303786"/>
                </a:lnTo>
                <a:cubicBezTo>
                  <a:pt x="642430" y="2303786"/>
                  <a:pt x="717485" y="2228731"/>
                  <a:pt x="717485" y="2136146"/>
                </a:cubicBezTo>
                <a:cubicBezTo>
                  <a:pt x="717485" y="2043561"/>
                  <a:pt x="642430" y="1968506"/>
                  <a:pt x="549845" y="1968506"/>
                </a:cubicBezTo>
                <a:lnTo>
                  <a:pt x="366964" y="1968506"/>
                </a:lnTo>
                <a:lnTo>
                  <a:pt x="366964" y="1654733"/>
                </a:lnTo>
                <a:lnTo>
                  <a:pt x="549845" y="1654733"/>
                </a:lnTo>
                <a:cubicBezTo>
                  <a:pt x="642430" y="1654733"/>
                  <a:pt x="717485" y="1579678"/>
                  <a:pt x="717485" y="1487093"/>
                </a:cubicBezTo>
                <a:cubicBezTo>
                  <a:pt x="717485" y="1394508"/>
                  <a:pt x="642430" y="1319453"/>
                  <a:pt x="549845" y="1319453"/>
                </a:cubicBezTo>
                <a:lnTo>
                  <a:pt x="366964" y="1319453"/>
                </a:lnTo>
                <a:lnTo>
                  <a:pt x="366964" y="1005680"/>
                </a:lnTo>
                <a:lnTo>
                  <a:pt x="549845" y="1005680"/>
                </a:lnTo>
                <a:cubicBezTo>
                  <a:pt x="642430" y="1005680"/>
                  <a:pt x="717485" y="930625"/>
                  <a:pt x="717485" y="838040"/>
                </a:cubicBezTo>
                <a:cubicBezTo>
                  <a:pt x="717485" y="745455"/>
                  <a:pt x="642430" y="670400"/>
                  <a:pt x="549845" y="670400"/>
                </a:cubicBezTo>
                <a:lnTo>
                  <a:pt x="368275" y="670400"/>
                </a:lnTo>
                <a:cubicBezTo>
                  <a:pt x="374028" y="298955"/>
                  <a:pt x="677284" y="0"/>
                  <a:pt x="1050366" y="0"/>
                </a:cubicBezTo>
                <a:close/>
              </a:path>
            </a:pathLst>
          </a:custGeom>
          <a:solidFill>
            <a:srgbClr val="FFFFFF"/>
          </a:solidFill>
          <a:ln w="9525" cap="flat" cmpd="sng" algn="ctr">
            <a:noFill/>
            <a:prstDash val="solid"/>
            <a:headEnd type="none" w="med" len="med"/>
            <a:tailEnd type="none" w="med" len="med"/>
          </a:ln>
          <a:effectLst/>
        </p:spPr>
        <p:txBody>
          <a:bodyPr rot="0" spcFirstLastPara="0" vertOverflow="overflow" horzOverflow="overflow" vert="horz" wrap="square" lIns="46618" tIns="46618" rIns="46618" bIns="46618" numCol="1" spcCol="0" rtlCol="0" fromWordArt="0" anchor="ctr" anchorCtr="0" forceAA="0" compatLnSpc="1">
            <a:prstTxWarp prst="textNoShape">
              <a:avLst/>
            </a:prstTxWarp>
            <a:noAutofit/>
          </a:bodyPr>
          <a:lstStyle/>
          <a:p>
            <a:pPr marL="0" marR="0" lvl="0" indent="0" algn="ctr" defTabSz="932010" eaLnBrk="1" fontAlgn="base" latinLnBrk="0" hangingPunct="1">
              <a:lnSpc>
                <a:spcPct val="100000"/>
              </a:lnSpc>
              <a:spcBef>
                <a:spcPct val="0"/>
              </a:spcBef>
              <a:spcAft>
                <a:spcPct val="0"/>
              </a:spcAft>
              <a:buClrTx/>
              <a:buSzTx/>
              <a:buFontTx/>
              <a:buNone/>
              <a:tabLst/>
              <a:defRPr/>
            </a:pPr>
            <a:endParaRPr kumimoji="0" lang="en-US" sz="1835" b="0" i="0" u="none" strike="noStrike" kern="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7" name="Title 5"/>
          <p:cNvSpPr>
            <a:spLocks noGrp="1"/>
          </p:cNvSpPr>
          <p:nvPr>
            <p:ph type="title" idx="4294967295"/>
          </p:nvPr>
        </p:nvSpPr>
        <p:spPr>
          <a:xfrm>
            <a:off x="461144" y="158736"/>
            <a:ext cx="3693156" cy="2413891"/>
          </a:xfrm>
          <a:prstGeom prst="rect">
            <a:avLst/>
          </a:prstGeom>
        </p:spPr>
        <p:txBody>
          <a:bodyPr anchor="ctr">
            <a:noAutofit/>
          </a:bodyPr>
          <a:lstStyle>
            <a:lvl1pPr>
              <a:defRPr sz="8797"/>
            </a:lvl1pPr>
          </a:lstStyle>
          <a:p>
            <a:r>
              <a:rPr lang="en-US" sz="8795" dirty="0">
                <a:solidFill>
                  <a:schemeClr val="bg1">
                    <a:alpha val="99000"/>
                  </a:schemeClr>
                </a:solidFill>
              </a:rPr>
              <a:t>Q&amp;A</a:t>
            </a:r>
          </a:p>
        </p:txBody>
      </p:sp>
    </p:spTree>
    <p:extLst>
      <p:ext uri="{BB962C8B-B14F-4D97-AF65-F5344CB8AC3E}">
        <p14:creationId xmlns:p14="http://schemas.microsoft.com/office/powerpoint/2010/main" val="845463040"/>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lt">
    <p:spTree>
      <p:nvGrpSpPr>
        <p:cNvPr id="1" name=""/>
        <p:cNvGrpSpPr/>
        <p:nvPr/>
      </p:nvGrpSpPr>
      <p:grpSpPr>
        <a:xfrm>
          <a:off x="0" y="0"/>
          <a:ext cx="0" cy="0"/>
          <a:chOff x="0" y="0"/>
          <a:chExt cx="0" cy="0"/>
        </a:xfrm>
      </p:grpSpPr>
      <p:pic>
        <p:nvPicPr>
          <p:cNvPr id="6" name="Icon" descr="Ones-and-zeroes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951" y="4928556"/>
            <a:ext cx="2713898" cy="1972396"/>
          </a:xfrm>
          <a:prstGeom prst="rect">
            <a:avLst/>
          </a:prstGeom>
        </p:spPr>
      </p:pic>
      <p:sp>
        <p:nvSpPr>
          <p:cNvPr id="9" name="Title"/>
          <p:cNvSpPr>
            <a:spLocks noGrp="1"/>
          </p:cNvSpPr>
          <p:nvPr>
            <p:ph type="title" hasCustomPrompt="1"/>
          </p:nvPr>
        </p:nvSpPr>
        <p:spPr>
          <a:xfrm>
            <a:off x="0" y="2194767"/>
            <a:ext cx="12188826" cy="1081833"/>
          </a:xfrm>
          <a:prstGeom prst="rect">
            <a:avLst/>
          </a:prstGeom>
        </p:spPr>
        <p:txBody>
          <a:bodyPr/>
          <a:lstStyle>
            <a:lvl1pPr algn="ctr">
              <a:defRPr lang="en-US" sz="5400" b="0" kern="1200" cap="none" spc="0" baseline="0" dirty="0" smtClean="0">
                <a:ln w="3175">
                  <a:noFill/>
                </a:ln>
                <a:solidFill>
                  <a:schemeClr val="bg1"/>
                </a:solidFill>
                <a:effectLst/>
                <a:latin typeface="+mj-lt"/>
                <a:ea typeface="+mn-ea"/>
                <a:cs typeface="Segoe UI" pitchFamily="34" charset="0"/>
              </a:defRPr>
            </a:lvl1pPr>
          </a:lstStyle>
          <a:p>
            <a:r>
              <a:rPr lang="en-US" dirty="0"/>
              <a:t>Title</a:t>
            </a:r>
          </a:p>
        </p:txBody>
      </p:sp>
      <p:sp>
        <p:nvSpPr>
          <p:cNvPr id="11" name="Presenter"/>
          <p:cNvSpPr>
            <a:spLocks noGrp="1"/>
          </p:cNvSpPr>
          <p:nvPr>
            <p:ph type="body" sz="quarter" idx="10" hasCustomPrompt="1"/>
          </p:nvPr>
        </p:nvSpPr>
        <p:spPr>
          <a:xfrm>
            <a:off x="-1588" y="3276600"/>
            <a:ext cx="12188825" cy="990600"/>
          </a:xfrm>
          <a:prstGeom prst="rect">
            <a:avLst/>
          </a:prstGeom>
        </p:spPr>
        <p:txBody>
          <a:bodyPr/>
          <a:lstStyle>
            <a:lvl1pPr marL="0" indent="0" algn="ctr">
              <a:buNone/>
              <a:defRPr lang="en-US" sz="2200" b="0" kern="1200" cap="none" spc="-102" baseline="0" dirty="0">
                <a:ln w="3175">
                  <a:noFill/>
                </a:ln>
                <a:solidFill>
                  <a:srgbClr val="FFFFFF"/>
                </a:solidFill>
                <a:effectLst/>
                <a:latin typeface="+mj-lt"/>
                <a:ea typeface="+mn-ea"/>
                <a:cs typeface="Segoe UI" pitchFamily="34" charset="0"/>
              </a:defRPr>
            </a:lvl1pPr>
          </a:lstStyle>
          <a:p>
            <a:pPr lvl="0"/>
            <a:r>
              <a:rPr lang="en-US" dirty="0"/>
              <a:t>Presenter</a:t>
            </a:r>
          </a:p>
        </p:txBody>
      </p:sp>
    </p:spTree>
    <p:extLst>
      <p:ext uri="{BB962C8B-B14F-4D97-AF65-F5344CB8AC3E}">
        <p14:creationId xmlns:p14="http://schemas.microsoft.com/office/powerpoint/2010/main" val="334176547"/>
      </p:ext>
    </p:extLst>
  </p:cSld>
  <p:clrMapOvr>
    <a:masterClrMapping/>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all to Action">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836"/>
            <a:ext cx="12188825" cy="6852165"/>
          </a:xfrm>
          <a:prstGeom prst="rect">
            <a:avLst/>
          </a:prstGeom>
        </p:spPr>
      </p:pic>
      <p:sp>
        <p:nvSpPr>
          <p:cNvPr id="8" name="Rectangle 7"/>
          <p:cNvSpPr/>
          <p:nvPr userDrawn="1"/>
        </p:nvSpPr>
        <p:spPr bwMode="auto">
          <a:xfrm>
            <a:off x="10184615" y="-1"/>
            <a:ext cx="2004210" cy="6855083"/>
          </a:xfrm>
          <a:prstGeom prst="rect">
            <a:avLst/>
          </a:prstGeom>
          <a:solidFill>
            <a:srgbClr val="8CC600"/>
          </a:solidFill>
          <a:ln w="9525" cap="flat" cmpd="sng" algn="ctr">
            <a:noFill/>
            <a:prstDash val="solid"/>
            <a:headEnd type="none" w="med" len="med"/>
            <a:tailEnd type="none" w="med" len="med"/>
          </a:ln>
          <a:effectLst/>
        </p:spPr>
        <p:txBody>
          <a:bodyPr vert="horz" wrap="square" lIns="93232" tIns="46616" rIns="93232" bIns="46616" numCol="1" rtlCol="0" anchor="ctr" anchorCtr="0" compatLnSpc="1">
            <a:prstTxWarp prst="textNoShape">
              <a:avLst/>
            </a:prstTxWarp>
          </a:bodyPr>
          <a:lstStyle/>
          <a:p>
            <a:pPr marL="0" marR="0" lvl="0" indent="0" algn="ctr" defTabSz="932010" eaLnBrk="1" fontAlgn="base" latinLnBrk="0" hangingPunct="1">
              <a:lnSpc>
                <a:spcPct val="100000"/>
              </a:lnSpc>
              <a:spcBef>
                <a:spcPct val="0"/>
              </a:spcBef>
              <a:spcAft>
                <a:spcPct val="0"/>
              </a:spcAft>
              <a:buClrTx/>
              <a:buSzTx/>
              <a:buFontTx/>
              <a:buNone/>
              <a:tabLst/>
              <a:defRPr/>
            </a:pPr>
            <a:endParaRPr kumimoji="0" lang="en-US" sz="2243"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ndParaRPr>
          </a:p>
        </p:txBody>
      </p:sp>
      <p:sp>
        <p:nvSpPr>
          <p:cNvPr id="9" name="Freeform 64"/>
          <p:cNvSpPr>
            <a:spLocks noEditPoints="1"/>
          </p:cNvSpPr>
          <p:nvPr userDrawn="1"/>
        </p:nvSpPr>
        <p:spPr bwMode="black">
          <a:xfrm flipH="1">
            <a:off x="10595531" y="233151"/>
            <a:ext cx="1182378" cy="908302"/>
          </a:xfrm>
          <a:custGeom>
            <a:avLst/>
            <a:gdLst>
              <a:gd name="T0" fmla="*/ 12 w 221"/>
              <a:gd name="T1" fmla="*/ 104 h 170"/>
              <a:gd name="T2" fmla="*/ 6 w 221"/>
              <a:gd name="T3" fmla="*/ 103 h 170"/>
              <a:gd name="T4" fmla="*/ 2 w 221"/>
              <a:gd name="T5" fmla="*/ 108 h 170"/>
              <a:gd name="T6" fmla="*/ 10 w 221"/>
              <a:gd name="T7" fmla="*/ 141 h 170"/>
              <a:gd name="T8" fmla="*/ 16 w 221"/>
              <a:gd name="T9" fmla="*/ 143 h 170"/>
              <a:gd name="T10" fmla="*/ 21 w 221"/>
              <a:gd name="T11" fmla="*/ 139 h 170"/>
              <a:gd name="T12" fmla="*/ 12 w 221"/>
              <a:gd name="T13" fmla="*/ 104 h 170"/>
              <a:gd name="T14" fmla="*/ 185 w 221"/>
              <a:gd name="T15" fmla="*/ 8 h 170"/>
              <a:gd name="T16" fmla="*/ 219 w 221"/>
              <a:gd name="T17" fmla="*/ 136 h 170"/>
              <a:gd name="T18" fmla="*/ 209 w 221"/>
              <a:gd name="T19" fmla="*/ 139 h 170"/>
              <a:gd name="T20" fmla="*/ 175 w 221"/>
              <a:gd name="T21" fmla="*/ 10 h 170"/>
              <a:gd name="T22" fmla="*/ 185 w 221"/>
              <a:gd name="T23" fmla="*/ 8 h 170"/>
              <a:gd name="T24" fmla="*/ 104 w 221"/>
              <a:gd name="T25" fmla="*/ 170 h 170"/>
              <a:gd name="T26" fmla="*/ 85 w 221"/>
              <a:gd name="T27" fmla="*/ 170 h 170"/>
              <a:gd name="T28" fmla="*/ 63 w 221"/>
              <a:gd name="T29" fmla="*/ 143 h 170"/>
              <a:gd name="T30" fmla="*/ 73 w 221"/>
              <a:gd name="T31" fmla="*/ 143 h 170"/>
              <a:gd name="T32" fmla="*/ 85 w 221"/>
              <a:gd name="T33" fmla="*/ 157 h 170"/>
              <a:gd name="T34" fmla="*/ 104 w 221"/>
              <a:gd name="T35" fmla="*/ 157 h 170"/>
              <a:gd name="T36" fmla="*/ 116 w 221"/>
              <a:gd name="T37" fmla="*/ 143 h 170"/>
              <a:gd name="T38" fmla="*/ 128 w 221"/>
              <a:gd name="T39" fmla="*/ 143 h 170"/>
              <a:gd name="T40" fmla="*/ 104 w 221"/>
              <a:gd name="T41" fmla="*/ 170 h 170"/>
              <a:gd name="T42" fmla="*/ 18 w 221"/>
              <a:gd name="T43" fmla="*/ 102 h 170"/>
              <a:gd name="T44" fmla="*/ 168 w 221"/>
              <a:gd name="T45" fmla="*/ 16 h 170"/>
              <a:gd name="T46" fmla="*/ 172 w 221"/>
              <a:gd name="T47" fmla="*/ 30 h 170"/>
              <a:gd name="T48" fmla="*/ 20 w 221"/>
              <a:gd name="T49" fmla="*/ 109 h 170"/>
              <a:gd name="T50" fmla="*/ 18 w 221"/>
              <a:gd name="T51" fmla="*/ 102 h 170"/>
              <a:gd name="T52" fmla="*/ 185 w 221"/>
              <a:gd name="T53" fmla="*/ 79 h 170"/>
              <a:gd name="T54" fmla="*/ 201 w 221"/>
              <a:gd name="T55" fmla="*/ 137 h 170"/>
              <a:gd name="T56" fmla="*/ 28 w 221"/>
              <a:gd name="T57" fmla="*/ 138 h 170"/>
              <a:gd name="T58" fmla="*/ 24 w 221"/>
              <a:gd name="T59" fmla="*/ 122 h 170"/>
              <a:gd name="T60" fmla="*/ 185 w 221"/>
              <a:gd name="T61" fmla="*/ 79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21" h="170">
                <a:moveTo>
                  <a:pt x="12" y="104"/>
                </a:moveTo>
                <a:cubicBezTo>
                  <a:pt x="6" y="103"/>
                  <a:pt x="6" y="103"/>
                  <a:pt x="6" y="103"/>
                </a:cubicBezTo>
                <a:cubicBezTo>
                  <a:pt x="3" y="103"/>
                  <a:pt x="0" y="104"/>
                  <a:pt x="2" y="108"/>
                </a:cubicBezTo>
                <a:cubicBezTo>
                  <a:pt x="10" y="141"/>
                  <a:pt x="10" y="141"/>
                  <a:pt x="10" y="141"/>
                </a:cubicBezTo>
                <a:cubicBezTo>
                  <a:pt x="12" y="145"/>
                  <a:pt x="14" y="144"/>
                  <a:pt x="16" y="143"/>
                </a:cubicBezTo>
                <a:cubicBezTo>
                  <a:pt x="21" y="139"/>
                  <a:pt x="21" y="139"/>
                  <a:pt x="21" y="139"/>
                </a:cubicBezTo>
                <a:cubicBezTo>
                  <a:pt x="12" y="104"/>
                  <a:pt x="12" y="104"/>
                  <a:pt x="12" y="104"/>
                </a:cubicBezTo>
                <a:close/>
                <a:moveTo>
                  <a:pt x="185" y="8"/>
                </a:moveTo>
                <a:cubicBezTo>
                  <a:pt x="219" y="136"/>
                  <a:pt x="219" y="136"/>
                  <a:pt x="219" y="136"/>
                </a:cubicBezTo>
                <a:cubicBezTo>
                  <a:pt x="221" y="143"/>
                  <a:pt x="211" y="146"/>
                  <a:pt x="209" y="139"/>
                </a:cubicBezTo>
                <a:cubicBezTo>
                  <a:pt x="175" y="10"/>
                  <a:pt x="175" y="10"/>
                  <a:pt x="175" y="10"/>
                </a:cubicBezTo>
                <a:cubicBezTo>
                  <a:pt x="173" y="3"/>
                  <a:pt x="183" y="0"/>
                  <a:pt x="185" y="8"/>
                </a:cubicBezTo>
                <a:close/>
                <a:moveTo>
                  <a:pt x="104" y="170"/>
                </a:moveTo>
                <a:cubicBezTo>
                  <a:pt x="85" y="170"/>
                  <a:pt x="85" y="170"/>
                  <a:pt x="85" y="170"/>
                </a:cubicBezTo>
                <a:cubicBezTo>
                  <a:pt x="69" y="170"/>
                  <a:pt x="62" y="156"/>
                  <a:pt x="63" y="143"/>
                </a:cubicBezTo>
                <a:cubicBezTo>
                  <a:pt x="73" y="143"/>
                  <a:pt x="73" y="143"/>
                  <a:pt x="73" y="143"/>
                </a:cubicBezTo>
                <a:cubicBezTo>
                  <a:pt x="73" y="150"/>
                  <a:pt x="77" y="157"/>
                  <a:pt x="85" y="157"/>
                </a:cubicBezTo>
                <a:cubicBezTo>
                  <a:pt x="104" y="157"/>
                  <a:pt x="104" y="157"/>
                  <a:pt x="104" y="157"/>
                </a:cubicBezTo>
                <a:cubicBezTo>
                  <a:pt x="112" y="157"/>
                  <a:pt x="116" y="150"/>
                  <a:pt x="116" y="143"/>
                </a:cubicBezTo>
                <a:cubicBezTo>
                  <a:pt x="128" y="143"/>
                  <a:pt x="128" y="143"/>
                  <a:pt x="128" y="143"/>
                </a:cubicBezTo>
                <a:cubicBezTo>
                  <a:pt x="128" y="156"/>
                  <a:pt x="120" y="170"/>
                  <a:pt x="104" y="170"/>
                </a:cubicBezTo>
                <a:close/>
                <a:moveTo>
                  <a:pt x="18" y="102"/>
                </a:moveTo>
                <a:cubicBezTo>
                  <a:pt x="168" y="16"/>
                  <a:pt x="168" y="16"/>
                  <a:pt x="168" y="16"/>
                </a:cubicBezTo>
                <a:cubicBezTo>
                  <a:pt x="172" y="30"/>
                  <a:pt x="172" y="30"/>
                  <a:pt x="172" y="30"/>
                </a:cubicBezTo>
                <a:cubicBezTo>
                  <a:pt x="20" y="109"/>
                  <a:pt x="20" y="109"/>
                  <a:pt x="20" y="109"/>
                </a:cubicBezTo>
                <a:cubicBezTo>
                  <a:pt x="18" y="102"/>
                  <a:pt x="18" y="102"/>
                  <a:pt x="18" y="102"/>
                </a:cubicBezTo>
                <a:close/>
                <a:moveTo>
                  <a:pt x="185" y="79"/>
                </a:moveTo>
                <a:cubicBezTo>
                  <a:pt x="201" y="137"/>
                  <a:pt x="201" y="137"/>
                  <a:pt x="201" y="137"/>
                </a:cubicBezTo>
                <a:cubicBezTo>
                  <a:pt x="28" y="138"/>
                  <a:pt x="28" y="138"/>
                  <a:pt x="28" y="138"/>
                </a:cubicBezTo>
                <a:cubicBezTo>
                  <a:pt x="24" y="122"/>
                  <a:pt x="24" y="122"/>
                  <a:pt x="24" y="122"/>
                </a:cubicBezTo>
                <a:cubicBezTo>
                  <a:pt x="185" y="79"/>
                  <a:pt x="185" y="79"/>
                  <a:pt x="185" y="79"/>
                </a:cubicBezTo>
                <a:close/>
              </a:path>
            </a:pathLst>
          </a:custGeom>
          <a:solidFill>
            <a:srgbClr val="FFFFFF"/>
          </a:solidFill>
          <a:ln>
            <a:noFill/>
          </a:ln>
        </p:spPr>
        <p:txBody>
          <a:bodyPr vert="horz" wrap="square" lIns="83921" tIns="41961" rIns="83921" bIns="41961" numCol="1" anchor="t" anchorCtr="0" compatLnSpc="1">
            <a:prstTxWarp prst="textNoShape">
              <a:avLst/>
            </a:prstTxWarp>
          </a:bodyPr>
          <a:lstStyle/>
          <a:p>
            <a:pPr marL="0" marR="0" lvl="0" indent="0" defTabSz="932279" eaLnBrk="1" fontAlgn="auto" latinLnBrk="0" hangingPunct="1">
              <a:lnSpc>
                <a:spcPct val="100000"/>
              </a:lnSpc>
              <a:spcBef>
                <a:spcPts val="0"/>
              </a:spcBef>
              <a:spcAft>
                <a:spcPts val="0"/>
              </a:spcAft>
              <a:buClrTx/>
              <a:buSzTx/>
              <a:buFontTx/>
              <a:buNone/>
              <a:tabLst/>
              <a:defRPr/>
            </a:pPr>
            <a:endParaRPr kumimoji="0" lang="en-US" sz="1632" b="0" i="0" u="none" strike="noStrike" kern="0" cap="none" spc="0" normalizeH="0" baseline="0" noProof="0">
              <a:ln>
                <a:noFill/>
              </a:ln>
              <a:solidFill>
                <a:srgbClr val="292929"/>
              </a:solidFill>
              <a:effectLst/>
              <a:uLnTx/>
              <a:uFillTx/>
            </a:endParaRPr>
          </a:p>
        </p:txBody>
      </p:sp>
      <p:sp>
        <p:nvSpPr>
          <p:cNvPr id="4" name="Text Placeholder 3"/>
          <p:cNvSpPr>
            <a:spLocks noGrp="1"/>
          </p:cNvSpPr>
          <p:nvPr>
            <p:ph type="body" sz="quarter" idx="10"/>
          </p:nvPr>
        </p:nvSpPr>
        <p:spPr>
          <a:xfrm>
            <a:off x="589647" y="233152"/>
            <a:ext cx="9308263" cy="6416675"/>
          </a:xfrm>
          <a:prstGeom prst="rect">
            <a:avLst/>
          </a:prstGeom>
        </p:spPr>
        <p:txBody>
          <a:bodyPr/>
          <a:lstStyle>
            <a:lvl1pPr marL="0" indent="0">
              <a:buNone/>
              <a:defRPr sz="3599"/>
            </a:lvl1pPr>
            <a:lvl2pPr>
              <a:defRPr sz="3599"/>
            </a:lvl2pPr>
            <a:lvl3pPr>
              <a:defRPr sz="3599"/>
            </a:lvl3pPr>
            <a:lvl4pPr>
              <a:defRPr sz="3599"/>
            </a:lvl4pPr>
            <a:lvl5pPr>
              <a:defRPr sz="3599"/>
            </a:lvl5pPr>
          </a:lstStyle>
          <a:p>
            <a:pPr lvl="0"/>
            <a:r>
              <a:rPr lang="en-US" dirty="0"/>
              <a:t>Click to edit Master text styles</a:t>
            </a:r>
          </a:p>
        </p:txBody>
      </p:sp>
    </p:spTree>
    <p:extLst>
      <p:ext uri="{BB962C8B-B14F-4D97-AF65-F5344CB8AC3E}">
        <p14:creationId xmlns:p14="http://schemas.microsoft.com/office/powerpoint/2010/main" val="1915913421"/>
      </p:ext>
    </p:extLst>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End">
    <p:bg>
      <p:bgPr>
        <a:solidFill>
          <a:schemeClr val="tx2">
            <a:lumMod val="50000"/>
          </a:schemeClr>
        </a:solidFill>
        <a:effectLst/>
      </p:bgPr>
    </p:bg>
    <p:spTree>
      <p:nvGrpSpPr>
        <p:cNvPr id="1" name=""/>
        <p:cNvGrpSpPr/>
        <p:nvPr/>
      </p:nvGrpSpPr>
      <p:grpSpPr>
        <a:xfrm>
          <a:off x="0" y="0"/>
          <a:ext cx="0" cy="0"/>
          <a:chOff x="0" y="0"/>
          <a:chExt cx="0" cy="0"/>
        </a:xfrm>
      </p:grpSpPr>
      <p:sp>
        <p:nvSpPr>
          <p:cNvPr id="2" name="Rectangle 1"/>
          <p:cNvSpPr/>
          <p:nvPr userDrawn="1"/>
        </p:nvSpPr>
        <p:spPr>
          <a:xfrm>
            <a:off x="0" y="0"/>
            <a:ext cx="12188825" cy="6858000"/>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solidFill>
                <a:srgbClr val="FFFFFF"/>
              </a:solidFill>
            </a:endParaRPr>
          </a:p>
        </p:txBody>
      </p:sp>
      <p:sp>
        <p:nvSpPr>
          <p:cNvPr id="3" name="Text Box 3"/>
          <p:cNvSpPr txBox="1">
            <a:spLocks noChangeArrowheads="1"/>
          </p:cNvSpPr>
          <p:nvPr userDrawn="1"/>
        </p:nvSpPr>
        <p:spPr bwMode="blackWhite">
          <a:xfrm>
            <a:off x="450085" y="5503176"/>
            <a:ext cx="8637119" cy="711824"/>
          </a:xfrm>
          <a:prstGeom prst="rect">
            <a:avLst/>
          </a:prstGeom>
          <a:noFill/>
          <a:ln w="12700">
            <a:noFill/>
            <a:miter lim="800000"/>
            <a:headEnd type="none" w="sm" len="sm"/>
            <a:tailEnd type="none" w="sm" len="sm"/>
          </a:ln>
          <a:effectLst/>
        </p:spPr>
        <p:txBody>
          <a:bodyPr vert="horz" wrap="square" lIns="179238" tIns="143391" rIns="179238" bIns="143391" numCol="1" anchor="t" anchorCtr="0" compatLnSpc="1">
            <a:prstTxWarp prst="textNoShape">
              <a:avLst/>
            </a:prstTxWarp>
            <a:spAutoFit/>
          </a:bodyPr>
          <a:lstStyle/>
          <a:p>
            <a:pPr defTabSz="913650" eaLnBrk="0" hangingPunct="0"/>
            <a:r>
              <a:rPr lang="en-US" sz="686" dirty="0">
                <a:gradFill>
                  <a:gsLst>
                    <a:gs pos="0">
                      <a:srgbClr val="FFFFFF"/>
                    </a:gs>
                    <a:gs pos="100000">
                      <a:srgbClr val="FFFFFF"/>
                    </a:gs>
                  </a:gsLst>
                  <a:lin ang="5400000" scaled="0"/>
                </a:gradFill>
                <a:cs typeface="Segoe UI" pitchFamily="34" charset="0"/>
              </a:rPr>
              <a:t>© 2015 Microsoft Corporation. All rights reserved. Microsoft, Windows, Windows Vista and other product names are or may be registered trademarks and/or trademarks in the U.S. and/or other countries.</a:t>
            </a:r>
          </a:p>
          <a:p>
            <a:pPr defTabSz="913650" eaLnBrk="0" hangingPunct="0"/>
            <a:r>
              <a:rPr lang="en-US" sz="686" dirty="0">
                <a:gradFill>
                  <a:gsLst>
                    <a:gs pos="0">
                      <a:srgbClr val="FFFFFF"/>
                    </a:gs>
                    <a:gs pos="100000">
                      <a:srgbClr val="FFFFFF"/>
                    </a:gs>
                  </a:gsLst>
                  <a:lin ang="5400000" scaled="0"/>
                </a:gradFill>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invGray">
          <a:xfrm>
            <a:off x="667743" y="2968091"/>
            <a:ext cx="3223021" cy="690695"/>
          </a:xfrm>
          <a:prstGeom prst="rect">
            <a:avLst/>
          </a:prstGeom>
        </p:spPr>
      </p:pic>
    </p:spTree>
    <p:extLst>
      <p:ext uri="{BB962C8B-B14F-4D97-AF65-F5344CB8AC3E}">
        <p14:creationId xmlns:p14="http://schemas.microsoft.com/office/powerpoint/2010/main" val="30505783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1_Section Header">
    <p:spTree>
      <p:nvGrpSpPr>
        <p:cNvPr id="1" name=""/>
        <p:cNvGrpSpPr/>
        <p:nvPr/>
      </p:nvGrpSpPr>
      <p:grpSpPr>
        <a:xfrm>
          <a:off x="0" y="0"/>
          <a:ext cx="0" cy="0"/>
          <a:chOff x="0" y="0"/>
          <a:chExt cx="0" cy="0"/>
        </a:xfrm>
      </p:grpSpPr>
      <p:sp>
        <p:nvSpPr>
          <p:cNvPr id="8" name="Title 7"/>
          <p:cNvSpPr>
            <a:spLocks noGrp="1"/>
          </p:cNvSpPr>
          <p:nvPr>
            <p:ph type="title" hasCustomPrompt="1"/>
          </p:nvPr>
        </p:nvSpPr>
        <p:spPr>
          <a:xfrm>
            <a:off x="620134" y="353094"/>
            <a:ext cx="10986231" cy="826002"/>
          </a:xfrm>
          <a:prstGeom prst="rect">
            <a:avLst/>
          </a:prstGeom>
        </p:spPr>
        <p:txBody>
          <a:bodyPr/>
          <a:lstStyle>
            <a:lvl1pPr>
              <a:defRPr>
                <a:solidFill>
                  <a:srgbClr val="008272"/>
                </a:solidFill>
                <a:latin typeface="Segoe UI Light" panose="020B0502040204020203" pitchFamily="34" charset="0"/>
                <a:cs typeface="Segoe UI Light" panose="020B0502040204020203" pitchFamily="34" charset="0"/>
              </a:defRPr>
            </a:lvl1pPr>
          </a:lstStyle>
          <a:p>
            <a:r>
              <a:rPr lang="en-US" dirty="0"/>
              <a:t>Click to edit title</a:t>
            </a:r>
          </a:p>
        </p:txBody>
      </p:sp>
    </p:spTree>
    <p:extLst>
      <p:ext uri="{BB962C8B-B14F-4D97-AF65-F5344CB8AC3E}">
        <p14:creationId xmlns:p14="http://schemas.microsoft.com/office/powerpoint/2010/main" val="291429661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a:xfrm>
            <a:off x="8895103" y="6256217"/>
            <a:ext cx="2742486" cy="365125"/>
          </a:xfrm>
          <a:prstGeom prst="rect">
            <a:avLst/>
          </a:prstGeom>
        </p:spPr>
        <p:txBody>
          <a:bodyPr/>
          <a:lstStyle/>
          <a:p>
            <a:fld id="{0A164282-434E-41D4-9582-783D542A7B68}" type="slidenum">
              <a:rPr lang="en-US" smtClean="0"/>
              <a:t>‹#›</a:t>
            </a:fld>
            <a:endParaRPr lang="en-US"/>
          </a:p>
        </p:txBody>
      </p:sp>
    </p:spTree>
    <p:extLst>
      <p:ext uri="{BB962C8B-B14F-4D97-AF65-F5344CB8AC3E}">
        <p14:creationId xmlns:p14="http://schemas.microsoft.com/office/powerpoint/2010/main" val="207640516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5" name="Text Placeholder 4"/>
          <p:cNvSpPr>
            <a:spLocks noGrp="1"/>
          </p:cNvSpPr>
          <p:nvPr>
            <p:ph type="body" sz="quarter" idx="12" hasCustomPrompt="1"/>
          </p:nvPr>
        </p:nvSpPr>
        <p:spPr>
          <a:xfrm>
            <a:off x="271033" y="5670380"/>
            <a:ext cx="11648624" cy="884990"/>
          </a:xfrm>
          <a:noFill/>
        </p:spPr>
        <p:txBody>
          <a:bodyPr lIns="146304" tIns="109728" rIns="146304" bIns="109728" anchor="b">
            <a:noAutofit/>
          </a:bodyPr>
          <a:lstStyle>
            <a:lvl1pPr marL="0" indent="0">
              <a:spcBef>
                <a:spcPts val="0"/>
              </a:spcBef>
              <a:buNone/>
              <a:defRPr sz="1960" spc="0" baseline="0">
                <a:gradFill>
                  <a:gsLst>
                    <a:gs pos="0">
                      <a:schemeClr val="tx1"/>
                    </a:gs>
                    <a:gs pos="100000">
                      <a:schemeClr val="tx1"/>
                    </a:gs>
                  </a:gsLst>
                  <a:lin ang="5400000" scaled="0"/>
                </a:gradFill>
                <a:latin typeface="+mn-lt"/>
              </a:defRPr>
            </a:lvl1pPr>
          </a:lstStyle>
          <a:p>
            <a:pPr lvl="0"/>
            <a:r>
              <a:rPr lang="en-US" dirty="0"/>
              <a:t>Speaker Name</a:t>
            </a:r>
          </a:p>
        </p:txBody>
      </p:sp>
      <p:sp>
        <p:nvSpPr>
          <p:cNvPr id="9" name="Title 1"/>
          <p:cNvSpPr>
            <a:spLocks noGrp="1"/>
          </p:cNvSpPr>
          <p:nvPr>
            <p:ph type="title" hasCustomPrompt="1"/>
          </p:nvPr>
        </p:nvSpPr>
        <p:spPr>
          <a:xfrm>
            <a:off x="269232" y="2075840"/>
            <a:ext cx="11650424" cy="1801436"/>
          </a:xfrm>
          <a:noFill/>
        </p:spPr>
        <p:txBody>
          <a:bodyPr lIns="146304" tIns="91440" rIns="146304" bIns="91440" anchor="t" anchorCtr="0"/>
          <a:lstStyle>
            <a:lvl1pPr>
              <a:defRPr sz="5293" spc="-98" baseline="0">
                <a:gradFill>
                  <a:gsLst>
                    <a:gs pos="3333">
                      <a:schemeClr val="tx1"/>
                    </a:gs>
                    <a:gs pos="39000">
                      <a:schemeClr val="tx1"/>
                    </a:gs>
                  </a:gsLst>
                  <a:lin ang="5400000" scaled="0"/>
                </a:gradFill>
              </a:defRPr>
            </a:lvl1pPr>
          </a:lstStyle>
          <a:p>
            <a:r>
              <a:rPr lang="en-US" dirty="0"/>
              <a:t>Presentation title</a:t>
            </a:r>
          </a:p>
        </p:txBody>
      </p:sp>
      <p:sp>
        <p:nvSpPr>
          <p:cNvPr id="4" name="Text Placeholder 2"/>
          <p:cNvSpPr>
            <a:spLocks noGrp="1"/>
          </p:cNvSpPr>
          <p:nvPr>
            <p:ph type="body" sz="quarter" idx="13" hasCustomPrompt="1"/>
          </p:nvPr>
        </p:nvSpPr>
        <p:spPr>
          <a:xfrm>
            <a:off x="269232" y="301617"/>
            <a:ext cx="3583210" cy="566950"/>
          </a:xfrm>
        </p:spPr>
        <p:txBody>
          <a:bodyPr lIns="182880" tIns="146304" rIns="182880" bIns="146304"/>
          <a:lstStyle>
            <a:lvl1pPr marL="0" indent="0">
              <a:buNone/>
              <a:defRPr sz="1960">
                <a:latin typeface="+mn-lt"/>
              </a:defRPr>
            </a:lvl1pPr>
            <a:lvl2pPr marL="336076" indent="0">
              <a:buNone/>
              <a:defRPr sz="1960"/>
            </a:lvl2pPr>
            <a:lvl3pPr marL="560127" indent="0">
              <a:buNone/>
              <a:defRPr sz="1960"/>
            </a:lvl3pPr>
            <a:lvl4pPr marL="784178" indent="0">
              <a:buNone/>
              <a:defRPr sz="1960"/>
            </a:lvl4pPr>
            <a:lvl5pPr marL="1008229" indent="0">
              <a:buNone/>
              <a:defRPr sz="1960"/>
            </a:lvl5pPr>
          </a:lstStyle>
          <a:p>
            <a:pPr lvl="0"/>
            <a:r>
              <a:rPr lang="en-US" dirty="0"/>
              <a:t>Session Code Here</a:t>
            </a:r>
          </a:p>
        </p:txBody>
      </p:sp>
    </p:spTree>
    <p:extLst>
      <p:ext uri="{BB962C8B-B14F-4D97-AF65-F5344CB8AC3E}">
        <p14:creationId xmlns:p14="http://schemas.microsoft.com/office/powerpoint/2010/main" val="289344055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extLst mod="1">
    <p:ext uri="{DCECCB84-F9BA-43D5-87BE-67443E8EF086}">
      <p15:sldGuideLst xmlns:p15="http://schemas.microsoft.com/office/powerpoint/2012/main">
        <p15:guide id="1" orient="horz" pos="4406">
          <p15:clr>
            <a:srgbClr val="C35EA4"/>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slide - 2">
    <p:spTree>
      <p:nvGrpSpPr>
        <p:cNvPr id="1" name=""/>
        <p:cNvGrpSpPr/>
        <p:nvPr/>
      </p:nvGrpSpPr>
      <p:grpSpPr>
        <a:xfrm>
          <a:off x="0" y="0"/>
          <a:ext cx="0" cy="0"/>
          <a:chOff x="0" y="0"/>
          <a:chExt cx="0" cy="0"/>
        </a:xfrm>
      </p:grpSpPr>
      <p:sp>
        <p:nvSpPr>
          <p:cNvPr id="5" name="Text Placeholder 4"/>
          <p:cNvSpPr>
            <a:spLocks noGrp="1"/>
          </p:cNvSpPr>
          <p:nvPr>
            <p:ph type="body" sz="quarter" idx="12" hasCustomPrompt="1"/>
          </p:nvPr>
        </p:nvSpPr>
        <p:spPr>
          <a:xfrm>
            <a:off x="271033" y="5670380"/>
            <a:ext cx="8960050" cy="884990"/>
          </a:xfrm>
          <a:noFill/>
        </p:spPr>
        <p:txBody>
          <a:bodyPr lIns="146304" tIns="109728" rIns="146304" bIns="109728" anchor="b">
            <a:noAutofit/>
          </a:bodyPr>
          <a:lstStyle>
            <a:lvl1pPr marL="0" indent="0">
              <a:spcBef>
                <a:spcPts val="0"/>
              </a:spcBef>
              <a:buNone/>
              <a:defRPr sz="1960" spc="0" baseline="0">
                <a:gradFill>
                  <a:gsLst>
                    <a:gs pos="0">
                      <a:schemeClr val="tx1"/>
                    </a:gs>
                    <a:gs pos="100000">
                      <a:schemeClr val="tx1"/>
                    </a:gs>
                  </a:gsLst>
                  <a:lin ang="5400000" scaled="0"/>
                </a:gradFill>
                <a:latin typeface="+mn-lt"/>
              </a:defRPr>
            </a:lvl1pPr>
          </a:lstStyle>
          <a:p>
            <a:pPr lvl="0"/>
            <a:r>
              <a:rPr lang="en-US" dirty="0"/>
              <a:t>Speaker Name</a:t>
            </a:r>
          </a:p>
        </p:txBody>
      </p:sp>
      <p:sp>
        <p:nvSpPr>
          <p:cNvPr id="9" name="Title 1"/>
          <p:cNvSpPr>
            <a:spLocks noGrp="1"/>
          </p:cNvSpPr>
          <p:nvPr>
            <p:ph type="title" hasCustomPrompt="1"/>
          </p:nvPr>
        </p:nvSpPr>
        <p:spPr>
          <a:xfrm>
            <a:off x="269232" y="2075840"/>
            <a:ext cx="11650424" cy="1801436"/>
          </a:xfrm>
          <a:noFill/>
        </p:spPr>
        <p:txBody>
          <a:bodyPr lIns="146304" tIns="91440" rIns="146304" bIns="91440" anchor="t" anchorCtr="0"/>
          <a:lstStyle>
            <a:lvl1pPr>
              <a:defRPr sz="5293" spc="-98" baseline="0">
                <a:gradFill>
                  <a:gsLst>
                    <a:gs pos="3333">
                      <a:schemeClr val="tx1"/>
                    </a:gs>
                    <a:gs pos="39000">
                      <a:schemeClr val="tx1"/>
                    </a:gs>
                  </a:gsLst>
                  <a:lin ang="5400000" scaled="0"/>
                </a:gradFill>
              </a:defRPr>
            </a:lvl1pPr>
          </a:lstStyle>
          <a:p>
            <a:r>
              <a:rPr lang="en-US" dirty="0"/>
              <a:t>Presentation title</a:t>
            </a:r>
          </a:p>
        </p:txBody>
      </p:sp>
      <p:sp>
        <p:nvSpPr>
          <p:cNvPr id="4" name="Freeform 3"/>
          <p:cNvSpPr>
            <a:spLocks noChangeAspect="1" noEditPoints="1"/>
          </p:cNvSpPr>
          <p:nvPr userDrawn="1"/>
        </p:nvSpPr>
        <p:spPr bwMode="black">
          <a:xfrm>
            <a:off x="10127231" y="5984140"/>
            <a:ext cx="1607206" cy="403448"/>
          </a:xfrm>
          <a:custGeom>
            <a:avLst/>
            <a:gdLst>
              <a:gd name="T0" fmla="*/ 336 w 2176"/>
              <a:gd name="T1" fmla="*/ 2 h 546"/>
              <a:gd name="T2" fmla="*/ 269 w 2176"/>
              <a:gd name="T3" fmla="*/ 2 h 546"/>
              <a:gd name="T4" fmla="*/ 48 w 2176"/>
              <a:gd name="T5" fmla="*/ 538 h 546"/>
              <a:gd name="T6" fmla="*/ 2128 w 2176"/>
              <a:gd name="T7" fmla="*/ 2 h 546"/>
              <a:gd name="T8" fmla="*/ 2176 w 2176"/>
              <a:gd name="T9" fmla="*/ 2 h 546"/>
              <a:gd name="T10" fmla="*/ 1049 w 2176"/>
              <a:gd name="T11" fmla="*/ 175 h 546"/>
              <a:gd name="T12" fmla="*/ 1025 w 2176"/>
              <a:gd name="T13" fmla="*/ 454 h 546"/>
              <a:gd name="T14" fmla="*/ 937 w 2176"/>
              <a:gd name="T15" fmla="*/ 473 h 546"/>
              <a:gd name="T16" fmla="*/ 892 w 2176"/>
              <a:gd name="T17" fmla="*/ 384 h 546"/>
              <a:gd name="T18" fmla="*/ 809 w 2176"/>
              <a:gd name="T19" fmla="*/ 394 h 546"/>
              <a:gd name="T20" fmla="*/ 975 w 2176"/>
              <a:gd name="T21" fmla="*/ 540 h 546"/>
              <a:gd name="T22" fmla="*/ 1048 w 2176"/>
              <a:gd name="T23" fmla="*/ 482 h 546"/>
              <a:gd name="T24" fmla="*/ 1131 w 2176"/>
              <a:gd name="T25" fmla="*/ 536 h 546"/>
              <a:gd name="T26" fmla="*/ 1293 w 2176"/>
              <a:gd name="T27" fmla="*/ 14 h 546"/>
              <a:gd name="T28" fmla="*/ 1238 w 2176"/>
              <a:gd name="T29" fmla="*/ 3 h 546"/>
              <a:gd name="T30" fmla="*/ 1207 w 2176"/>
              <a:gd name="T31" fmla="*/ 48 h 546"/>
              <a:gd name="T32" fmla="*/ 1237 w 2176"/>
              <a:gd name="T33" fmla="*/ 91 h 546"/>
              <a:gd name="T34" fmla="*/ 1293 w 2176"/>
              <a:gd name="T35" fmla="*/ 81 h 546"/>
              <a:gd name="T36" fmla="*/ 1216 w 2176"/>
              <a:gd name="T37" fmla="*/ 536 h 546"/>
              <a:gd name="T38" fmla="*/ 1216 w 2176"/>
              <a:gd name="T39" fmla="*/ 175 h 546"/>
              <a:gd name="T40" fmla="*/ 1457 w 2176"/>
              <a:gd name="T41" fmla="*/ 536 h 546"/>
              <a:gd name="T42" fmla="*/ 1376 w 2176"/>
              <a:gd name="T43" fmla="*/ 536 h 546"/>
              <a:gd name="T44" fmla="*/ 729 w 2176"/>
              <a:gd name="T45" fmla="*/ 213 h 546"/>
              <a:gd name="T46" fmla="*/ 573 w 2176"/>
              <a:gd name="T47" fmla="*/ 163 h 546"/>
              <a:gd name="T48" fmla="*/ 491 w 2176"/>
              <a:gd name="T49" fmla="*/ 226 h 546"/>
              <a:gd name="T50" fmla="*/ 460 w 2176"/>
              <a:gd name="T51" fmla="*/ 2 h 546"/>
              <a:gd name="T52" fmla="*/ 489 w 2176"/>
              <a:gd name="T53" fmla="*/ 537 h 546"/>
              <a:gd name="T54" fmla="*/ 509 w 2176"/>
              <a:gd name="T55" fmla="*/ 512 h 546"/>
              <a:gd name="T56" fmla="*/ 596 w 2176"/>
              <a:gd name="T57" fmla="*/ 546 h 546"/>
              <a:gd name="T58" fmla="*/ 754 w 2176"/>
              <a:gd name="T59" fmla="*/ 423 h 546"/>
              <a:gd name="T60" fmla="*/ 671 w 2176"/>
              <a:gd name="T61" fmla="*/ 400 h 546"/>
              <a:gd name="T62" fmla="*/ 578 w 2176"/>
              <a:gd name="T63" fmla="*/ 478 h 546"/>
              <a:gd name="T64" fmla="*/ 495 w 2176"/>
              <a:gd name="T65" fmla="*/ 421 h 546"/>
              <a:gd name="T66" fmla="*/ 496 w 2176"/>
              <a:gd name="T67" fmla="*/ 291 h 546"/>
              <a:gd name="T68" fmla="*/ 586 w 2176"/>
              <a:gd name="T69" fmla="*/ 226 h 546"/>
              <a:gd name="T70" fmla="*/ 672 w 2176"/>
              <a:gd name="T71" fmla="*/ 293 h 546"/>
              <a:gd name="T72" fmla="*/ 1866 w 2176"/>
              <a:gd name="T73" fmla="*/ 2 h 546"/>
              <a:gd name="T74" fmla="*/ 1783 w 2176"/>
              <a:gd name="T75" fmla="*/ 220 h 546"/>
              <a:gd name="T76" fmla="*/ 1716 w 2176"/>
              <a:gd name="T77" fmla="*/ 171 h 546"/>
              <a:gd name="T78" fmla="*/ 1561 w 2176"/>
              <a:gd name="T79" fmla="*/ 220 h 546"/>
              <a:gd name="T80" fmla="*/ 1526 w 2176"/>
              <a:gd name="T81" fmla="*/ 443 h 546"/>
              <a:gd name="T82" fmla="*/ 1665 w 2176"/>
              <a:gd name="T83" fmla="*/ 546 h 546"/>
              <a:gd name="T84" fmla="*/ 1763 w 2176"/>
              <a:gd name="T85" fmla="*/ 507 h 546"/>
              <a:gd name="T86" fmla="*/ 1785 w 2176"/>
              <a:gd name="T87" fmla="*/ 537 h 546"/>
              <a:gd name="T88" fmla="*/ 1778 w 2176"/>
              <a:gd name="T89" fmla="*/ 413 h 546"/>
              <a:gd name="T90" fmla="*/ 1692 w 2176"/>
              <a:gd name="T91" fmla="*/ 479 h 546"/>
              <a:gd name="T92" fmla="*/ 1607 w 2176"/>
              <a:gd name="T93" fmla="*/ 414 h 546"/>
              <a:gd name="T94" fmla="*/ 1624 w 2176"/>
              <a:gd name="T95" fmla="*/ 269 h 546"/>
              <a:gd name="T96" fmla="*/ 1732 w 2176"/>
              <a:gd name="T97" fmla="*/ 241 h 546"/>
              <a:gd name="T98" fmla="*/ 1786 w 2176"/>
              <a:gd name="T99" fmla="*/ 326 h 5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176" h="546">
                <a:moveTo>
                  <a:pt x="163" y="538"/>
                </a:moveTo>
                <a:cubicBezTo>
                  <a:pt x="116" y="538"/>
                  <a:pt x="116" y="538"/>
                  <a:pt x="116" y="538"/>
                </a:cubicBezTo>
                <a:cubicBezTo>
                  <a:pt x="336" y="2"/>
                  <a:pt x="336" y="2"/>
                  <a:pt x="336" y="2"/>
                </a:cubicBezTo>
                <a:cubicBezTo>
                  <a:pt x="384" y="2"/>
                  <a:pt x="384" y="2"/>
                  <a:pt x="384" y="2"/>
                </a:cubicBezTo>
                <a:lnTo>
                  <a:pt x="163" y="538"/>
                </a:lnTo>
                <a:close/>
                <a:moveTo>
                  <a:pt x="269" y="2"/>
                </a:moveTo>
                <a:cubicBezTo>
                  <a:pt x="221" y="2"/>
                  <a:pt x="221" y="2"/>
                  <a:pt x="221" y="2"/>
                </a:cubicBezTo>
                <a:cubicBezTo>
                  <a:pt x="0" y="538"/>
                  <a:pt x="0" y="538"/>
                  <a:pt x="0" y="538"/>
                </a:cubicBezTo>
                <a:cubicBezTo>
                  <a:pt x="48" y="538"/>
                  <a:pt x="48" y="538"/>
                  <a:pt x="48" y="538"/>
                </a:cubicBezTo>
                <a:lnTo>
                  <a:pt x="269" y="2"/>
                </a:lnTo>
                <a:close/>
                <a:moveTo>
                  <a:pt x="2176" y="2"/>
                </a:moveTo>
                <a:cubicBezTo>
                  <a:pt x="2128" y="2"/>
                  <a:pt x="2128" y="2"/>
                  <a:pt x="2128" y="2"/>
                </a:cubicBezTo>
                <a:cubicBezTo>
                  <a:pt x="1908" y="538"/>
                  <a:pt x="1908" y="538"/>
                  <a:pt x="1908" y="538"/>
                </a:cubicBezTo>
                <a:cubicBezTo>
                  <a:pt x="1955" y="538"/>
                  <a:pt x="1955" y="538"/>
                  <a:pt x="1955" y="538"/>
                </a:cubicBezTo>
                <a:lnTo>
                  <a:pt x="2176" y="2"/>
                </a:lnTo>
                <a:close/>
                <a:moveTo>
                  <a:pt x="1131" y="536"/>
                </a:moveTo>
                <a:cubicBezTo>
                  <a:pt x="1131" y="175"/>
                  <a:pt x="1131" y="175"/>
                  <a:pt x="1131" y="175"/>
                </a:cubicBezTo>
                <a:cubicBezTo>
                  <a:pt x="1049" y="175"/>
                  <a:pt x="1049" y="175"/>
                  <a:pt x="1049" y="175"/>
                </a:cubicBezTo>
                <a:cubicBezTo>
                  <a:pt x="1049" y="384"/>
                  <a:pt x="1049" y="384"/>
                  <a:pt x="1049" y="384"/>
                </a:cubicBezTo>
                <a:cubicBezTo>
                  <a:pt x="1049" y="399"/>
                  <a:pt x="1047" y="412"/>
                  <a:pt x="1042" y="424"/>
                </a:cubicBezTo>
                <a:cubicBezTo>
                  <a:pt x="1038" y="436"/>
                  <a:pt x="1032" y="446"/>
                  <a:pt x="1025" y="454"/>
                </a:cubicBezTo>
                <a:cubicBezTo>
                  <a:pt x="1017" y="462"/>
                  <a:pt x="1009" y="468"/>
                  <a:pt x="999" y="472"/>
                </a:cubicBezTo>
                <a:cubicBezTo>
                  <a:pt x="989" y="476"/>
                  <a:pt x="978" y="478"/>
                  <a:pt x="967" y="478"/>
                </a:cubicBezTo>
                <a:cubicBezTo>
                  <a:pt x="956" y="478"/>
                  <a:pt x="946" y="476"/>
                  <a:pt x="937" y="473"/>
                </a:cubicBezTo>
                <a:cubicBezTo>
                  <a:pt x="927" y="470"/>
                  <a:pt x="920" y="464"/>
                  <a:pt x="913" y="457"/>
                </a:cubicBezTo>
                <a:cubicBezTo>
                  <a:pt x="906" y="449"/>
                  <a:pt x="901" y="440"/>
                  <a:pt x="897" y="428"/>
                </a:cubicBezTo>
                <a:cubicBezTo>
                  <a:pt x="894" y="416"/>
                  <a:pt x="892" y="401"/>
                  <a:pt x="892" y="384"/>
                </a:cubicBezTo>
                <a:cubicBezTo>
                  <a:pt x="892" y="175"/>
                  <a:pt x="892" y="175"/>
                  <a:pt x="892" y="175"/>
                </a:cubicBezTo>
                <a:cubicBezTo>
                  <a:pt x="809" y="175"/>
                  <a:pt x="809" y="175"/>
                  <a:pt x="809" y="175"/>
                </a:cubicBezTo>
                <a:cubicBezTo>
                  <a:pt x="809" y="394"/>
                  <a:pt x="809" y="394"/>
                  <a:pt x="809" y="394"/>
                </a:cubicBezTo>
                <a:cubicBezTo>
                  <a:pt x="809" y="444"/>
                  <a:pt x="821" y="482"/>
                  <a:pt x="843" y="507"/>
                </a:cubicBezTo>
                <a:cubicBezTo>
                  <a:pt x="865" y="532"/>
                  <a:pt x="897" y="545"/>
                  <a:pt x="939" y="545"/>
                </a:cubicBezTo>
                <a:cubicBezTo>
                  <a:pt x="951" y="545"/>
                  <a:pt x="963" y="543"/>
                  <a:pt x="975" y="540"/>
                </a:cubicBezTo>
                <a:cubicBezTo>
                  <a:pt x="986" y="537"/>
                  <a:pt x="996" y="532"/>
                  <a:pt x="1005" y="526"/>
                </a:cubicBezTo>
                <a:cubicBezTo>
                  <a:pt x="1014" y="521"/>
                  <a:pt x="1022" y="514"/>
                  <a:pt x="1029" y="506"/>
                </a:cubicBezTo>
                <a:cubicBezTo>
                  <a:pt x="1037" y="499"/>
                  <a:pt x="1043" y="490"/>
                  <a:pt x="1048" y="482"/>
                </a:cubicBezTo>
                <a:cubicBezTo>
                  <a:pt x="1049" y="482"/>
                  <a:pt x="1049" y="482"/>
                  <a:pt x="1049" y="482"/>
                </a:cubicBezTo>
                <a:cubicBezTo>
                  <a:pt x="1049" y="536"/>
                  <a:pt x="1049" y="536"/>
                  <a:pt x="1049" y="536"/>
                </a:cubicBezTo>
                <a:lnTo>
                  <a:pt x="1131" y="536"/>
                </a:lnTo>
                <a:close/>
                <a:moveTo>
                  <a:pt x="1307" y="48"/>
                </a:moveTo>
                <a:cubicBezTo>
                  <a:pt x="1307" y="41"/>
                  <a:pt x="1306" y="35"/>
                  <a:pt x="1303" y="29"/>
                </a:cubicBezTo>
                <a:cubicBezTo>
                  <a:pt x="1301" y="23"/>
                  <a:pt x="1297" y="18"/>
                  <a:pt x="1293" y="14"/>
                </a:cubicBezTo>
                <a:cubicBezTo>
                  <a:pt x="1288" y="9"/>
                  <a:pt x="1283" y="6"/>
                  <a:pt x="1277" y="3"/>
                </a:cubicBezTo>
                <a:cubicBezTo>
                  <a:pt x="1271" y="1"/>
                  <a:pt x="1264" y="0"/>
                  <a:pt x="1257" y="0"/>
                </a:cubicBezTo>
                <a:cubicBezTo>
                  <a:pt x="1250" y="0"/>
                  <a:pt x="1244" y="1"/>
                  <a:pt x="1238" y="3"/>
                </a:cubicBezTo>
                <a:cubicBezTo>
                  <a:pt x="1232" y="6"/>
                  <a:pt x="1226" y="9"/>
                  <a:pt x="1222" y="13"/>
                </a:cubicBezTo>
                <a:cubicBezTo>
                  <a:pt x="1217" y="18"/>
                  <a:pt x="1214" y="23"/>
                  <a:pt x="1211" y="29"/>
                </a:cubicBezTo>
                <a:cubicBezTo>
                  <a:pt x="1209" y="34"/>
                  <a:pt x="1207" y="41"/>
                  <a:pt x="1207" y="48"/>
                </a:cubicBezTo>
                <a:cubicBezTo>
                  <a:pt x="1207" y="54"/>
                  <a:pt x="1209" y="60"/>
                  <a:pt x="1211" y="66"/>
                </a:cubicBezTo>
                <a:cubicBezTo>
                  <a:pt x="1214" y="72"/>
                  <a:pt x="1217" y="77"/>
                  <a:pt x="1221" y="81"/>
                </a:cubicBezTo>
                <a:cubicBezTo>
                  <a:pt x="1226" y="85"/>
                  <a:pt x="1231" y="88"/>
                  <a:pt x="1237" y="91"/>
                </a:cubicBezTo>
                <a:cubicBezTo>
                  <a:pt x="1243" y="93"/>
                  <a:pt x="1250" y="95"/>
                  <a:pt x="1257" y="95"/>
                </a:cubicBezTo>
                <a:cubicBezTo>
                  <a:pt x="1264" y="95"/>
                  <a:pt x="1271" y="93"/>
                  <a:pt x="1277" y="91"/>
                </a:cubicBezTo>
                <a:cubicBezTo>
                  <a:pt x="1283" y="88"/>
                  <a:pt x="1289" y="85"/>
                  <a:pt x="1293" y="81"/>
                </a:cubicBezTo>
                <a:cubicBezTo>
                  <a:pt x="1297" y="77"/>
                  <a:pt x="1301" y="72"/>
                  <a:pt x="1303" y="66"/>
                </a:cubicBezTo>
                <a:cubicBezTo>
                  <a:pt x="1306" y="60"/>
                  <a:pt x="1307" y="54"/>
                  <a:pt x="1307" y="48"/>
                </a:cubicBezTo>
                <a:moveTo>
                  <a:pt x="1216" y="536"/>
                </a:moveTo>
                <a:cubicBezTo>
                  <a:pt x="1297" y="536"/>
                  <a:pt x="1297" y="536"/>
                  <a:pt x="1297" y="536"/>
                </a:cubicBezTo>
                <a:cubicBezTo>
                  <a:pt x="1297" y="175"/>
                  <a:pt x="1297" y="175"/>
                  <a:pt x="1297" y="175"/>
                </a:cubicBezTo>
                <a:cubicBezTo>
                  <a:pt x="1216" y="175"/>
                  <a:pt x="1216" y="175"/>
                  <a:pt x="1216" y="175"/>
                </a:cubicBezTo>
                <a:lnTo>
                  <a:pt x="1216" y="536"/>
                </a:lnTo>
                <a:close/>
                <a:moveTo>
                  <a:pt x="1376" y="536"/>
                </a:moveTo>
                <a:cubicBezTo>
                  <a:pt x="1457" y="536"/>
                  <a:pt x="1457" y="536"/>
                  <a:pt x="1457" y="536"/>
                </a:cubicBezTo>
                <a:cubicBezTo>
                  <a:pt x="1457" y="2"/>
                  <a:pt x="1457" y="2"/>
                  <a:pt x="1457" y="2"/>
                </a:cubicBezTo>
                <a:cubicBezTo>
                  <a:pt x="1376" y="2"/>
                  <a:pt x="1376" y="2"/>
                  <a:pt x="1376" y="2"/>
                </a:cubicBezTo>
                <a:lnTo>
                  <a:pt x="1376" y="536"/>
                </a:lnTo>
                <a:close/>
                <a:moveTo>
                  <a:pt x="765" y="342"/>
                </a:moveTo>
                <a:cubicBezTo>
                  <a:pt x="765" y="317"/>
                  <a:pt x="762" y="294"/>
                  <a:pt x="756" y="272"/>
                </a:cubicBezTo>
                <a:cubicBezTo>
                  <a:pt x="750" y="249"/>
                  <a:pt x="741" y="230"/>
                  <a:pt x="729" y="213"/>
                </a:cubicBezTo>
                <a:cubicBezTo>
                  <a:pt x="717" y="196"/>
                  <a:pt x="701" y="183"/>
                  <a:pt x="682" y="173"/>
                </a:cubicBezTo>
                <a:cubicBezTo>
                  <a:pt x="663" y="163"/>
                  <a:pt x="640" y="158"/>
                  <a:pt x="613" y="158"/>
                </a:cubicBezTo>
                <a:cubicBezTo>
                  <a:pt x="599" y="158"/>
                  <a:pt x="585" y="160"/>
                  <a:pt x="573" y="163"/>
                </a:cubicBezTo>
                <a:cubicBezTo>
                  <a:pt x="561" y="166"/>
                  <a:pt x="549" y="171"/>
                  <a:pt x="539" y="177"/>
                </a:cubicBezTo>
                <a:cubicBezTo>
                  <a:pt x="529" y="183"/>
                  <a:pt x="520" y="190"/>
                  <a:pt x="512" y="199"/>
                </a:cubicBezTo>
                <a:cubicBezTo>
                  <a:pt x="504" y="207"/>
                  <a:pt x="497" y="216"/>
                  <a:pt x="491" y="226"/>
                </a:cubicBezTo>
                <a:cubicBezTo>
                  <a:pt x="489" y="226"/>
                  <a:pt x="489" y="226"/>
                  <a:pt x="489" y="226"/>
                </a:cubicBezTo>
                <a:cubicBezTo>
                  <a:pt x="489" y="2"/>
                  <a:pt x="489" y="2"/>
                  <a:pt x="489" y="2"/>
                </a:cubicBezTo>
                <a:cubicBezTo>
                  <a:pt x="460" y="2"/>
                  <a:pt x="460" y="2"/>
                  <a:pt x="460" y="2"/>
                </a:cubicBezTo>
                <a:cubicBezTo>
                  <a:pt x="406" y="133"/>
                  <a:pt x="406" y="133"/>
                  <a:pt x="406" y="133"/>
                </a:cubicBezTo>
                <a:cubicBezTo>
                  <a:pt x="406" y="537"/>
                  <a:pt x="406" y="537"/>
                  <a:pt x="406" y="537"/>
                </a:cubicBezTo>
                <a:cubicBezTo>
                  <a:pt x="489" y="537"/>
                  <a:pt x="489" y="537"/>
                  <a:pt x="489" y="537"/>
                </a:cubicBezTo>
                <a:cubicBezTo>
                  <a:pt x="489" y="490"/>
                  <a:pt x="489" y="490"/>
                  <a:pt x="489" y="490"/>
                </a:cubicBezTo>
                <a:cubicBezTo>
                  <a:pt x="491" y="490"/>
                  <a:pt x="491" y="490"/>
                  <a:pt x="491" y="490"/>
                </a:cubicBezTo>
                <a:cubicBezTo>
                  <a:pt x="496" y="498"/>
                  <a:pt x="502" y="505"/>
                  <a:pt x="509" y="512"/>
                </a:cubicBezTo>
                <a:cubicBezTo>
                  <a:pt x="515" y="519"/>
                  <a:pt x="523" y="525"/>
                  <a:pt x="532" y="530"/>
                </a:cubicBezTo>
                <a:cubicBezTo>
                  <a:pt x="540" y="535"/>
                  <a:pt x="550" y="539"/>
                  <a:pt x="561" y="542"/>
                </a:cubicBezTo>
                <a:cubicBezTo>
                  <a:pt x="571" y="544"/>
                  <a:pt x="583" y="546"/>
                  <a:pt x="596" y="546"/>
                </a:cubicBezTo>
                <a:cubicBezTo>
                  <a:pt x="623" y="546"/>
                  <a:pt x="647" y="541"/>
                  <a:pt x="668" y="530"/>
                </a:cubicBezTo>
                <a:cubicBezTo>
                  <a:pt x="689" y="520"/>
                  <a:pt x="707" y="506"/>
                  <a:pt x="721" y="488"/>
                </a:cubicBezTo>
                <a:cubicBezTo>
                  <a:pt x="736" y="470"/>
                  <a:pt x="747" y="448"/>
                  <a:pt x="754" y="423"/>
                </a:cubicBezTo>
                <a:cubicBezTo>
                  <a:pt x="761" y="398"/>
                  <a:pt x="765" y="371"/>
                  <a:pt x="765" y="342"/>
                </a:cubicBezTo>
                <a:moveTo>
                  <a:pt x="678" y="341"/>
                </a:moveTo>
                <a:cubicBezTo>
                  <a:pt x="678" y="363"/>
                  <a:pt x="676" y="383"/>
                  <a:pt x="671" y="400"/>
                </a:cubicBezTo>
                <a:cubicBezTo>
                  <a:pt x="667" y="418"/>
                  <a:pt x="660" y="432"/>
                  <a:pt x="651" y="443"/>
                </a:cubicBezTo>
                <a:cubicBezTo>
                  <a:pt x="643" y="455"/>
                  <a:pt x="632" y="463"/>
                  <a:pt x="620" y="469"/>
                </a:cubicBezTo>
                <a:cubicBezTo>
                  <a:pt x="607" y="475"/>
                  <a:pt x="593" y="478"/>
                  <a:pt x="578" y="478"/>
                </a:cubicBezTo>
                <a:cubicBezTo>
                  <a:pt x="565" y="478"/>
                  <a:pt x="553" y="475"/>
                  <a:pt x="542" y="470"/>
                </a:cubicBezTo>
                <a:cubicBezTo>
                  <a:pt x="531" y="466"/>
                  <a:pt x="522" y="459"/>
                  <a:pt x="514" y="450"/>
                </a:cubicBezTo>
                <a:cubicBezTo>
                  <a:pt x="506" y="442"/>
                  <a:pt x="500" y="432"/>
                  <a:pt x="495" y="421"/>
                </a:cubicBezTo>
                <a:cubicBezTo>
                  <a:pt x="491" y="410"/>
                  <a:pt x="488" y="397"/>
                  <a:pt x="488" y="384"/>
                </a:cubicBezTo>
                <a:cubicBezTo>
                  <a:pt x="488" y="336"/>
                  <a:pt x="488" y="336"/>
                  <a:pt x="488" y="336"/>
                </a:cubicBezTo>
                <a:cubicBezTo>
                  <a:pt x="488" y="319"/>
                  <a:pt x="491" y="304"/>
                  <a:pt x="496" y="291"/>
                </a:cubicBezTo>
                <a:cubicBezTo>
                  <a:pt x="500" y="278"/>
                  <a:pt x="507" y="266"/>
                  <a:pt x="516" y="257"/>
                </a:cubicBezTo>
                <a:cubicBezTo>
                  <a:pt x="524" y="247"/>
                  <a:pt x="534" y="240"/>
                  <a:pt x="546" y="234"/>
                </a:cubicBezTo>
                <a:cubicBezTo>
                  <a:pt x="558" y="229"/>
                  <a:pt x="571" y="226"/>
                  <a:pt x="586" y="226"/>
                </a:cubicBezTo>
                <a:cubicBezTo>
                  <a:pt x="601" y="226"/>
                  <a:pt x="614" y="229"/>
                  <a:pt x="625" y="234"/>
                </a:cubicBezTo>
                <a:cubicBezTo>
                  <a:pt x="636" y="240"/>
                  <a:pt x="646" y="247"/>
                  <a:pt x="654" y="257"/>
                </a:cubicBezTo>
                <a:cubicBezTo>
                  <a:pt x="662" y="267"/>
                  <a:pt x="668" y="279"/>
                  <a:pt x="672" y="293"/>
                </a:cubicBezTo>
                <a:cubicBezTo>
                  <a:pt x="676" y="307"/>
                  <a:pt x="678" y="323"/>
                  <a:pt x="678" y="341"/>
                </a:cubicBezTo>
                <a:moveTo>
                  <a:pt x="1866" y="537"/>
                </a:moveTo>
                <a:cubicBezTo>
                  <a:pt x="1866" y="2"/>
                  <a:pt x="1866" y="2"/>
                  <a:pt x="1866" y="2"/>
                </a:cubicBezTo>
                <a:cubicBezTo>
                  <a:pt x="1785" y="2"/>
                  <a:pt x="1785" y="2"/>
                  <a:pt x="1785" y="2"/>
                </a:cubicBezTo>
                <a:cubicBezTo>
                  <a:pt x="1785" y="220"/>
                  <a:pt x="1785" y="220"/>
                  <a:pt x="1785" y="220"/>
                </a:cubicBezTo>
                <a:cubicBezTo>
                  <a:pt x="1783" y="220"/>
                  <a:pt x="1783" y="220"/>
                  <a:pt x="1783" y="220"/>
                </a:cubicBezTo>
                <a:cubicBezTo>
                  <a:pt x="1779" y="213"/>
                  <a:pt x="1773" y="206"/>
                  <a:pt x="1767" y="199"/>
                </a:cubicBezTo>
                <a:cubicBezTo>
                  <a:pt x="1760" y="192"/>
                  <a:pt x="1753" y="187"/>
                  <a:pt x="1744" y="182"/>
                </a:cubicBezTo>
                <a:cubicBezTo>
                  <a:pt x="1736" y="177"/>
                  <a:pt x="1726" y="173"/>
                  <a:pt x="1716" y="171"/>
                </a:cubicBezTo>
                <a:cubicBezTo>
                  <a:pt x="1705" y="168"/>
                  <a:pt x="1693" y="167"/>
                  <a:pt x="1681" y="167"/>
                </a:cubicBezTo>
                <a:cubicBezTo>
                  <a:pt x="1656" y="167"/>
                  <a:pt x="1633" y="171"/>
                  <a:pt x="1613" y="181"/>
                </a:cubicBezTo>
                <a:cubicBezTo>
                  <a:pt x="1592" y="190"/>
                  <a:pt x="1575" y="203"/>
                  <a:pt x="1561" y="220"/>
                </a:cubicBezTo>
                <a:cubicBezTo>
                  <a:pt x="1546" y="238"/>
                  <a:pt x="1535" y="259"/>
                  <a:pt x="1527" y="283"/>
                </a:cubicBezTo>
                <a:cubicBezTo>
                  <a:pt x="1519" y="308"/>
                  <a:pt x="1515" y="335"/>
                  <a:pt x="1515" y="365"/>
                </a:cubicBezTo>
                <a:cubicBezTo>
                  <a:pt x="1515" y="394"/>
                  <a:pt x="1519" y="420"/>
                  <a:pt x="1526" y="443"/>
                </a:cubicBezTo>
                <a:cubicBezTo>
                  <a:pt x="1534" y="465"/>
                  <a:pt x="1544" y="484"/>
                  <a:pt x="1558" y="500"/>
                </a:cubicBezTo>
                <a:cubicBezTo>
                  <a:pt x="1571" y="515"/>
                  <a:pt x="1587" y="526"/>
                  <a:pt x="1605" y="534"/>
                </a:cubicBezTo>
                <a:cubicBezTo>
                  <a:pt x="1624" y="542"/>
                  <a:pt x="1643" y="546"/>
                  <a:pt x="1665" y="546"/>
                </a:cubicBezTo>
                <a:cubicBezTo>
                  <a:pt x="1679" y="546"/>
                  <a:pt x="1693" y="544"/>
                  <a:pt x="1705" y="541"/>
                </a:cubicBezTo>
                <a:cubicBezTo>
                  <a:pt x="1717" y="538"/>
                  <a:pt x="1728" y="533"/>
                  <a:pt x="1737" y="528"/>
                </a:cubicBezTo>
                <a:cubicBezTo>
                  <a:pt x="1747" y="522"/>
                  <a:pt x="1756" y="515"/>
                  <a:pt x="1763" y="507"/>
                </a:cubicBezTo>
                <a:cubicBezTo>
                  <a:pt x="1771" y="499"/>
                  <a:pt x="1778" y="490"/>
                  <a:pt x="1783" y="480"/>
                </a:cubicBezTo>
                <a:cubicBezTo>
                  <a:pt x="1785" y="480"/>
                  <a:pt x="1785" y="480"/>
                  <a:pt x="1785" y="480"/>
                </a:cubicBezTo>
                <a:cubicBezTo>
                  <a:pt x="1785" y="537"/>
                  <a:pt x="1785" y="537"/>
                  <a:pt x="1785" y="537"/>
                </a:cubicBezTo>
                <a:lnTo>
                  <a:pt x="1866" y="537"/>
                </a:lnTo>
                <a:close/>
                <a:moveTo>
                  <a:pt x="1786" y="366"/>
                </a:moveTo>
                <a:cubicBezTo>
                  <a:pt x="1786" y="384"/>
                  <a:pt x="1783" y="399"/>
                  <a:pt x="1778" y="413"/>
                </a:cubicBezTo>
                <a:cubicBezTo>
                  <a:pt x="1773" y="427"/>
                  <a:pt x="1767" y="439"/>
                  <a:pt x="1758" y="449"/>
                </a:cubicBezTo>
                <a:cubicBezTo>
                  <a:pt x="1750" y="458"/>
                  <a:pt x="1740" y="466"/>
                  <a:pt x="1728" y="471"/>
                </a:cubicBezTo>
                <a:cubicBezTo>
                  <a:pt x="1717" y="476"/>
                  <a:pt x="1705" y="479"/>
                  <a:pt x="1692" y="479"/>
                </a:cubicBezTo>
                <a:cubicBezTo>
                  <a:pt x="1679" y="479"/>
                  <a:pt x="1667" y="477"/>
                  <a:pt x="1656" y="472"/>
                </a:cubicBezTo>
                <a:cubicBezTo>
                  <a:pt x="1644" y="467"/>
                  <a:pt x="1635" y="460"/>
                  <a:pt x="1626" y="450"/>
                </a:cubicBezTo>
                <a:cubicBezTo>
                  <a:pt x="1618" y="440"/>
                  <a:pt x="1612" y="428"/>
                  <a:pt x="1607" y="414"/>
                </a:cubicBezTo>
                <a:cubicBezTo>
                  <a:pt x="1602" y="399"/>
                  <a:pt x="1600" y="382"/>
                  <a:pt x="1600" y="363"/>
                </a:cubicBezTo>
                <a:cubicBezTo>
                  <a:pt x="1600" y="343"/>
                  <a:pt x="1602" y="325"/>
                  <a:pt x="1606" y="309"/>
                </a:cubicBezTo>
                <a:cubicBezTo>
                  <a:pt x="1610" y="294"/>
                  <a:pt x="1616" y="280"/>
                  <a:pt x="1624" y="269"/>
                </a:cubicBezTo>
                <a:cubicBezTo>
                  <a:pt x="1632" y="257"/>
                  <a:pt x="1642" y="249"/>
                  <a:pt x="1654" y="242"/>
                </a:cubicBezTo>
                <a:cubicBezTo>
                  <a:pt x="1667" y="236"/>
                  <a:pt x="1681" y="233"/>
                  <a:pt x="1697" y="233"/>
                </a:cubicBezTo>
                <a:cubicBezTo>
                  <a:pt x="1709" y="233"/>
                  <a:pt x="1721" y="236"/>
                  <a:pt x="1732" y="241"/>
                </a:cubicBezTo>
                <a:cubicBezTo>
                  <a:pt x="1743" y="245"/>
                  <a:pt x="1752" y="252"/>
                  <a:pt x="1760" y="260"/>
                </a:cubicBezTo>
                <a:cubicBezTo>
                  <a:pt x="1768" y="269"/>
                  <a:pt x="1774" y="279"/>
                  <a:pt x="1779" y="290"/>
                </a:cubicBezTo>
                <a:cubicBezTo>
                  <a:pt x="1783" y="301"/>
                  <a:pt x="1786" y="313"/>
                  <a:pt x="1786" y="326"/>
                </a:cubicBezTo>
                <a:lnTo>
                  <a:pt x="1786" y="366"/>
                </a:lnTo>
                <a:close/>
              </a:path>
            </a:pathLst>
          </a:custGeom>
          <a:solidFill>
            <a:schemeClr val="tx1"/>
          </a:solidFill>
          <a:ln>
            <a:noFill/>
          </a:ln>
        </p:spPr>
        <p:txBody>
          <a:bodyPr vert="horz" wrap="square" lIns="89619" tIns="44810" rIns="89619" bIns="44810" numCol="1" anchor="t" anchorCtr="0" compatLnSpc="1">
            <a:prstTxWarp prst="textNoShape">
              <a:avLst/>
            </a:prstTxWarp>
          </a:bodyPr>
          <a:lstStyle/>
          <a:p>
            <a:pPr defTabSz="914180"/>
            <a:endParaRPr lang="en-US" sz="1764">
              <a:solidFill>
                <a:srgbClr val="404040"/>
              </a:solidFill>
            </a:endParaRPr>
          </a:p>
        </p:txBody>
      </p:sp>
      <p:sp>
        <p:nvSpPr>
          <p:cNvPr id="6" name="Text Placeholder 2"/>
          <p:cNvSpPr>
            <a:spLocks noGrp="1"/>
          </p:cNvSpPr>
          <p:nvPr>
            <p:ph type="body" sz="quarter" idx="13" hasCustomPrompt="1"/>
          </p:nvPr>
        </p:nvSpPr>
        <p:spPr>
          <a:xfrm>
            <a:off x="269232" y="301617"/>
            <a:ext cx="3583210" cy="566950"/>
          </a:xfrm>
        </p:spPr>
        <p:txBody>
          <a:bodyPr lIns="182880" tIns="146304" rIns="182880" bIns="146304"/>
          <a:lstStyle>
            <a:lvl1pPr marL="0" indent="0">
              <a:buNone/>
              <a:defRPr sz="1960">
                <a:latin typeface="+mn-lt"/>
              </a:defRPr>
            </a:lvl1pPr>
            <a:lvl2pPr marL="336076" indent="0">
              <a:buNone/>
              <a:defRPr sz="1960"/>
            </a:lvl2pPr>
            <a:lvl3pPr marL="560127" indent="0">
              <a:buNone/>
              <a:defRPr sz="1960"/>
            </a:lvl3pPr>
            <a:lvl4pPr marL="784178" indent="0">
              <a:buNone/>
              <a:defRPr sz="1960"/>
            </a:lvl4pPr>
            <a:lvl5pPr marL="1008229" indent="0">
              <a:buNone/>
              <a:defRPr sz="1960"/>
            </a:lvl5pPr>
          </a:lstStyle>
          <a:p>
            <a:pPr lvl="0"/>
            <a:r>
              <a:rPr lang="en-US" dirty="0"/>
              <a:t>Session Code Here</a:t>
            </a:r>
          </a:p>
        </p:txBody>
      </p:sp>
    </p:spTree>
    <p:extLst>
      <p:ext uri="{BB962C8B-B14F-4D97-AF65-F5344CB8AC3E}">
        <p14:creationId xmlns:p14="http://schemas.microsoft.com/office/powerpoint/2010/main" val="171247782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extLst mod="1">
    <p:ext uri="{DCECCB84-F9BA-43D5-87BE-67443E8EF086}">
      <p15:sldGuideLst xmlns:p15="http://schemas.microsoft.com/office/powerpoint/2012/main">
        <p15:guide id="1" orient="horz" pos="4406">
          <p15:clr>
            <a:srgbClr val="C35EA4"/>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9169" y="1189177"/>
            <a:ext cx="11650488" cy="2184808"/>
          </a:xfrm>
        </p:spPr>
        <p:txBody>
          <a:bodyPr>
            <a:spAutoFit/>
          </a:bodyPr>
          <a:lstStyle>
            <a:lvl3pPr>
              <a:defRPr sz="2352"/>
            </a:lvl3pPr>
            <a:lvl4pPr>
              <a:defRPr sz="1960"/>
            </a:lvl4pPr>
            <a:lvl5pPr>
              <a:defRPr sz="196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350651691"/>
      </p:ext>
    </p:extLst>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and Content - 2">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3316249" y="1635896"/>
            <a:ext cx="8603408" cy="4931036"/>
          </a:xfrm>
        </p:spPr>
        <p:txBody>
          <a:bodyPr wrap="square">
            <a:noAutofit/>
          </a:bodyPr>
          <a:lstStyle>
            <a:lvl3pPr>
              <a:defRPr sz="2352"/>
            </a:lvl3pPr>
            <a:lvl4pPr>
              <a:defRPr sz="1960"/>
            </a:lvl4pPr>
            <a:lvl5pPr>
              <a:defRPr sz="196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5"/>
          <p:cNvSpPr>
            <a:spLocks noGrp="1"/>
          </p:cNvSpPr>
          <p:nvPr>
            <p:ph type="title"/>
          </p:nvPr>
        </p:nvSpPr>
        <p:spPr/>
        <p:txBody>
          <a:bodyPr/>
          <a:lstStyle/>
          <a:p>
            <a:r>
              <a:rPr lang="en-US"/>
              <a:t>Click to edit Master title style</a:t>
            </a:r>
          </a:p>
        </p:txBody>
      </p:sp>
      <p:sp>
        <p:nvSpPr>
          <p:cNvPr id="3" name="Text Placeholder 2"/>
          <p:cNvSpPr>
            <a:spLocks noGrp="1"/>
          </p:cNvSpPr>
          <p:nvPr>
            <p:ph type="body" sz="quarter" idx="11"/>
          </p:nvPr>
        </p:nvSpPr>
        <p:spPr>
          <a:xfrm>
            <a:off x="277510" y="1635896"/>
            <a:ext cx="2688574" cy="4931036"/>
          </a:xfrm>
        </p:spPr>
        <p:txBody>
          <a:bodyPr>
            <a:noAutofit/>
          </a:bodyPr>
          <a:lstStyle>
            <a:lvl1pPr marL="0" indent="0">
              <a:buNone/>
              <a:defRPr kumimoji="0" lang="en-US" sz="2352" b="0" i="0" u="none" strike="noStrike" kern="1200" cap="none" spc="0" normalizeH="0" baseline="0" dirty="0" smtClean="0">
                <a:ln>
                  <a:noFill/>
                </a:ln>
                <a:gradFill>
                  <a:gsLst>
                    <a:gs pos="100000">
                      <a:schemeClr val="tx1"/>
                    </a:gs>
                    <a:gs pos="0">
                      <a:schemeClr val="tx1"/>
                    </a:gs>
                  </a:gsLst>
                  <a:lin ang="5400000" scaled="0"/>
                </a:gradFill>
                <a:effectLst/>
                <a:uLnTx/>
                <a:uFillTx/>
                <a:latin typeface="+mn-lt"/>
                <a:ea typeface="+mj-ea"/>
                <a:cs typeface="+mj-cs"/>
              </a:defRPr>
            </a:lvl1pPr>
          </a:lstStyle>
          <a:p>
            <a:pPr marL="0" marR="0" lvl="0" indent="0" algn="l" defTabSz="895974" rtl="0" eaLnBrk="1" fontAlgn="auto" latinLnBrk="0" hangingPunct="1">
              <a:lnSpc>
                <a:spcPct val="100000"/>
              </a:lnSpc>
              <a:spcBef>
                <a:spcPct val="0"/>
              </a:spcBef>
              <a:spcAft>
                <a:spcPts val="0"/>
              </a:spcAft>
              <a:buClrTx/>
              <a:buSzTx/>
              <a:tabLst/>
              <a:defRPr/>
            </a:pPr>
            <a:r>
              <a:rPr lang="en-US" dirty="0"/>
              <a:t>Click to edit Master text styles</a:t>
            </a:r>
          </a:p>
        </p:txBody>
      </p:sp>
    </p:spTree>
    <p:extLst>
      <p:ext uri="{BB962C8B-B14F-4D97-AF65-F5344CB8AC3E}">
        <p14:creationId xmlns:p14="http://schemas.microsoft.com/office/powerpoint/2010/main" val="3392485709"/>
      </p:ext>
    </p:extLst>
  </p:cSld>
  <p:clrMapOvr>
    <a:masterClrMapping/>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ext Only Large">
    <p:spTree>
      <p:nvGrpSpPr>
        <p:cNvPr id="1" name=""/>
        <p:cNvGrpSpPr/>
        <p:nvPr/>
      </p:nvGrpSpPr>
      <p:grpSpPr>
        <a:xfrm>
          <a:off x="0" y="0"/>
          <a:ext cx="0" cy="0"/>
          <a:chOff x="0" y="0"/>
          <a:chExt cx="0" cy="0"/>
        </a:xfrm>
      </p:grpSpPr>
      <p:sp>
        <p:nvSpPr>
          <p:cNvPr id="2" name="Title 1"/>
          <p:cNvSpPr>
            <a:spLocks noGrp="1"/>
          </p:cNvSpPr>
          <p:nvPr>
            <p:ph type="title"/>
          </p:nvPr>
        </p:nvSpPr>
        <p:spPr>
          <a:xfrm>
            <a:off x="1165361" y="2084173"/>
            <a:ext cx="9858104" cy="1793104"/>
          </a:xfrm>
        </p:spPr>
        <p:txBody>
          <a:bodyPr/>
          <a:lstStyle>
            <a:lvl1pPr>
              <a:defRPr sz="4704" baseline="0"/>
            </a:lvl1pPr>
          </a:lstStyle>
          <a:p>
            <a:r>
              <a:rPr lang="en-US" dirty="0"/>
              <a:t>Click to edit Master title style</a:t>
            </a:r>
          </a:p>
        </p:txBody>
      </p:sp>
    </p:spTree>
    <p:extLst>
      <p:ext uri="{BB962C8B-B14F-4D97-AF65-F5344CB8AC3E}">
        <p14:creationId xmlns:p14="http://schemas.microsoft.com/office/powerpoint/2010/main" val="2560666077"/>
      </p:ext>
    </p:extLst>
  </p:cSld>
  <p:clrMapOvr>
    <a:masterClrMapping/>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p>
        </p:txBody>
      </p:sp>
      <p:sp>
        <p:nvSpPr>
          <p:cNvPr id="3" name="Text Placeholder 2"/>
          <p:cNvSpPr>
            <a:spLocks noGrp="1"/>
          </p:cNvSpPr>
          <p:nvPr>
            <p:ph type="body" sz="quarter" idx="11"/>
          </p:nvPr>
        </p:nvSpPr>
        <p:spPr>
          <a:xfrm>
            <a:off x="277510" y="1635896"/>
            <a:ext cx="2688574" cy="4931036"/>
          </a:xfrm>
        </p:spPr>
        <p:txBody>
          <a:bodyPr>
            <a:noAutofit/>
          </a:bodyPr>
          <a:lstStyle>
            <a:lvl1pPr>
              <a:defRPr kumimoji="0" lang="en-US" sz="2352" b="0" i="0" u="none" strike="noStrike" kern="1200" cap="none" spc="0" normalizeH="0" baseline="0" dirty="0" smtClean="0">
                <a:ln>
                  <a:noFill/>
                </a:ln>
                <a:gradFill>
                  <a:gsLst>
                    <a:gs pos="92208">
                      <a:schemeClr val="tx1"/>
                    </a:gs>
                    <a:gs pos="0">
                      <a:schemeClr val="tx1"/>
                    </a:gs>
                  </a:gsLst>
                  <a:lin ang="5400000" scaled="0"/>
                </a:gradFill>
                <a:effectLst/>
                <a:uLnTx/>
                <a:uFillTx/>
                <a:latin typeface="+mn-lt"/>
                <a:ea typeface="+mj-ea"/>
                <a:cs typeface="+mj-cs"/>
              </a:defRPr>
            </a:lvl1pPr>
          </a:lstStyle>
          <a:p>
            <a:pPr marL="0" marR="0" lvl="0" indent="0" algn="l" defTabSz="895974" rtl="0" eaLnBrk="1" fontAlgn="auto" latinLnBrk="0" hangingPunct="1">
              <a:lnSpc>
                <a:spcPct val="100000"/>
              </a:lnSpc>
              <a:spcBef>
                <a:spcPct val="0"/>
              </a:spcBef>
              <a:spcAft>
                <a:spcPts val="0"/>
              </a:spcAft>
              <a:buClrTx/>
              <a:buSzTx/>
              <a:buFont typeface="Arial" pitchFamily="34" charset="0"/>
              <a:buNone/>
              <a:tabLst/>
              <a:defRPr/>
            </a:pPr>
            <a:r>
              <a:rPr lang="en-US" dirty="0"/>
              <a:t>Click to edit Master text styles</a:t>
            </a:r>
          </a:p>
        </p:txBody>
      </p:sp>
    </p:spTree>
    <p:extLst>
      <p:ext uri="{BB962C8B-B14F-4D97-AF65-F5344CB8AC3E}">
        <p14:creationId xmlns:p14="http://schemas.microsoft.com/office/powerpoint/2010/main" val="3562853318"/>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tatement">
    <p:spTree>
      <p:nvGrpSpPr>
        <p:cNvPr id="1" name=""/>
        <p:cNvGrpSpPr/>
        <p:nvPr/>
      </p:nvGrpSpPr>
      <p:grpSpPr>
        <a:xfrm>
          <a:off x="0" y="0"/>
          <a:ext cx="0" cy="0"/>
          <a:chOff x="0" y="0"/>
          <a:chExt cx="0" cy="0"/>
        </a:xfrm>
      </p:grpSpPr>
      <p:sp>
        <p:nvSpPr>
          <p:cNvPr id="3" name="Statement"/>
          <p:cNvSpPr>
            <a:spLocks noGrp="1"/>
          </p:cNvSpPr>
          <p:nvPr>
            <p:ph type="ctrTitle" hasCustomPrompt="1"/>
          </p:nvPr>
        </p:nvSpPr>
        <p:spPr>
          <a:xfrm>
            <a:off x="769265" y="2709520"/>
            <a:ext cx="10719432" cy="1266359"/>
          </a:xfrm>
          <a:prstGeom prst="rect">
            <a:avLst/>
          </a:prstGeom>
        </p:spPr>
        <p:txBody>
          <a:bodyPr>
            <a:noAutofit/>
          </a:bodyPr>
          <a:lstStyle>
            <a:lvl1pPr algn="ctr">
              <a:defRPr sz="8000"/>
            </a:lvl1pPr>
          </a:lstStyle>
          <a:p>
            <a:pPr algn="ctr"/>
            <a:r>
              <a:rPr lang="en-US" sz="7998" dirty="0"/>
              <a:t>Statement</a:t>
            </a:r>
          </a:p>
        </p:txBody>
      </p:sp>
      <p:pic>
        <p:nvPicPr>
          <p:cNvPr id="4" name="Azure Light" descr="MS-Azure_rgb_Wht.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355988" y="147876"/>
            <a:ext cx="1661800" cy="382281"/>
          </a:xfrm>
          <a:prstGeom prst="rect">
            <a:avLst/>
          </a:prstGeom>
        </p:spPr>
      </p:pic>
    </p:spTree>
    <p:extLst>
      <p:ext uri="{BB962C8B-B14F-4D97-AF65-F5344CB8AC3E}">
        <p14:creationId xmlns:p14="http://schemas.microsoft.com/office/powerpoint/2010/main" val="578714624"/>
      </p:ext>
    </p:extLst>
  </p:cSld>
  <p:clrMapOvr>
    <a:masterClrMapping/>
  </p:clrMapOvr>
  <p:transition>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olor Shape &amp; Color Background">
    <p:spTree>
      <p:nvGrpSpPr>
        <p:cNvPr id="1" name=""/>
        <p:cNvGrpSpPr/>
        <p:nvPr/>
      </p:nvGrpSpPr>
      <p:grpSpPr>
        <a:xfrm>
          <a:off x="0" y="0"/>
          <a:ext cx="0" cy="0"/>
          <a:chOff x="0" y="0"/>
          <a:chExt cx="0" cy="0"/>
        </a:xfrm>
      </p:grpSpPr>
      <p:sp>
        <p:nvSpPr>
          <p:cNvPr id="4" name="Text Placeholder 13"/>
          <p:cNvSpPr>
            <a:spLocks noGrp="1"/>
          </p:cNvSpPr>
          <p:nvPr>
            <p:ph type="body" sz="quarter" idx="15"/>
          </p:nvPr>
        </p:nvSpPr>
        <p:spPr>
          <a:xfrm>
            <a:off x="4750126" y="2980724"/>
            <a:ext cx="7169534" cy="896552"/>
          </a:xfrm>
        </p:spPr>
        <p:txBody>
          <a:bodyPr wrap="square" lIns="182880" tIns="146304" rIns="182880" bIns="146304" anchor="ctr">
            <a:noAutofit/>
          </a:bodyPr>
          <a:lstStyle>
            <a:lvl1pPr>
              <a:lnSpc>
                <a:spcPct val="95000"/>
              </a:lnSpc>
              <a:spcBef>
                <a:spcPts val="0"/>
              </a:spcBef>
              <a:spcAft>
                <a:spcPts val="1600"/>
              </a:spcAft>
              <a:defRPr lang="en-US" sz="3528" kern="1200" dirty="0" smtClean="0">
                <a:gradFill>
                  <a:gsLst>
                    <a:gs pos="28302">
                      <a:schemeClr val="tx1">
                        <a:lumMod val="75000"/>
                        <a:lumOff val="25000"/>
                      </a:schemeClr>
                    </a:gs>
                    <a:gs pos="67000">
                      <a:schemeClr val="tx1">
                        <a:lumMod val="75000"/>
                        <a:lumOff val="25000"/>
                      </a:schemeClr>
                    </a:gs>
                  </a:gsLst>
                  <a:lin ang="5400000" scaled="0"/>
                </a:gradFill>
                <a:latin typeface="+mj-lt"/>
                <a:ea typeface="+mn-ea"/>
                <a:cs typeface="+mn-cs"/>
              </a:defRPr>
            </a:lvl1pPr>
            <a:lvl2pPr>
              <a:lnSpc>
                <a:spcPct val="100000"/>
              </a:lnSpc>
              <a:spcBef>
                <a:spcPts val="800"/>
              </a:spcBef>
              <a:defRPr sz="1862">
                <a:solidFill>
                  <a:srgbClr val="FFFFFF"/>
                </a:solidFill>
              </a:defRPr>
            </a:lvl2pPr>
            <a:lvl3pPr>
              <a:lnSpc>
                <a:spcPct val="100000"/>
              </a:lnSpc>
              <a:spcBef>
                <a:spcPts val="800"/>
              </a:spcBef>
              <a:defRPr sz="1862">
                <a:solidFill>
                  <a:srgbClr val="FFFFFF"/>
                </a:solidFill>
              </a:defRPr>
            </a:lvl3pPr>
            <a:lvl4pPr>
              <a:lnSpc>
                <a:spcPct val="100000"/>
              </a:lnSpc>
              <a:spcBef>
                <a:spcPts val="800"/>
              </a:spcBef>
              <a:defRPr sz="1862">
                <a:solidFill>
                  <a:srgbClr val="FFFFFF"/>
                </a:solidFill>
              </a:defRPr>
            </a:lvl4pPr>
            <a:lvl5pPr>
              <a:lnSpc>
                <a:spcPct val="100000"/>
              </a:lnSpc>
              <a:spcBef>
                <a:spcPts val="800"/>
              </a:spcBef>
              <a:defRPr sz="1862">
                <a:solidFill>
                  <a:srgbClr val="FFFFFF"/>
                </a:solidFill>
              </a:defRPr>
            </a:lvl5pPr>
          </a:lstStyle>
          <a:p>
            <a:pPr marL="0" lvl="0" indent="0" algn="l" defTabSz="895974" rtl="0" eaLnBrk="1" latinLnBrk="0" hangingPunct="1">
              <a:spcBef>
                <a:spcPct val="20000"/>
              </a:spcBef>
              <a:buFont typeface="Arial" pitchFamily="34" charset="0"/>
              <a:buNone/>
            </a:pPr>
            <a:r>
              <a:rPr lang="en-US" dirty="0"/>
              <a:t>Click to edit Master text styles</a:t>
            </a:r>
          </a:p>
        </p:txBody>
      </p:sp>
      <p:sp>
        <p:nvSpPr>
          <p:cNvPr id="15" name="Title 1"/>
          <p:cNvSpPr>
            <a:spLocks noGrp="1"/>
          </p:cNvSpPr>
          <p:nvPr>
            <p:ph type="ctrTitle" hasCustomPrompt="1"/>
          </p:nvPr>
        </p:nvSpPr>
        <p:spPr>
          <a:xfrm>
            <a:off x="269170" y="1507552"/>
            <a:ext cx="3853643" cy="3842896"/>
          </a:xfrm>
          <a:custGeom>
            <a:avLst/>
            <a:gdLst>
              <a:gd name="connsiteX0" fmla="*/ 0 w 2431552"/>
              <a:gd name="connsiteY0" fmla="*/ 0 h 576072"/>
              <a:gd name="connsiteX1" fmla="*/ 2431552 w 2431552"/>
              <a:gd name="connsiteY1" fmla="*/ 0 h 576072"/>
              <a:gd name="connsiteX2" fmla="*/ 2431552 w 2431552"/>
              <a:gd name="connsiteY2" fmla="*/ 576072 h 576072"/>
              <a:gd name="connsiteX3" fmla="*/ 0 w 2431552"/>
              <a:gd name="connsiteY3" fmla="*/ 576072 h 576072"/>
              <a:gd name="connsiteX4" fmla="*/ 0 w 2431552"/>
              <a:gd name="connsiteY4" fmla="*/ 0 h 576072"/>
              <a:gd name="connsiteX0" fmla="*/ 0 w 2610228"/>
              <a:gd name="connsiteY0" fmla="*/ 704193 h 1280265"/>
              <a:gd name="connsiteX1" fmla="*/ 2610228 w 2610228"/>
              <a:gd name="connsiteY1" fmla="*/ 0 h 1280265"/>
              <a:gd name="connsiteX2" fmla="*/ 2431552 w 2610228"/>
              <a:gd name="connsiteY2" fmla="*/ 1280265 h 1280265"/>
              <a:gd name="connsiteX3" fmla="*/ 0 w 2610228"/>
              <a:gd name="connsiteY3" fmla="*/ 1280265 h 1280265"/>
              <a:gd name="connsiteX4" fmla="*/ 0 w 2610228"/>
              <a:gd name="connsiteY4" fmla="*/ 704193 h 1280265"/>
              <a:gd name="connsiteX0" fmla="*/ 0 w 2620739"/>
              <a:gd name="connsiteY0" fmla="*/ 704193 h 2037009"/>
              <a:gd name="connsiteX1" fmla="*/ 2610228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620739"/>
              <a:gd name="connsiteY0" fmla="*/ 483476 h 1816292"/>
              <a:gd name="connsiteX1" fmla="*/ 2389511 w 2620739"/>
              <a:gd name="connsiteY1" fmla="*/ 0 h 1816292"/>
              <a:gd name="connsiteX2" fmla="*/ 2620739 w 2620739"/>
              <a:gd name="connsiteY2" fmla="*/ 1816292 h 1816292"/>
              <a:gd name="connsiteX3" fmla="*/ 0 w 2620739"/>
              <a:gd name="connsiteY3" fmla="*/ 1059548 h 1816292"/>
              <a:gd name="connsiteX4" fmla="*/ 0 w 2620739"/>
              <a:gd name="connsiteY4" fmla="*/ 483476 h 1816292"/>
              <a:gd name="connsiteX0" fmla="*/ 0 w 2620739"/>
              <a:gd name="connsiteY0" fmla="*/ 704193 h 2037009"/>
              <a:gd name="connsiteX1" fmla="*/ 2589207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862477"/>
              <a:gd name="connsiteY0" fmla="*/ 0 h 2425892"/>
              <a:gd name="connsiteX1" fmla="*/ 2830945 w 2862477"/>
              <a:gd name="connsiteY1" fmla="*/ 388883 h 2425892"/>
              <a:gd name="connsiteX2" fmla="*/ 2862477 w 2862477"/>
              <a:gd name="connsiteY2" fmla="*/ 2425892 h 2425892"/>
              <a:gd name="connsiteX3" fmla="*/ 241738 w 2862477"/>
              <a:gd name="connsiteY3" fmla="*/ 1669148 h 2425892"/>
              <a:gd name="connsiteX4" fmla="*/ 0 w 2862477"/>
              <a:gd name="connsiteY4" fmla="*/ 0 h 2425892"/>
              <a:gd name="connsiteX0" fmla="*/ 0 w 2862477"/>
              <a:gd name="connsiteY0" fmla="*/ 0 h 2804265"/>
              <a:gd name="connsiteX1" fmla="*/ 2830945 w 2862477"/>
              <a:gd name="connsiteY1" fmla="*/ 388883 h 2804265"/>
              <a:gd name="connsiteX2" fmla="*/ 2862477 w 2862477"/>
              <a:gd name="connsiteY2" fmla="*/ 2425892 h 2804265"/>
              <a:gd name="connsiteX3" fmla="*/ 21021 w 2862477"/>
              <a:gd name="connsiteY3" fmla="*/ 2804265 h 2804265"/>
              <a:gd name="connsiteX4" fmla="*/ 0 w 2862477"/>
              <a:gd name="connsiteY4" fmla="*/ 0 h 2804265"/>
              <a:gd name="connsiteX0" fmla="*/ 0 w 2967580"/>
              <a:gd name="connsiteY0" fmla="*/ 0 h 2961920"/>
              <a:gd name="connsiteX1" fmla="*/ 2936048 w 2967580"/>
              <a:gd name="connsiteY1" fmla="*/ 546538 h 2961920"/>
              <a:gd name="connsiteX2" fmla="*/ 2967580 w 2967580"/>
              <a:gd name="connsiteY2" fmla="*/ 2583547 h 2961920"/>
              <a:gd name="connsiteX3" fmla="*/ 126124 w 2967580"/>
              <a:gd name="connsiteY3" fmla="*/ 2961920 h 2961920"/>
              <a:gd name="connsiteX4" fmla="*/ 0 w 2967580"/>
              <a:gd name="connsiteY4" fmla="*/ 0 h 2961920"/>
              <a:gd name="connsiteX0" fmla="*/ 10511 w 2841456"/>
              <a:gd name="connsiteY0" fmla="*/ 0 h 2814775"/>
              <a:gd name="connsiteX1" fmla="*/ 2809924 w 2841456"/>
              <a:gd name="connsiteY1" fmla="*/ 399393 h 2814775"/>
              <a:gd name="connsiteX2" fmla="*/ 2841456 w 2841456"/>
              <a:gd name="connsiteY2" fmla="*/ 2436402 h 2814775"/>
              <a:gd name="connsiteX3" fmla="*/ 0 w 2841456"/>
              <a:gd name="connsiteY3" fmla="*/ 2814775 h 2814775"/>
              <a:gd name="connsiteX4" fmla="*/ 10511 w 2841456"/>
              <a:gd name="connsiteY4" fmla="*/ 0 h 2814775"/>
              <a:gd name="connsiteX0" fmla="*/ 10511 w 2845941"/>
              <a:gd name="connsiteY0" fmla="*/ 0 h 2814775"/>
              <a:gd name="connsiteX1" fmla="*/ 2842437 w 2845941"/>
              <a:gd name="connsiteY1" fmla="*/ 415742 h 2814775"/>
              <a:gd name="connsiteX2" fmla="*/ 2841456 w 2845941"/>
              <a:gd name="connsiteY2" fmla="*/ 2436402 h 2814775"/>
              <a:gd name="connsiteX3" fmla="*/ 0 w 2845941"/>
              <a:gd name="connsiteY3" fmla="*/ 2814775 h 2814775"/>
              <a:gd name="connsiteX4" fmla="*/ 10511 w 2845941"/>
              <a:gd name="connsiteY4" fmla="*/ 0 h 2814775"/>
              <a:gd name="connsiteX0" fmla="*/ 10511 w 2841456"/>
              <a:gd name="connsiteY0" fmla="*/ 0 h 2814775"/>
              <a:gd name="connsiteX1" fmla="*/ 2834309 w 2841456"/>
              <a:gd name="connsiteY1" fmla="*/ 391219 h 2814775"/>
              <a:gd name="connsiteX2" fmla="*/ 2841456 w 2841456"/>
              <a:gd name="connsiteY2" fmla="*/ 2436402 h 2814775"/>
              <a:gd name="connsiteX3" fmla="*/ 0 w 2841456"/>
              <a:gd name="connsiteY3" fmla="*/ 2814775 h 2814775"/>
              <a:gd name="connsiteX4" fmla="*/ 10511 w 2841456"/>
              <a:gd name="connsiteY4" fmla="*/ 0 h 2814775"/>
              <a:gd name="connsiteX0" fmla="*/ 3504 w 2834449"/>
              <a:gd name="connsiteY0" fmla="*/ 0 h 2847473"/>
              <a:gd name="connsiteX1" fmla="*/ 2827302 w 2834449"/>
              <a:gd name="connsiteY1" fmla="*/ 391219 h 2847473"/>
              <a:gd name="connsiteX2" fmla="*/ 2834449 w 2834449"/>
              <a:gd name="connsiteY2" fmla="*/ 2436402 h 2847473"/>
              <a:gd name="connsiteX3" fmla="*/ 1122 w 2834449"/>
              <a:gd name="connsiteY3" fmla="*/ 2847473 h 2847473"/>
              <a:gd name="connsiteX4" fmla="*/ 3504 w 2834449"/>
              <a:gd name="connsiteY4" fmla="*/ 0 h 28474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4449" h="2847473">
                <a:moveTo>
                  <a:pt x="3504" y="0"/>
                </a:moveTo>
                <a:lnTo>
                  <a:pt x="2827302" y="391219"/>
                </a:lnTo>
                <a:cubicBezTo>
                  <a:pt x="2830806" y="1070222"/>
                  <a:pt x="2830945" y="1757399"/>
                  <a:pt x="2834449" y="2436402"/>
                </a:cubicBezTo>
                <a:lnTo>
                  <a:pt x="1122" y="2847473"/>
                </a:lnTo>
                <a:cubicBezTo>
                  <a:pt x="4626" y="1909215"/>
                  <a:pt x="0" y="938258"/>
                  <a:pt x="3504" y="0"/>
                </a:cubicBezTo>
                <a:close/>
              </a:path>
            </a:pathLst>
          </a:custGeom>
          <a:solidFill>
            <a:schemeClr val="accent3"/>
          </a:solidFill>
          <a:ln>
            <a:noFill/>
          </a:ln>
          <a:extLst/>
        </p:spPr>
        <p:txBody>
          <a:bodyPr vert="horz" wrap="square" lIns="182880" tIns="146304" rIns="182880" bIns="146304" numCol="1" anchor="ctr" anchorCtr="0" compatLnSpc="1">
            <a:prstTxWarp prst="textNoShape">
              <a:avLst/>
            </a:prstTxWarp>
            <a:noAutofit/>
          </a:bodyPr>
          <a:lstStyle>
            <a:lvl1pPr>
              <a:lnSpc>
                <a:spcPct val="95000"/>
              </a:lnSpc>
              <a:defRPr lang="en-US" sz="3920" kern="1200" dirty="0" smtClean="0">
                <a:gradFill>
                  <a:gsLst>
                    <a:gs pos="0">
                      <a:srgbClr val="FFFFFF"/>
                    </a:gs>
                    <a:gs pos="100000">
                      <a:srgbClr val="FFFFFF"/>
                    </a:gs>
                  </a:gsLst>
                  <a:lin ang="5400000" scaled="0"/>
                </a:gradFill>
                <a:latin typeface="Segoe UI Light"/>
                <a:ea typeface="ＭＳ Ｐゴシック" charset="0"/>
                <a:cs typeface="Segoe UI Light"/>
              </a:defRPr>
            </a:lvl1pPr>
          </a:lstStyle>
          <a:p>
            <a:pPr marL="0" lvl="0" indent="0" algn="l" defTabSz="1218525" rtl="0" eaLnBrk="1" fontAlgn="base" latinLnBrk="0" hangingPunct="1">
              <a:lnSpc>
                <a:spcPct val="100000"/>
              </a:lnSpc>
              <a:spcBef>
                <a:spcPct val="0"/>
              </a:spcBef>
              <a:spcAft>
                <a:spcPct val="0"/>
              </a:spcAft>
              <a:buFontTx/>
              <a:buNone/>
            </a:pPr>
            <a:r>
              <a:rPr lang="en-US" dirty="0"/>
              <a:t>Click to edit master title style</a:t>
            </a:r>
          </a:p>
        </p:txBody>
      </p:sp>
    </p:spTree>
    <p:extLst>
      <p:ext uri="{BB962C8B-B14F-4D97-AF65-F5344CB8AC3E}">
        <p14:creationId xmlns:p14="http://schemas.microsoft.com/office/powerpoint/2010/main" val="869376734"/>
      </p:ext>
    </p:extLst>
  </p:cSld>
  <p:clrMapOvr>
    <a:masterClrMapping/>
  </p:clrMapOvr>
  <p:transition>
    <p:fade/>
  </p:transition>
  <p:extLst mod="1">
    <p:ext uri="{DCECCB84-F9BA-43D5-87BE-67443E8EF086}">
      <p15:sldGuideLst xmlns:p15="http://schemas.microsoft.com/office/powerpoint/2012/main">
        <p15:guide id="1" orient="horz" pos="2203">
          <p15:clr>
            <a:srgbClr val="FBAE40"/>
          </p15:clr>
        </p15:guide>
        <p15:guide id="2" pos="3053">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olor Shape &amp; Color Background w/ Title">
    <p:spTree>
      <p:nvGrpSpPr>
        <p:cNvPr id="1" name=""/>
        <p:cNvGrpSpPr/>
        <p:nvPr/>
      </p:nvGrpSpPr>
      <p:grpSpPr>
        <a:xfrm>
          <a:off x="0" y="0"/>
          <a:ext cx="0" cy="0"/>
          <a:chOff x="0" y="0"/>
          <a:chExt cx="0" cy="0"/>
        </a:xfrm>
      </p:grpSpPr>
      <p:sp>
        <p:nvSpPr>
          <p:cNvPr id="4" name="Text Placeholder 13"/>
          <p:cNvSpPr>
            <a:spLocks noGrp="1"/>
          </p:cNvSpPr>
          <p:nvPr>
            <p:ph type="body" sz="quarter" idx="15"/>
          </p:nvPr>
        </p:nvSpPr>
        <p:spPr>
          <a:xfrm>
            <a:off x="4750126" y="2980724"/>
            <a:ext cx="7169534" cy="896552"/>
          </a:xfrm>
        </p:spPr>
        <p:txBody>
          <a:bodyPr vert="horz" wrap="square" lIns="182880" tIns="146304" rIns="182880" bIns="146304" rtlCol="0" anchor="ctr">
            <a:noAutofit/>
          </a:bodyPr>
          <a:lstStyle>
            <a:lvl1pPr>
              <a:defRPr lang="en-US" sz="3528" kern="1200" dirty="0" smtClean="0">
                <a:gradFill>
                  <a:gsLst>
                    <a:gs pos="8491">
                      <a:schemeClr val="tx1">
                        <a:lumMod val="75000"/>
                        <a:lumOff val="25000"/>
                      </a:schemeClr>
                    </a:gs>
                    <a:gs pos="100000">
                      <a:schemeClr val="tx1">
                        <a:lumMod val="75000"/>
                        <a:lumOff val="25000"/>
                      </a:schemeClr>
                    </a:gs>
                  </a:gsLst>
                  <a:lin ang="5400000" scaled="0"/>
                </a:gradFill>
                <a:latin typeface="+mj-lt"/>
                <a:ea typeface="+mn-ea"/>
                <a:cs typeface="+mn-cs"/>
              </a:defRPr>
            </a:lvl1pPr>
          </a:lstStyle>
          <a:p>
            <a:pPr marL="0" lvl="0" indent="0" algn="l" defTabSz="895974" rtl="0" eaLnBrk="1" latinLnBrk="0" hangingPunct="1">
              <a:spcBef>
                <a:spcPct val="20000"/>
              </a:spcBef>
              <a:spcAft>
                <a:spcPts val="1600"/>
              </a:spcAft>
              <a:buFont typeface="Arial" pitchFamily="34" charset="0"/>
              <a:buNone/>
            </a:pPr>
            <a:r>
              <a:rPr lang="en-US" dirty="0"/>
              <a:t>Click to edit Master text styles</a:t>
            </a:r>
          </a:p>
        </p:txBody>
      </p:sp>
      <p:sp>
        <p:nvSpPr>
          <p:cNvPr id="6" name="Text Placeholder 8"/>
          <p:cNvSpPr>
            <a:spLocks noGrp="1"/>
          </p:cNvSpPr>
          <p:nvPr>
            <p:ph type="body" sz="quarter" idx="16" hasCustomPrompt="1"/>
          </p:nvPr>
        </p:nvSpPr>
        <p:spPr>
          <a:xfrm>
            <a:off x="269172" y="291070"/>
            <a:ext cx="11650487" cy="896552"/>
          </a:xfrm>
        </p:spPr>
        <p:txBody>
          <a:bodyPr vert="horz" lIns="182880" tIns="146304" rIns="182880" bIns="146304" rtlCol="0" anchor="t">
            <a:noAutofit/>
          </a:bodyPr>
          <a:lstStyle>
            <a:lvl1pPr marL="0" indent="0" algn="l" defTabSz="914180" rtl="0" eaLnBrk="1" latinLnBrk="0" hangingPunct="1">
              <a:lnSpc>
                <a:spcPct val="90000"/>
              </a:lnSpc>
              <a:spcBef>
                <a:spcPct val="0"/>
              </a:spcBef>
              <a:buNone/>
              <a:defRPr lang="en-US" sz="5293" b="0" kern="1200" cap="none" spc="-10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lvl="0">
              <a:spcBef>
                <a:spcPct val="0"/>
              </a:spcBef>
            </a:pPr>
            <a:r>
              <a:rPr lang="en-US" dirty="0"/>
              <a:t>Click to edit master text styles</a:t>
            </a:r>
          </a:p>
        </p:txBody>
      </p:sp>
      <p:sp>
        <p:nvSpPr>
          <p:cNvPr id="5" name="Title 1"/>
          <p:cNvSpPr>
            <a:spLocks noGrp="1"/>
          </p:cNvSpPr>
          <p:nvPr>
            <p:ph type="ctrTitle" hasCustomPrompt="1"/>
          </p:nvPr>
        </p:nvSpPr>
        <p:spPr>
          <a:xfrm>
            <a:off x="269170" y="1507552"/>
            <a:ext cx="3853643" cy="3842896"/>
          </a:xfrm>
          <a:custGeom>
            <a:avLst/>
            <a:gdLst>
              <a:gd name="connsiteX0" fmla="*/ 0 w 2431552"/>
              <a:gd name="connsiteY0" fmla="*/ 0 h 576072"/>
              <a:gd name="connsiteX1" fmla="*/ 2431552 w 2431552"/>
              <a:gd name="connsiteY1" fmla="*/ 0 h 576072"/>
              <a:gd name="connsiteX2" fmla="*/ 2431552 w 2431552"/>
              <a:gd name="connsiteY2" fmla="*/ 576072 h 576072"/>
              <a:gd name="connsiteX3" fmla="*/ 0 w 2431552"/>
              <a:gd name="connsiteY3" fmla="*/ 576072 h 576072"/>
              <a:gd name="connsiteX4" fmla="*/ 0 w 2431552"/>
              <a:gd name="connsiteY4" fmla="*/ 0 h 576072"/>
              <a:gd name="connsiteX0" fmla="*/ 0 w 2610228"/>
              <a:gd name="connsiteY0" fmla="*/ 704193 h 1280265"/>
              <a:gd name="connsiteX1" fmla="*/ 2610228 w 2610228"/>
              <a:gd name="connsiteY1" fmla="*/ 0 h 1280265"/>
              <a:gd name="connsiteX2" fmla="*/ 2431552 w 2610228"/>
              <a:gd name="connsiteY2" fmla="*/ 1280265 h 1280265"/>
              <a:gd name="connsiteX3" fmla="*/ 0 w 2610228"/>
              <a:gd name="connsiteY3" fmla="*/ 1280265 h 1280265"/>
              <a:gd name="connsiteX4" fmla="*/ 0 w 2610228"/>
              <a:gd name="connsiteY4" fmla="*/ 704193 h 1280265"/>
              <a:gd name="connsiteX0" fmla="*/ 0 w 2620739"/>
              <a:gd name="connsiteY0" fmla="*/ 704193 h 2037009"/>
              <a:gd name="connsiteX1" fmla="*/ 2610228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620739"/>
              <a:gd name="connsiteY0" fmla="*/ 483476 h 1816292"/>
              <a:gd name="connsiteX1" fmla="*/ 2389511 w 2620739"/>
              <a:gd name="connsiteY1" fmla="*/ 0 h 1816292"/>
              <a:gd name="connsiteX2" fmla="*/ 2620739 w 2620739"/>
              <a:gd name="connsiteY2" fmla="*/ 1816292 h 1816292"/>
              <a:gd name="connsiteX3" fmla="*/ 0 w 2620739"/>
              <a:gd name="connsiteY3" fmla="*/ 1059548 h 1816292"/>
              <a:gd name="connsiteX4" fmla="*/ 0 w 2620739"/>
              <a:gd name="connsiteY4" fmla="*/ 483476 h 1816292"/>
              <a:gd name="connsiteX0" fmla="*/ 0 w 2620739"/>
              <a:gd name="connsiteY0" fmla="*/ 704193 h 2037009"/>
              <a:gd name="connsiteX1" fmla="*/ 2589207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862477"/>
              <a:gd name="connsiteY0" fmla="*/ 0 h 2425892"/>
              <a:gd name="connsiteX1" fmla="*/ 2830945 w 2862477"/>
              <a:gd name="connsiteY1" fmla="*/ 388883 h 2425892"/>
              <a:gd name="connsiteX2" fmla="*/ 2862477 w 2862477"/>
              <a:gd name="connsiteY2" fmla="*/ 2425892 h 2425892"/>
              <a:gd name="connsiteX3" fmla="*/ 241738 w 2862477"/>
              <a:gd name="connsiteY3" fmla="*/ 1669148 h 2425892"/>
              <a:gd name="connsiteX4" fmla="*/ 0 w 2862477"/>
              <a:gd name="connsiteY4" fmla="*/ 0 h 2425892"/>
              <a:gd name="connsiteX0" fmla="*/ 0 w 2862477"/>
              <a:gd name="connsiteY0" fmla="*/ 0 h 2804265"/>
              <a:gd name="connsiteX1" fmla="*/ 2830945 w 2862477"/>
              <a:gd name="connsiteY1" fmla="*/ 388883 h 2804265"/>
              <a:gd name="connsiteX2" fmla="*/ 2862477 w 2862477"/>
              <a:gd name="connsiteY2" fmla="*/ 2425892 h 2804265"/>
              <a:gd name="connsiteX3" fmla="*/ 21021 w 2862477"/>
              <a:gd name="connsiteY3" fmla="*/ 2804265 h 2804265"/>
              <a:gd name="connsiteX4" fmla="*/ 0 w 2862477"/>
              <a:gd name="connsiteY4" fmla="*/ 0 h 2804265"/>
              <a:gd name="connsiteX0" fmla="*/ 0 w 2967580"/>
              <a:gd name="connsiteY0" fmla="*/ 0 h 2961920"/>
              <a:gd name="connsiteX1" fmla="*/ 2936048 w 2967580"/>
              <a:gd name="connsiteY1" fmla="*/ 546538 h 2961920"/>
              <a:gd name="connsiteX2" fmla="*/ 2967580 w 2967580"/>
              <a:gd name="connsiteY2" fmla="*/ 2583547 h 2961920"/>
              <a:gd name="connsiteX3" fmla="*/ 126124 w 2967580"/>
              <a:gd name="connsiteY3" fmla="*/ 2961920 h 2961920"/>
              <a:gd name="connsiteX4" fmla="*/ 0 w 2967580"/>
              <a:gd name="connsiteY4" fmla="*/ 0 h 2961920"/>
              <a:gd name="connsiteX0" fmla="*/ 10511 w 2841456"/>
              <a:gd name="connsiteY0" fmla="*/ 0 h 2814775"/>
              <a:gd name="connsiteX1" fmla="*/ 2809924 w 2841456"/>
              <a:gd name="connsiteY1" fmla="*/ 399393 h 2814775"/>
              <a:gd name="connsiteX2" fmla="*/ 2841456 w 2841456"/>
              <a:gd name="connsiteY2" fmla="*/ 2436402 h 2814775"/>
              <a:gd name="connsiteX3" fmla="*/ 0 w 2841456"/>
              <a:gd name="connsiteY3" fmla="*/ 2814775 h 2814775"/>
              <a:gd name="connsiteX4" fmla="*/ 10511 w 2841456"/>
              <a:gd name="connsiteY4" fmla="*/ 0 h 2814775"/>
              <a:gd name="connsiteX0" fmla="*/ 10511 w 2845941"/>
              <a:gd name="connsiteY0" fmla="*/ 0 h 2814775"/>
              <a:gd name="connsiteX1" fmla="*/ 2842437 w 2845941"/>
              <a:gd name="connsiteY1" fmla="*/ 415742 h 2814775"/>
              <a:gd name="connsiteX2" fmla="*/ 2841456 w 2845941"/>
              <a:gd name="connsiteY2" fmla="*/ 2436402 h 2814775"/>
              <a:gd name="connsiteX3" fmla="*/ 0 w 2845941"/>
              <a:gd name="connsiteY3" fmla="*/ 2814775 h 2814775"/>
              <a:gd name="connsiteX4" fmla="*/ 10511 w 2845941"/>
              <a:gd name="connsiteY4" fmla="*/ 0 h 2814775"/>
              <a:gd name="connsiteX0" fmla="*/ 10511 w 2841456"/>
              <a:gd name="connsiteY0" fmla="*/ 0 h 2814775"/>
              <a:gd name="connsiteX1" fmla="*/ 2834309 w 2841456"/>
              <a:gd name="connsiteY1" fmla="*/ 391219 h 2814775"/>
              <a:gd name="connsiteX2" fmla="*/ 2841456 w 2841456"/>
              <a:gd name="connsiteY2" fmla="*/ 2436402 h 2814775"/>
              <a:gd name="connsiteX3" fmla="*/ 0 w 2841456"/>
              <a:gd name="connsiteY3" fmla="*/ 2814775 h 2814775"/>
              <a:gd name="connsiteX4" fmla="*/ 10511 w 2841456"/>
              <a:gd name="connsiteY4" fmla="*/ 0 h 2814775"/>
              <a:gd name="connsiteX0" fmla="*/ 3504 w 2834449"/>
              <a:gd name="connsiteY0" fmla="*/ 0 h 2847473"/>
              <a:gd name="connsiteX1" fmla="*/ 2827302 w 2834449"/>
              <a:gd name="connsiteY1" fmla="*/ 391219 h 2847473"/>
              <a:gd name="connsiteX2" fmla="*/ 2834449 w 2834449"/>
              <a:gd name="connsiteY2" fmla="*/ 2436402 h 2847473"/>
              <a:gd name="connsiteX3" fmla="*/ 1122 w 2834449"/>
              <a:gd name="connsiteY3" fmla="*/ 2847473 h 2847473"/>
              <a:gd name="connsiteX4" fmla="*/ 3504 w 2834449"/>
              <a:gd name="connsiteY4" fmla="*/ 0 h 28474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4449" h="2847473">
                <a:moveTo>
                  <a:pt x="3504" y="0"/>
                </a:moveTo>
                <a:lnTo>
                  <a:pt x="2827302" y="391219"/>
                </a:lnTo>
                <a:cubicBezTo>
                  <a:pt x="2830806" y="1070222"/>
                  <a:pt x="2830945" y="1757399"/>
                  <a:pt x="2834449" y="2436402"/>
                </a:cubicBezTo>
                <a:lnTo>
                  <a:pt x="1122" y="2847473"/>
                </a:lnTo>
                <a:cubicBezTo>
                  <a:pt x="4626" y="1909215"/>
                  <a:pt x="0" y="938258"/>
                  <a:pt x="3504" y="0"/>
                </a:cubicBezTo>
                <a:close/>
              </a:path>
            </a:pathLst>
          </a:custGeom>
          <a:solidFill>
            <a:schemeClr val="accent3"/>
          </a:solidFill>
          <a:ln>
            <a:noFill/>
          </a:ln>
          <a:extLst/>
        </p:spPr>
        <p:txBody>
          <a:bodyPr vert="horz" wrap="square" lIns="182880" tIns="146304" rIns="182880" bIns="146304" numCol="1" anchor="ctr" anchorCtr="0" compatLnSpc="1">
            <a:prstTxWarp prst="textNoShape">
              <a:avLst/>
            </a:prstTxWarp>
            <a:noAutofit/>
          </a:bodyPr>
          <a:lstStyle>
            <a:lvl1pPr>
              <a:lnSpc>
                <a:spcPct val="95000"/>
              </a:lnSpc>
              <a:defRPr lang="en-US" sz="3920" kern="1200" dirty="0" smtClean="0">
                <a:gradFill>
                  <a:gsLst>
                    <a:gs pos="0">
                      <a:srgbClr val="FFFFFF"/>
                    </a:gs>
                    <a:gs pos="100000">
                      <a:srgbClr val="FFFFFF"/>
                    </a:gs>
                  </a:gsLst>
                  <a:lin ang="5400000" scaled="0"/>
                </a:gradFill>
                <a:latin typeface="Segoe UI Light"/>
                <a:ea typeface="ＭＳ Ｐゴシック" charset="0"/>
                <a:cs typeface="Segoe UI Light"/>
              </a:defRPr>
            </a:lvl1pPr>
          </a:lstStyle>
          <a:p>
            <a:pPr marL="0" lvl="0" indent="0" algn="l" defTabSz="1218525" rtl="0" eaLnBrk="1" fontAlgn="base" latinLnBrk="0" hangingPunct="1">
              <a:lnSpc>
                <a:spcPct val="100000"/>
              </a:lnSpc>
              <a:spcBef>
                <a:spcPct val="0"/>
              </a:spcBef>
              <a:spcAft>
                <a:spcPct val="0"/>
              </a:spcAft>
              <a:buFontTx/>
              <a:buNone/>
            </a:pPr>
            <a:r>
              <a:rPr lang="en-US" dirty="0"/>
              <a:t>Click to edit master title style</a:t>
            </a:r>
          </a:p>
        </p:txBody>
      </p:sp>
    </p:spTree>
    <p:extLst>
      <p:ext uri="{BB962C8B-B14F-4D97-AF65-F5344CB8AC3E}">
        <p14:creationId xmlns:p14="http://schemas.microsoft.com/office/powerpoint/2010/main" val="1271768693"/>
      </p:ext>
    </p:extLst>
  </p:cSld>
  <p:clrMapOvr>
    <a:masterClrMapping/>
  </p:clrMapOvr>
  <p:transition>
    <p:fade/>
  </p:transition>
  <p:extLst mod="1">
    <p:ext uri="{DCECCB84-F9BA-43D5-87BE-67443E8EF086}">
      <p15:sldGuideLst xmlns:p15="http://schemas.microsoft.com/office/powerpoint/2012/main">
        <p15:guide id="1" orient="horz" pos="2203">
          <p15:clr>
            <a:srgbClr val="FBAE40"/>
          </p15:clr>
        </p15:guide>
        <p15:guide id="2" pos="3053">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Picture Shape &amp; Color Background w/ Title">
    <p:spTree>
      <p:nvGrpSpPr>
        <p:cNvPr id="1" name=""/>
        <p:cNvGrpSpPr/>
        <p:nvPr/>
      </p:nvGrpSpPr>
      <p:grpSpPr>
        <a:xfrm>
          <a:off x="0" y="0"/>
          <a:ext cx="0" cy="0"/>
          <a:chOff x="0" y="0"/>
          <a:chExt cx="0" cy="0"/>
        </a:xfrm>
      </p:grpSpPr>
      <p:sp>
        <p:nvSpPr>
          <p:cNvPr id="4" name="Text Placeholder 13"/>
          <p:cNvSpPr>
            <a:spLocks noGrp="1"/>
          </p:cNvSpPr>
          <p:nvPr>
            <p:ph type="body" sz="quarter" idx="15"/>
          </p:nvPr>
        </p:nvSpPr>
        <p:spPr>
          <a:xfrm>
            <a:off x="4750126" y="2980724"/>
            <a:ext cx="7169534" cy="896552"/>
          </a:xfrm>
        </p:spPr>
        <p:txBody>
          <a:bodyPr vert="horz" wrap="square" lIns="182880" tIns="146304" rIns="182880" bIns="146304" rtlCol="0" anchor="ctr">
            <a:noAutofit/>
          </a:bodyPr>
          <a:lstStyle>
            <a:lvl1pPr>
              <a:defRPr lang="en-US" sz="3528" kern="1200" dirty="0" smtClean="0">
                <a:gradFill>
                  <a:gsLst>
                    <a:gs pos="12264">
                      <a:schemeClr val="tx1">
                        <a:lumMod val="75000"/>
                        <a:lumOff val="25000"/>
                      </a:schemeClr>
                    </a:gs>
                    <a:gs pos="71000">
                      <a:schemeClr val="tx1">
                        <a:lumMod val="75000"/>
                        <a:lumOff val="25000"/>
                      </a:schemeClr>
                    </a:gs>
                  </a:gsLst>
                  <a:lin ang="5400000" scaled="0"/>
                </a:gradFill>
                <a:latin typeface="+mj-lt"/>
                <a:ea typeface="+mn-ea"/>
                <a:cs typeface="+mn-cs"/>
              </a:defRPr>
            </a:lvl1pPr>
          </a:lstStyle>
          <a:p>
            <a:pPr marL="0" lvl="0" indent="0" algn="l" defTabSz="895974" rtl="0" eaLnBrk="1" latinLnBrk="0" hangingPunct="1">
              <a:spcBef>
                <a:spcPct val="20000"/>
              </a:spcBef>
              <a:buFont typeface="Arial" pitchFamily="34" charset="0"/>
              <a:buNone/>
            </a:pPr>
            <a:r>
              <a:rPr lang="en-US" dirty="0"/>
              <a:t>Click to edit Master text styles</a:t>
            </a:r>
          </a:p>
        </p:txBody>
      </p:sp>
      <p:sp>
        <p:nvSpPr>
          <p:cNvPr id="7" name="Picture Placeholder 12"/>
          <p:cNvSpPr>
            <a:spLocks noGrp="1"/>
          </p:cNvSpPr>
          <p:nvPr>
            <p:ph type="pic" sz="quarter" idx="16"/>
          </p:nvPr>
        </p:nvSpPr>
        <p:spPr>
          <a:xfrm>
            <a:off x="269169" y="1505896"/>
            <a:ext cx="3853623" cy="3846208"/>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574 w 10000"/>
              <a:gd name="connsiteY2" fmla="*/ 10000 h 10000"/>
              <a:gd name="connsiteX3" fmla="*/ 2000 w 10000"/>
              <a:gd name="connsiteY3" fmla="*/ 10000 h 10000"/>
              <a:gd name="connsiteX4" fmla="*/ 0 w 10000"/>
              <a:gd name="connsiteY4" fmla="*/ 0 h 10000"/>
              <a:gd name="connsiteX0" fmla="*/ 0 w 10000"/>
              <a:gd name="connsiteY0" fmla="*/ 0 h 10028"/>
              <a:gd name="connsiteX1" fmla="*/ 10000 w 10000"/>
              <a:gd name="connsiteY1" fmla="*/ 0 h 10028"/>
              <a:gd name="connsiteX2" fmla="*/ 8574 w 10000"/>
              <a:gd name="connsiteY2" fmla="*/ 10000 h 10028"/>
              <a:gd name="connsiteX3" fmla="*/ 1399 w 10000"/>
              <a:gd name="connsiteY3" fmla="*/ 10028 h 10028"/>
              <a:gd name="connsiteX4" fmla="*/ 0 w 10000"/>
              <a:gd name="connsiteY4" fmla="*/ 0 h 10028"/>
              <a:gd name="connsiteX0" fmla="*/ 0 w 10000"/>
              <a:gd name="connsiteY0" fmla="*/ 0 h 10028"/>
              <a:gd name="connsiteX1" fmla="*/ 10000 w 10000"/>
              <a:gd name="connsiteY1" fmla="*/ 1460 h 10028"/>
              <a:gd name="connsiteX2" fmla="*/ 8574 w 10000"/>
              <a:gd name="connsiteY2" fmla="*/ 10000 h 10028"/>
              <a:gd name="connsiteX3" fmla="*/ 1399 w 10000"/>
              <a:gd name="connsiteY3" fmla="*/ 10028 h 10028"/>
              <a:gd name="connsiteX4" fmla="*/ 0 w 10000"/>
              <a:gd name="connsiteY4" fmla="*/ 0 h 10028"/>
              <a:gd name="connsiteX0" fmla="*/ 0 w 10022"/>
              <a:gd name="connsiteY0" fmla="*/ 0 h 10028"/>
              <a:gd name="connsiteX1" fmla="*/ 10000 w 10022"/>
              <a:gd name="connsiteY1" fmla="*/ 1460 h 10028"/>
              <a:gd name="connsiteX2" fmla="*/ 10022 w 10022"/>
              <a:gd name="connsiteY2" fmla="*/ 8623 h 10028"/>
              <a:gd name="connsiteX3" fmla="*/ 1399 w 10022"/>
              <a:gd name="connsiteY3" fmla="*/ 10028 h 10028"/>
              <a:gd name="connsiteX4" fmla="*/ 0 w 10022"/>
              <a:gd name="connsiteY4" fmla="*/ 0 h 10028"/>
              <a:gd name="connsiteX0" fmla="*/ 0 w 10022"/>
              <a:gd name="connsiteY0" fmla="*/ 0 h 10028"/>
              <a:gd name="connsiteX1" fmla="*/ 10000 w 10022"/>
              <a:gd name="connsiteY1" fmla="*/ 1460 h 10028"/>
              <a:gd name="connsiteX2" fmla="*/ 10022 w 10022"/>
              <a:gd name="connsiteY2" fmla="*/ 8623 h 10028"/>
              <a:gd name="connsiteX3" fmla="*/ 115 w 10022"/>
              <a:gd name="connsiteY3" fmla="*/ 10028 h 10028"/>
              <a:gd name="connsiteX4" fmla="*/ 0 w 10022"/>
              <a:gd name="connsiteY4" fmla="*/ 0 h 10028"/>
              <a:gd name="connsiteX0" fmla="*/ 0 w 10418"/>
              <a:gd name="connsiteY0" fmla="*/ 0 h 10028"/>
              <a:gd name="connsiteX1" fmla="*/ 10411 w 10418"/>
              <a:gd name="connsiteY1" fmla="*/ 992 h 10028"/>
              <a:gd name="connsiteX2" fmla="*/ 10022 w 10418"/>
              <a:gd name="connsiteY2" fmla="*/ 8623 h 10028"/>
              <a:gd name="connsiteX3" fmla="*/ 115 w 10418"/>
              <a:gd name="connsiteY3" fmla="*/ 10028 h 10028"/>
              <a:gd name="connsiteX4" fmla="*/ 0 w 10418"/>
              <a:gd name="connsiteY4" fmla="*/ 0 h 10028"/>
              <a:gd name="connsiteX0" fmla="*/ 0 w 10022"/>
              <a:gd name="connsiteY0" fmla="*/ 0 h 10028"/>
              <a:gd name="connsiteX1" fmla="*/ 10000 w 10022"/>
              <a:gd name="connsiteY1" fmla="*/ 1405 h 10028"/>
              <a:gd name="connsiteX2" fmla="*/ 10022 w 10022"/>
              <a:gd name="connsiteY2" fmla="*/ 8623 h 10028"/>
              <a:gd name="connsiteX3" fmla="*/ 115 w 10022"/>
              <a:gd name="connsiteY3" fmla="*/ 10028 h 10028"/>
              <a:gd name="connsiteX4" fmla="*/ 0 w 10022"/>
              <a:gd name="connsiteY4" fmla="*/ 0 h 10028"/>
              <a:gd name="connsiteX0" fmla="*/ 0 w 10022"/>
              <a:gd name="connsiteY0" fmla="*/ 0 h 10028"/>
              <a:gd name="connsiteX1" fmla="*/ 10000 w 10022"/>
              <a:gd name="connsiteY1" fmla="*/ 1405 h 10028"/>
              <a:gd name="connsiteX2" fmla="*/ 10022 w 10022"/>
              <a:gd name="connsiteY2" fmla="*/ 8623 h 10028"/>
              <a:gd name="connsiteX3" fmla="*/ 38 w 10022"/>
              <a:gd name="connsiteY3" fmla="*/ 10028 h 10028"/>
              <a:gd name="connsiteX4" fmla="*/ 0 w 10022"/>
              <a:gd name="connsiteY4" fmla="*/ 0 h 10028"/>
              <a:gd name="connsiteX0" fmla="*/ 1 w 9997"/>
              <a:gd name="connsiteY0" fmla="*/ 0 h 10028"/>
              <a:gd name="connsiteX1" fmla="*/ 9975 w 9997"/>
              <a:gd name="connsiteY1" fmla="*/ 1405 h 10028"/>
              <a:gd name="connsiteX2" fmla="*/ 9997 w 9997"/>
              <a:gd name="connsiteY2" fmla="*/ 8623 h 10028"/>
              <a:gd name="connsiteX3" fmla="*/ 13 w 9997"/>
              <a:gd name="connsiteY3" fmla="*/ 10028 h 10028"/>
              <a:gd name="connsiteX4" fmla="*/ 1 w 9997"/>
              <a:gd name="connsiteY4" fmla="*/ 0 h 10028"/>
              <a:gd name="connsiteX0" fmla="*/ 1 w 10029"/>
              <a:gd name="connsiteY0" fmla="*/ 0 h 10000"/>
              <a:gd name="connsiteX1" fmla="*/ 10029 w 10029"/>
              <a:gd name="connsiteY1" fmla="*/ 1452 h 10000"/>
              <a:gd name="connsiteX2" fmla="*/ 10000 w 10029"/>
              <a:gd name="connsiteY2" fmla="*/ 8599 h 10000"/>
              <a:gd name="connsiteX3" fmla="*/ 13 w 10029"/>
              <a:gd name="connsiteY3" fmla="*/ 10000 h 10000"/>
              <a:gd name="connsiteX4" fmla="*/ 1 w 10029"/>
              <a:gd name="connsiteY4" fmla="*/ 0 h 10000"/>
              <a:gd name="connsiteX0" fmla="*/ 1 w 10077"/>
              <a:gd name="connsiteY0" fmla="*/ 0 h 10000"/>
              <a:gd name="connsiteX1" fmla="*/ 10029 w 10077"/>
              <a:gd name="connsiteY1" fmla="*/ 1452 h 10000"/>
              <a:gd name="connsiteX2" fmla="*/ 10077 w 10077"/>
              <a:gd name="connsiteY2" fmla="*/ 8599 h 10000"/>
              <a:gd name="connsiteX3" fmla="*/ 13 w 10077"/>
              <a:gd name="connsiteY3" fmla="*/ 10000 h 10000"/>
              <a:gd name="connsiteX4" fmla="*/ 1 w 10077"/>
              <a:gd name="connsiteY4" fmla="*/ 0 h 10000"/>
              <a:gd name="connsiteX0" fmla="*/ 1 w 10077"/>
              <a:gd name="connsiteY0" fmla="*/ 0 h 10000"/>
              <a:gd name="connsiteX1" fmla="*/ 10029 w 10077"/>
              <a:gd name="connsiteY1" fmla="*/ 1442 h 10000"/>
              <a:gd name="connsiteX2" fmla="*/ 10077 w 10077"/>
              <a:gd name="connsiteY2" fmla="*/ 8599 h 10000"/>
              <a:gd name="connsiteX3" fmla="*/ 13 w 10077"/>
              <a:gd name="connsiteY3" fmla="*/ 10000 h 10000"/>
              <a:gd name="connsiteX4" fmla="*/ 1 w 10077"/>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40"/>
              <a:gd name="connsiteY0" fmla="*/ 0 h 10000"/>
              <a:gd name="connsiteX1" fmla="*/ 10039 w 10040"/>
              <a:gd name="connsiteY1" fmla="*/ 1442 h 10000"/>
              <a:gd name="connsiteX2" fmla="*/ 10036 w 10040"/>
              <a:gd name="connsiteY2" fmla="*/ 8579 h 10000"/>
              <a:gd name="connsiteX3" fmla="*/ 13 w 10040"/>
              <a:gd name="connsiteY3" fmla="*/ 10000 h 10000"/>
              <a:gd name="connsiteX4" fmla="*/ 1 w 10040"/>
              <a:gd name="connsiteY4" fmla="*/ 0 h 10000"/>
              <a:gd name="connsiteX0" fmla="*/ 1 w 10040"/>
              <a:gd name="connsiteY0" fmla="*/ 0 h 10000"/>
              <a:gd name="connsiteX1" fmla="*/ 10039 w 10040"/>
              <a:gd name="connsiteY1" fmla="*/ 1452 h 10000"/>
              <a:gd name="connsiteX2" fmla="*/ 10036 w 10040"/>
              <a:gd name="connsiteY2" fmla="*/ 8579 h 10000"/>
              <a:gd name="connsiteX3" fmla="*/ 13 w 10040"/>
              <a:gd name="connsiteY3" fmla="*/ 10000 h 10000"/>
              <a:gd name="connsiteX4" fmla="*/ 1 w 10040"/>
              <a:gd name="connsiteY4" fmla="*/ 0 h 10000"/>
              <a:gd name="connsiteX0" fmla="*/ 28 w 10067"/>
              <a:gd name="connsiteY0" fmla="*/ 0 h 10000"/>
              <a:gd name="connsiteX1" fmla="*/ 10066 w 10067"/>
              <a:gd name="connsiteY1" fmla="*/ 1452 h 10000"/>
              <a:gd name="connsiteX2" fmla="*/ 10063 w 10067"/>
              <a:gd name="connsiteY2" fmla="*/ 8579 h 10000"/>
              <a:gd name="connsiteX3" fmla="*/ 9 w 10067"/>
              <a:gd name="connsiteY3" fmla="*/ 10000 h 10000"/>
              <a:gd name="connsiteX4" fmla="*/ 28 w 10067"/>
              <a:gd name="connsiteY4" fmla="*/ 0 h 10000"/>
              <a:gd name="connsiteX0" fmla="*/ 1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19 w 10058"/>
              <a:gd name="connsiteY4" fmla="*/ 0 h 10000"/>
              <a:gd name="connsiteX0" fmla="*/ 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9 w 10058"/>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58" h="10000">
                <a:moveTo>
                  <a:pt x="9" y="0"/>
                </a:moveTo>
                <a:lnTo>
                  <a:pt x="10057" y="1452"/>
                </a:lnTo>
                <a:cubicBezTo>
                  <a:pt x="10063" y="3834"/>
                  <a:pt x="10048" y="6197"/>
                  <a:pt x="10054" y="8579"/>
                </a:cubicBezTo>
                <a:lnTo>
                  <a:pt x="0" y="10000"/>
                </a:lnTo>
                <a:cubicBezTo>
                  <a:pt x="6" y="6667"/>
                  <a:pt x="3" y="3333"/>
                  <a:pt x="9" y="0"/>
                </a:cubicBezTo>
                <a:close/>
              </a:path>
            </a:pathLst>
          </a:custGeom>
        </p:spPr>
        <p:txBody>
          <a:bodyPr lIns="182880" tIns="146304" rIns="182880" bIns="146304" anchor="ctr" anchorCtr="1">
            <a:noAutofit/>
          </a:bodyPr>
          <a:lstStyle>
            <a:lvl1pPr marL="0" indent="0">
              <a:buNone/>
              <a:defRPr/>
            </a:lvl1pPr>
          </a:lstStyle>
          <a:p>
            <a:r>
              <a:rPr lang="en-US" dirty="0"/>
              <a:t>Click icon to add picture</a:t>
            </a:r>
          </a:p>
        </p:txBody>
      </p:sp>
      <p:sp>
        <p:nvSpPr>
          <p:cNvPr id="3" name="Title 2"/>
          <p:cNvSpPr>
            <a:spLocks noGrp="1"/>
          </p:cNvSpPr>
          <p:nvPr>
            <p:ph type="title"/>
          </p:nvPr>
        </p:nvSpPr>
        <p:spPr/>
        <p:txBody>
          <a:bodyPr wrap="none" lIns="182880" tIns="146304" rIns="182880" bIns="146304"/>
          <a:lstStyle/>
          <a:p>
            <a:r>
              <a:rPr lang="en-US" dirty="0"/>
              <a:t>Click to edit Master title style</a:t>
            </a:r>
          </a:p>
        </p:txBody>
      </p:sp>
    </p:spTree>
    <p:extLst>
      <p:ext uri="{BB962C8B-B14F-4D97-AF65-F5344CB8AC3E}">
        <p14:creationId xmlns:p14="http://schemas.microsoft.com/office/powerpoint/2010/main" val="868349158"/>
      </p:ext>
    </p:extLst>
  </p:cSld>
  <p:clrMapOvr>
    <a:masterClrMapping/>
  </p:clrMapOvr>
  <p:transition>
    <p:fade/>
  </p:transition>
  <p:extLst mod="1">
    <p:ext uri="{DCECCB84-F9BA-43D5-87BE-67443E8EF086}">
      <p15:sldGuideLst xmlns:p15="http://schemas.microsoft.com/office/powerpoint/2012/main">
        <p15:guide id="1" orient="horz" pos="2203">
          <p15:clr>
            <a:srgbClr val="FBAE40"/>
          </p15:clr>
        </p15:guide>
        <p15:guide id="2" pos="3053">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and Content - Code">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9169" y="1189177"/>
            <a:ext cx="11650488" cy="1504822"/>
          </a:xfrm>
        </p:spPr>
        <p:txBody>
          <a:bodyPr>
            <a:spAutoFit/>
          </a:bodyPr>
          <a:lstStyle>
            <a:lvl1pPr>
              <a:defRPr lang="en-US" sz="2352" kern="1200" dirty="0" smtClean="0">
                <a:gradFill>
                  <a:gsLst>
                    <a:gs pos="66981">
                      <a:schemeClr val="tx1">
                        <a:lumMod val="75000"/>
                        <a:lumOff val="25000"/>
                      </a:schemeClr>
                    </a:gs>
                    <a:gs pos="0">
                      <a:schemeClr val="tx1">
                        <a:lumMod val="75000"/>
                        <a:lumOff val="25000"/>
                      </a:schemeClr>
                    </a:gs>
                  </a:gsLst>
                  <a:lin ang="5400000" scaled="0"/>
                </a:gradFill>
                <a:latin typeface="Consolas" pitchFamily="49" charset="0"/>
                <a:ea typeface="+mn-ea"/>
                <a:cs typeface="Consolas" pitchFamily="49" charset="0"/>
              </a:defRPr>
            </a:lvl1pPr>
            <a:lvl2pPr marL="572574" indent="-236498">
              <a:defRPr lang="en-US" sz="2352" kern="1200" dirty="0" smtClean="0">
                <a:gradFill>
                  <a:gsLst>
                    <a:gs pos="66981">
                      <a:schemeClr val="tx1">
                        <a:lumMod val="75000"/>
                        <a:lumOff val="25000"/>
                      </a:schemeClr>
                    </a:gs>
                    <a:gs pos="0">
                      <a:schemeClr val="tx1">
                        <a:lumMod val="75000"/>
                        <a:lumOff val="25000"/>
                      </a:schemeClr>
                    </a:gs>
                  </a:gsLst>
                  <a:lin ang="5400000" scaled="0"/>
                </a:gradFill>
                <a:latin typeface="Consolas" pitchFamily="49" charset="0"/>
                <a:ea typeface="+mn-ea"/>
                <a:cs typeface="Consolas" pitchFamily="49" charset="0"/>
              </a:defRPr>
            </a:lvl2pPr>
            <a:lvl3pPr marL="560069" indent="-336076">
              <a:defRPr lang="en-US" sz="2352" kern="1200" dirty="0" smtClean="0">
                <a:gradFill>
                  <a:gsLst>
                    <a:gs pos="66981">
                      <a:schemeClr val="tx1">
                        <a:lumMod val="75000"/>
                        <a:lumOff val="25000"/>
                      </a:schemeClr>
                    </a:gs>
                    <a:gs pos="0">
                      <a:schemeClr val="tx1">
                        <a:lumMod val="75000"/>
                        <a:lumOff val="25000"/>
                      </a:schemeClr>
                    </a:gs>
                  </a:gsLst>
                  <a:lin ang="5400000" scaled="0"/>
                </a:gradFill>
                <a:latin typeface="Consolas" pitchFamily="49" charset="0"/>
                <a:ea typeface="+mn-ea"/>
                <a:cs typeface="Consolas" pitchFamily="49" charset="0"/>
              </a:defRPr>
            </a:lvl3pPr>
            <a:lvl4pPr>
              <a:defRPr sz="1960"/>
            </a:lvl4pPr>
            <a:lvl5pPr>
              <a:defRPr sz="1960"/>
            </a:lvl5pPr>
          </a:lstStyle>
          <a:p>
            <a:pPr marL="0" lvl="0" indent="0" algn="l" defTabSz="895974" rtl="0" eaLnBrk="1" latinLnBrk="0" hangingPunct="1">
              <a:spcBef>
                <a:spcPct val="20000"/>
              </a:spcBef>
              <a:spcAft>
                <a:spcPts val="800"/>
              </a:spcAft>
              <a:buFont typeface="Arial" pitchFamily="34" charset="0"/>
              <a:buNone/>
            </a:pPr>
            <a:r>
              <a:rPr lang="en-US" dirty="0"/>
              <a:t>Click to edit Master text styles</a:t>
            </a:r>
          </a:p>
          <a:p>
            <a:pPr marL="0" marR="0" lvl="1" indent="0" algn="l" defTabSz="895974" rtl="0" eaLnBrk="1" fontAlgn="auto" latinLnBrk="0" hangingPunct="1">
              <a:lnSpc>
                <a:spcPct val="90000"/>
              </a:lnSpc>
              <a:spcBef>
                <a:spcPct val="20000"/>
              </a:spcBef>
              <a:spcAft>
                <a:spcPts val="800"/>
              </a:spcAft>
              <a:buClr>
                <a:schemeClr val="tx1"/>
              </a:buClr>
              <a:buSzPct val="90000"/>
              <a:buFont typeface="Arial" pitchFamily="34" charset="0"/>
              <a:buNone/>
              <a:tabLst/>
            </a:pPr>
            <a:r>
              <a:rPr lang="en-US" dirty="0"/>
              <a:t>Second level</a:t>
            </a:r>
          </a:p>
          <a:p>
            <a:pPr marL="447986" lvl="2" indent="-223993" algn="l" defTabSz="895974" rtl="0" eaLnBrk="1" latinLnBrk="0" hangingPunct="1">
              <a:spcBef>
                <a:spcPct val="20000"/>
              </a:spcBef>
              <a:spcAft>
                <a:spcPts val="800"/>
              </a:spcAft>
              <a:buFont typeface="Arial" pitchFamily="34" charset="0"/>
              <a:buChar char="•"/>
            </a:pPr>
            <a:r>
              <a:rPr lang="en-US" dirty="0"/>
              <a:t>Third level</a:t>
            </a:r>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995360583"/>
      </p:ext>
    </p:extLst>
  </p:cSld>
  <p:clrMapOvr>
    <a:masterClrMapping/>
  </p:clrMapOvr>
  <p:transition>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887901649"/>
      </p:ext>
    </p:extLst>
  </p:cSld>
  <p:clrMapOvr>
    <a:masterClrMapping/>
  </p:clrMapOvr>
  <p:transition>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22499486"/>
      </p:ext>
    </p:extLst>
  </p:cSld>
  <p:clrMapOvr>
    <a:masterClrMapping/>
  </p:clrMapOvr>
  <p:transition>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Multiple Shapes &amp; Color Background">
    <p:spTree>
      <p:nvGrpSpPr>
        <p:cNvPr id="1" name=""/>
        <p:cNvGrpSpPr/>
        <p:nvPr/>
      </p:nvGrpSpPr>
      <p:grpSpPr>
        <a:xfrm>
          <a:off x="0" y="0"/>
          <a:ext cx="0" cy="0"/>
          <a:chOff x="0" y="0"/>
          <a:chExt cx="0" cy="0"/>
        </a:xfrm>
      </p:grpSpPr>
      <p:sp>
        <p:nvSpPr>
          <p:cNvPr id="6" name="Picture Placeholder 12"/>
          <p:cNvSpPr>
            <a:spLocks noGrp="1"/>
          </p:cNvSpPr>
          <p:nvPr>
            <p:ph type="pic" sz="quarter" idx="17"/>
          </p:nvPr>
        </p:nvSpPr>
        <p:spPr>
          <a:xfrm>
            <a:off x="269169" y="2262478"/>
            <a:ext cx="1532066" cy="3169892"/>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574 w 10000"/>
              <a:gd name="connsiteY2" fmla="*/ 10000 h 10000"/>
              <a:gd name="connsiteX3" fmla="*/ 2000 w 10000"/>
              <a:gd name="connsiteY3" fmla="*/ 10000 h 10000"/>
              <a:gd name="connsiteX4" fmla="*/ 0 w 10000"/>
              <a:gd name="connsiteY4" fmla="*/ 0 h 10000"/>
              <a:gd name="connsiteX0" fmla="*/ 0 w 10000"/>
              <a:gd name="connsiteY0" fmla="*/ 0 h 10028"/>
              <a:gd name="connsiteX1" fmla="*/ 10000 w 10000"/>
              <a:gd name="connsiteY1" fmla="*/ 0 h 10028"/>
              <a:gd name="connsiteX2" fmla="*/ 8574 w 10000"/>
              <a:gd name="connsiteY2" fmla="*/ 10000 h 10028"/>
              <a:gd name="connsiteX3" fmla="*/ 1399 w 10000"/>
              <a:gd name="connsiteY3" fmla="*/ 10028 h 10028"/>
              <a:gd name="connsiteX4" fmla="*/ 0 w 10000"/>
              <a:gd name="connsiteY4" fmla="*/ 0 h 10028"/>
              <a:gd name="connsiteX0" fmla="*/ 0 w 10000"/>
              <a:gd name="connsiteY0" fmla="*/ 0 h 10028"/>
              <a:gd name="connsiteX1" fmla="*/ 10000 w 10000"/>
              <a:gd name="connsiteY1" fmla="*/ 1460 h 10028"/>
              <a:gd name="connsiteX2" fmla="*/ 8574 w 10000"/>
              <a:gd name="connsiteY2" fmla="*/ 10000 h 10028"/>
              <a:gd name="connsiteX3" fmla="*/ 1399 w 10000"/>
              <a:gd name="connsiteY3" fmla="*/ 10028 h 10028"/>
              <a:gd name="connsiteX4" fmla="*/ 0 w 10000"/>
              <a:gd name="connsiteY4" fmla="*/ 0 h 10028"/>
              <a:gd name="connsiteX0" fmla="*/ 0 w 10022"/>
              <a:gd name="connsiteY0" fmla="*/ 0 h 10028"/>
              <a:gd name="connsiteX1" fmla="*/ 10000 w 10022"/>
              <a:gd name="connsiteY1" fmla="*/ 1460 h 10028"/>
              <a:gd name="connsiteX2" fmla="*/ 10022 w 10022"/>
              <a:gd name="connsiteY2" fmla="*/ 8623 h 10028"/>
              <a:gd name="connsiteX3" fmla="*/ 1399 w 10022"/>
              <a:gd name="connsiteY3" fmla="*/ 10028 h 10028"/>
              <a:gd name="connsiteX4" fmla="*/ 0 w 10022"/>
              <a:gd name="connsiteY4" fmla="*/ 0 h 10028"/>
              <a:gd name="connsiteX0" fmla="*/ 0 w 10022"/>
              <a:gd name="connsiteY0" fmla="*/ 0 h 10028"/>
              <a:gd name="connsiteX1" fmla="*/ 10000 w 10022"/>
              <a:gd name="connsiteY1" fmla="*/ 1460 h 10028"/>
              <a:gd name="connsiteX2" fmla="*/ 10022 w 10022"/>
              <a:gd name="connsiteY2" fmla="*/ 8623 h 10028"/>
              <a:gd name="connsiteX3" fmla="*/ 115 w 10022"/>
              <a:gd name="connsiteY3" fmla="*/ 10028 h 10028"/>
              <a:gd name="connsiteX4" fmla="*/ 0 w 10022"/>
              <a:gd name="connsiteY4" fmla="*/ 0 h 10028"/>
              <a:gd name="connsiteX0" fmla="*/ 0 w 10418"/>
              <a:gd name="connsiteY0" fmla="*/ 0 h 10028"/>
              <a:gd name="connsiteX1" fmla="*/ 10411 w 10418"/>
              <a:gd name="connsiteY1" fmla="*/ 992 h 10028"/>
              <a:gd name="connsiteX2" fmla="*/ 10022 w 10418"/>
              <a:gd name="connsiteY2" fmla="*/ 8623 h 10028"/>
              <a:gd name="connsiteX3" fmla="*/ 115 w 10418"/>
              <a:gd name="connsiteY3" fmla="*/ 10028 h 10028"/>
              <a:gd name="connsiteX4" fmla="*/ 0 w 10418"/>
              <a:gd name="connsiteY4" fmla="*/ 0 h 10028"/>
              <a:gd name="connsiteX0" fmla="*/ 0 w 10022"/>
              <a:gd name="connsiteY0" fmla="*/ 0 h 10028"/>
              <a:gd name="connsiteX1" fmla="*/ 10000 w 10022"/>
              <a:gd name="connsiteY1" fmla="*/ 1405 h 10028"/>
              <a:gd name="connsiteX2" fmla="*/ 10022 w 10022"/>
              <a:gd name="connsiteY2" fmla="*/ 8623 h 10028"/>
              <a:gd name="connsiteX3" fmla="*/ 115 w 10022"/>
              <a:gd name="connsiteY3" fmla="*/ 10028 h 10028"/>
              <a:gd name="connsiteX4" fmla="*/ 0 w 10022"/>
              <a:gd name="connsiteY4" fmla="*/ 0 h 10028"/>
              <a:gd name="connsiteX0" fmla="*/ 0 w 10022"/>
              <a:gd name="connsiteY0" fmla="*/ 0 h 10028"/>
              <a:gd name="connsiteX1" fmla="*/ 10000 w 10022"/>
              <a:gd name="connsiteY1" fmla="*/ 1405 h 10028"/>
              <a:gd name="connsiteX2" fmla="*/ 10022 w 10022"/>
              <a:gd name="connsiteY2" fmla="*/ 8623 h 10028"/>
              <a:gd name="connsiteX3" fmla="*/ 38 w 10022"/>
              <a:gd name="connsiteY3" fmla="*/ 10028 h 10028"/>
              <a:gd name="connsiteX4" fmla="*/ 0 w 10022"/>
              <a:gd name="connsiteY4" fmla="*/ 0 h 10028"/>
              <a:gd name="connsiteX0" fmla="*/ 1 w 9997"/>
              <a:gd name="connsiteY0" fmla="*/ 0 h 10028"/>
              <a:gd name="connsiteX1" fmla="*/ 9975 w 9997"/>
              <a:gd name="connsiteY1" fmla="*/ 1405 h 10028"/>
              <a:gd name="connsiteX2" fmla="*/ 9997 w 9997"/>
              <a:gd name="connsiteY2" fmla="*/ 8623 h 10028"/>
              <a:gd name="connsiteX3" fmla="*/ 13 w 9997"/>
              <a:gd name="connsiteY3" fmla="*/ 10028 h 10028"/>
              <a:gd name="connsiteX4" fmla="*/ 1 w 9997"/>
              <a:gd name="connsiteY4" fmla="*/ 0 h 10028"/>
              <a:gd name="connsiteX0" fmla="*/ 1 w 10029"/>
              <a:gd name="connsiteY0" fmla="*/ 0 h 10000"/>
              <a:gd name="connsiteX1" fmla="*/ 10029 w 10029"/>
              <a:gd name="connsiteY1" fmla="*/ 1452 h 10000"/>
              <a:gd name="connsiteX2" fmla="*/ 10000 w 10029"/>
              <a:gd name="connsiteY2" fmla="*/ 8599 h 10000"/>
              <a:gd name="connsiteX3" fmla="*/ 13 w 10029"/>
              <a:gd name="connsiteY3" fmla="*/ 10000 h 10000"/>
              <a:gd name="connsiteX4" fmla="*/ 1 w 10029"/>
              <a:gd name="connsiteY4" fmla="*/ 0 h 10000"/>
              <a:gd name="connsiteX0" fmla="*/ 1 w 10077"/>
              <a:gd name="connsiteY0" fmla="*/ 0 h 10000"/>
              <a:gd name="connsiteX1" fmla="*/ 10029 w 10077"/>
              <a:gd name="connsiteY1" fmla="*/ 1452 h 10000"/>
              <a:gd name="connsiteX2" fmla="*/ 10077 w 10077"/>
              <a:gd name="connsiteY2" fmla="*/ 8599 h 10000"/>
              <a:gd name="connsiteX3" fmla="*/ 13 w 10077"/>
              <a:gd name="connsiteY3" fmla="*/ 10000 h 10000"/>
              <a:gd name="connsiteX4" fmla="*/ 1 w 10077"/>
              <a:gd name="connsiteY4" fmla="*/ 0 h 10000"/>
              <a:gd name="connsiteX0" fmla="*/ 1 w 10077"/>
              <a:gd name="connsiteY0" fmla="*/ 0 h 10000"/>
              <a:gd name="connsiteX1" fmla="*/ 10029 w 10077"/>
              <a:gd name="connsiteY1" fmla="*/ 1442 h 10000"/>
              <a:gd name="connsiteX2" fmla="*/ 10077 w 10077"/>
              <a:gd name="connsiteY2" fmla="*/ 8599 h 10000"/>
              <a:gd name="connsiteX3" fmla="*/ 13 w 10077"/>
              <a:gd name="connsiteY3" fmla="*/ 10000 h 10000"/>
              <a:gd name="connsiteX4" fmla="*/ 1 w 10077"/>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40"/>
              <a:gd name="connsiteY0" fmla="*/ 0 h 10000"/>
              <a:gd name="connsiteX1" fmla="*/ 10039 w 10040"/>
              <a:gd name="connsiteY1" fmla="*/ 1442 h 10000"/>
              <a:gd name="connsiteX2" fmla="*/ 10036 w 10040"/>
              <a:gd name="connsiteY2" fmla="*/ 8579 h 10000"/>
              <a:gd name="connsiteX3" fmla="*/ 13 w 10040"/>
              <a:gd name="connsiteY3" fmla="*/ 10000 h 10000"/>
              <a:gd name="connsiteX4" fmla="*/ 1 w 10040"/>
              <a:gd name="connsiteY4" fmla="*/ 0 h 10000"/>
              <a:gd name="connsiteX0" fmla="*/ 1 w 10040"/>
              <a:gd name="connsiteY0" fmla="*/ 0 h 10000"/>
              <a:gd name="connsiteX1" fmla="*/ 10039 w 10040"/>
              <a:gd name="connsiteY1" fmla="*/ 1452 h 10000"/>
              <a:gd name="connsiteX2" fmla="*/ 10036 w 10040"/>
              <a:gd name="connsiteY2" fmla="*/ 8579 h 10000"/>
              <a:gd name="connsiteX3" fmla="*/ 13 w 10040"/>
              <a:gd name="connsiteY3" fmla="*/ 10000 h 10000"/>
              <a:gd name="connsiteX4" fmla="*/ 1 w 10040"/>
              <a:gd name="connsiteY4" fmla="*/ 0 h 10000"/>
              <a:gd name="connsiteX0" fmla="*/ 28 w 10067"/>
              <a:gd name="connsiteY0" fmla="*/ 0 h 10000"/>
              <a:gd name="connsiteX1" fmla="*/ 10066 w 10067"/>
              <a:gd name="connsiteY1" fmla="*/ 1452 h 10000"/>
              <a:gd name="connsiteX2" fmla="*/ 10063 w 10067"/>
              <a:gd name="connsiteY2" fmla="*/ 8579 h 10000"/>
              <a:gd name="connsiteX3" fmla="*/ 9 w 10067"/>
              <a:gd name="connsiteY3" fmla="*/ 10000 h 10000"/>
              <a:gd name="connsiteX4" fmla="*/ 28 w 10067"/>
              <a:gd name="connsiteY4" fmla="*/ 0 h 10000"/>
              <a:gd name="connsiteX0" fmla="*/ 1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19 w 10058"/>
              <a:gd name="connsiteY4" fmla="*/ 0 h 10000"/>
              <a:gd name="connsiteX0" fmla="*/ 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9 w 10058"/>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5606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5606 h 10000"/>
              <a:gd name="connsiteX3" fmla="*/ 0 w 10057"/>
              <a:gd name="connsiteY3" fmla="*/ 10000 h 10000"/>
              <a:gd name="connsiteX4" fmla="*/ 9 w 10057"/>
              <a:gd name="connsiteY4" fmla="*/ 0 h 10000"/>
              <a:gd name="connsiteX0" fmla="*/ 9 w 10057"/>
              <a:gd name="connsiteY0" fmla="*/ 0 h 7951"/>
              <a:gd name="connsiteX1" fmla="*/ 10057 w 10057"/>
              <a:gd name="connsiteY1" fmla="*/ 1452 h 7951"/>
              <a:gd name="connsiteX2" fmla="*/ 10054 w 10057"/>
              <a:gd name="connsiteY2" fmla="*/ 5606 h 7951"/>
              <a:gd name="connsiteX3" fmla="*/ 0 w 10057"/>
              <a:gd name="connsiteY3" fmla="*/ 7951 h 7951"/>
              <a:gd name="connsiteX4" fmla="*/ 9 w 10057"/>
              <a:gd name="connsiteY4" fmla="*/ 0 h 7951"/>
              <a:gd name="connsiteX0" fmla="*/ 9 w 10000"/>
              <a:gd name="connsiteY0" fmla="*/ 0 h 10000"/>
              <a:gd name="connsiteX1" fmla="*/ 10000 w 10000"/>
              <a:gd name="connsiteY1" fmla="*/ 1826 h 10000"/>
              <a:gd name="connsiteX2" fmla="*/ 9997 w 10000"/>
              <a:gd name="connsiteY2" fmla="*/ 7051 h 10000"/>
              <a:gd name="connsiteX3" fmla="*/ 0 w 10000"/>
              <a:gd name="connsiteY3" fmla="*/ 10000 h 10000"/>
              <a:gd name="connsiteX4" fmla="*/ 9 w 10000"/>
              <a:gd name="connsiteY4" fmla="*/ 0 h 10000"/>
              <a:gd name="connsiteX0" fmla="*/ 9 w 10000"/>
              <a:gd name="connsiteY0" fmla="*/ 0 h 10000"/>
              <a:gd name="connsiteX1" fmla="*/ 10000 w 10000"/>
              <a:gd name="connsiteY1" fmla="*/ 1826 h 10000"/>
              <a:gd name="connsiteX2" fmla="*/ 9969 w 10000"/>
              <a:gd name="connsiteY2" fmla="*/ 7131 h 10000"/>
              <a:gd name="connsiteX3" fmla="*/ 0 w 10000"/>
              <a:gd name="connsiteY3" fmla="*/ 10000 h 10000"/>
              <a:gd name="connsiteX4" fmla="*/ 9 w 10000"/>
              <a:gd name="connsiteY4" fmla="*/ 0 h 10000"/>
              <a:gd name="connsiteX0" fmla="*/ 9 w 10000"/>
              <a:gd name="connsiteY0" fmla="*/ 0 h 10000"/>
              <a:gd name="connsiteX1" fmla="*/ 10000 w 10000"/>
              <a:gd name="connsiteY1" fmla="*/ 2854 h 10000"/>
              <a:gd name="connsiteX2" fmla="*/ 9969 w 10000"/>
              <a:gd name="connsiteY2" fmla="*/ 7131 h 10000"/>
              <a:gd name="connsiteX3" fmla="*/ 0 w 10000"/>
              <a:gd name="connsiteY3" fmla="*/ 10000 h 10000"/>
              <a:gd name="connsiteX4" fmla="*/ 9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9" y="0"/>
                </a:moveTo>
                <a:lnTo>
                  <a:pt x="10000" y="2854"/>
                </a:lnTo>
                <a:cubicBezTo>
                  <a:pt x="9998" y="7335"/>
                  <a:pt x="9970" y="2648"/>
                  <a:pt x="9969" y="7131"/>
                </a:cubicBezTo>
                <a:cubicBezTo>
                  <a:pt x="9964" y="7082"/>
                  <a:pt x="-38" y="10005"/>
                  <a:pt x="0" y="10000"/>
                </a:cubicBezTo>
                <a:cubicBezTo>
                  <a:pt x="6" y="5808"/>
                  <a:pt x="3" y="4192"/>
                  <a:pt x="9" y="0"/>
                </a:cubicBezTo>
                <a:close/>
              </a:path>
            </a:pathLst>
          </a:custGeom>
        </p:spPr>
        <p:txBody>
          <a:bodyPr anchor="ctr" anchorCtr="0">
            <a:normAutofit/>
          </a:bodyPr>
          <a:lstStyle>
            <a:lvl1pPr marL="0" marR="0" indent="0" algn="l" defTabSz="1218525" rtl="0" eaLnBrk="1" fontAlgn="base" latinLnBrk="0" hangingPunct="1">
              <a:lnSpc>
                <a:spcPct val="95000"/>
              </a:lnSpc>
              <a:spcBef>
                <a:spcPts val="0"/>
              </a:spcBef>
              <a:spcAft>
                <a:spcPts val="0"/>
              </a:spcAft>
              <a:buClr>
                <a:schemeClr val="accent1"/>
              </a:buClr>
              <a:buSzPct val="110000"/>
              <a:buFont typeface="Avenir LT Pro 45 Book" charset="0"/>
              <a:buNone/>
              <a:tabLst/>
              <a:defRPr sz="1568"/>
            </a:lvl1pPr>
          </a:lstStyle>
          <a:p>
            <a:r>
              <a:rPr lang="en-US"/>
              <a:t>Click icon to add picture</a:t>
            </a:r>
            <a:endParaRPr lang="en-US" dirty="0"/>
          </a:p>
        </p:txBody>
      </p:sp>
      <p:sp>
        <p:nvSpPr>
          <p:cNvPr id="8" name="Picture Placeholder 12"/>
          <p:cNvSpPr>
            <a:spLocks noGrp="1"/>
          </p:cNvSpPr>
          <p:nvPr>
            <p:ph type="pic" sz="quarter" idx="18"/>
          </p:nvPr>
        </p:nvSpPr>
        <p:spPr>
          <a:xfrm>
            <a:off x="4650526" y="2256322"/>
            <a:ext cx="3168528" cy="3182200"/>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574 w 10000"/>
              <a:gd name="connsiteY2" fmla="*/ 10000 h 10000"/>
              <a:gd name="connsiteX3" fmla="*/ 2000 w 10000"/>
              <a:gd name="connsiteY3" fmla="*/ 10000 h 10000"/>
              <a:gd name="connsiteX4" fmla="*/ 0 w 10000"/>
              <a:gd name="connsiteY4" fmla="*/ 0 h 10000"/>
              <a:gd name="connsiteX0" fmla="*/ 0 w 10000"/>
              <a:gd name="connsiteY0" fmla="*/ 0 h 10028"/>
              <a:gd name="connsiteX1" fmla="*/ 10000 w 10000"/>
              <a:gd name="connsiteY1" fmla="*/ 0 h 10028"/>
              <a:gd name="connsiteX2" fmla="*/ 8574 w 10000"/>
              <a:gd name="connsiteY2" fmla="*/ 10000 h 10028"/>
              <a:gd name="connsiteX3" fmla="*/ 1399 w 10000"/>
              <a:gd name="connsiteY3" fmla="*/ 10028 h 10028"/>
              <a:gd name="connsiteX4" fmla="*/ 0 w 10000"/>
              <a:gd name="connsiteY4" fmla="*/ 0 h 10028"/>
              <a:gd name="connsiteX0" fmla="*/ 0 w 10000"/>
              <a:gd name="connsiteY0" fmla="*/ 0 h 10028"/>
              <a:gd name="connsiteX1" fmla="*/ 10000 w 10000"/>
              <a:gd name="connsiteY1" fmla="*/ 1460 h 10028"/>
              <a:gd name="connsiteX2" fmla="*/ 8574 w 10000"/>
              <a:gd name="connsiteY2" fmla="*/ 10000 h 10028"/>
              <a:gd name="connsiteX3" fmla="*/ 1399 w 10000"/>
              <a:gd name="connsiteY3" fmla="*/ 10028 h 10028"/>
              <a:gd name="connsiteX4" fmla="*/ 0 w 10000"/>
              <a:gd name="connsiteY4" fmla="*/ 0 h 10028"/>
              <a:gd name="connsiteX0" fmla="*/ 0 w 10022"/>
              <a:gd name="connsiteY0" fmla="*/ 0 h 10028"/>
              <a:gd name="connsiteX1" fmla="*/ 10000 w 10022"/>
              <a:gd name="connsiteY1" fmla="*/ 1460 h 10028"/>
              <a:gd name="connsiteX2" fmla="*/ 10022 w 10022"/>
              <a:gd name="connsiteY2" fmla="*/ 8623 h 10028"/>
              <a:gd name="connsiteX3" fmla="*/ 1399 w 10022"/>
              <a:gd name="connsiteY3" fmla="*/ 10028 h 10028"/>
              <a:gd name="connsiteX4" fmla="*/ 0 w 10022"/>
              <a:gd name="connsiteY4" fmla="*/ 0 h 10028"/>
              <a:gd name="connsiteX0" fmla="*/ 0 w 10022"/>
              <a:gd name="connsiteY0" fmla="*/ 0 h 10028"/>
              <a:gd name="connsiteX1" fmla="*/ 10000 w 10022"/>
              <a:gd name="connsiteY1" fmla="*/ 1460 h 10028"/>
              <a:gd name="connsiteX2" fmla="*/ 10022 w 10022"/>
              <a:gd name="connsiteY2" fmla="*/ 8623 h 10028"/>
              <a:gd name="connsiteX3" fmla="*/ 115 w 10022"/>
              <a:gd name="connsiteY3" fmla="*/ 10028 h 10028"/>
              <a:gd name="connsiteX4" fmla="*/ 0 w 10022"/>
              <a:gd name="connsiteY4" fmla="*/ 0 h 10028"/>
              <a:gd name="connsiteX0" fmla="*/ 0 w 10418"/>
              <a:gd name="connsiteY0" fmla="*/ 0 h 10028"/>
              <a:gd name="connsiteX1" fmla="*/ 10411 w 10418"/>
              <a:gd name="connsiteY1" fmla="*/ 992 h 10028"/>
              <a:gd name="connsiteX2" fmla="*/ 10022 w 10418"/>
              <a:gd name="connsiteY2" fmla="*/ 8623 h 10028"/>
              <a:gd name="connsiteX3" fmla="*/ 115 w 10418"/>
              <a:gd name="connsiteY3" fmla="*/ 10028 h 10028"/>
              <a:gd name="connsiteX4" fmla="*/ 0 w 10418"/>
              <a:gd name="connsiteY4" fmla="*/ 0 h 10028"/>
              <a:gd name="connsiteX0" fmla="*/ 0 w 10022"/>
              <a:gd name="connsiteY0" fmla="*/ 0 h 10028"/>
              <a:gd name="connsiteX1" fmla="*/ 10000 w 10022"/>
              <a:gd name="connsiteY1" fmla="*/ 1405 h 10028"/>
              <a:gd name="connsiteX2" fmla="*/ 10022 w 10022"/>
              <a:gd name="connsiteY2" fmla="*/ 8623 h 10028"/>
              <a:gd name="connsiteX3" fmla="*/ 115 w 10022"/>
              <a:gd name="connsiteY3" fmla="*/ 10028 h 10028"/>
              <a:gd name="connsiteX4" fmla="*/ 0 w 10022"/>
              <a:gd name="connsiteY4" fmla="*/ 0 h 10028"/>
              <a:gd name="connsiteX0" fmla="*/ 0 w 10022"/>
              <a:gd name="connsiteY0" fmla="*/ 0 h 10028"/>
              <a:gd name="connsiteX1" fmla="*/ 10000 w 10022"/>
              <a:gd name="connsiteY1" fmla="*/ 1405 h 10028"/>
              <a:gd name="connsiteX2" fmla="*/ 10022 w 10022"/>
              <a:gd name="connsiteY2" fmla="*/ 8623 h 10028"/>
              <a:gd name="connsiteX3" fmla="*/ 38 w 10022"/>
              <a:gd name="connsiteY3" fmla="*/ 10028 h 10028"/>
              <a:gd name="connsiteX4" fmla="*/ 0 w 10022"/>
              <a:gd name="connsiteY4" fmla="*/ 0 h 10028"/>
              <a:gd name="connsiteX0" fmla="*/ 1 w 9997"/>
              <a:gd name="connsiteY0" fmla="*/ 0 h 10028"/>
              <a:gd name="connsiteX1" fmla="*/ 9975 w 9997"/>
              <a:gd name="connsiteY1" fmla="*/ 1405 h 10028"/>
              <a:gd name="connsiteX2" fmla="*/ 9997 w 9997"/>
              <a:gd name="connsiteY2" fmla="*/ 8623 h 10028"/>
              <a:gd name="connsiteX3" fmla="*/ 13 w 9997"/>
              <a:gd name="connsiteY3" fmla="*/ 10028 h 10028"/>
              <a:gd name="connsiteX4" fmla="*/ 1 w 9997"/>
              <a:gd name="connsiteY4" fmla="*/ 0 h 10028"/>
              <a:gd name="connsiteX0" fmla="*/ 1 w 10029"/>
              <a:gd name="connsiteY0" fmla="*/ 0 h 10000"/>
              <a:gd name="connsiteX1" fmla="*/ 10029 w 10029"/>
              <a:gd name="connsiteY1" fmla="*/ 1452 h 10000"/>
              <a:gd name="connsiteX2" fmla="*/ 10000 w 10029"/>
              <a:gd name="connsiteY2" fmla="*/ 8599 h 10000"/>
              <a:gd name="connsiteX3" fmla="*/ 13 w 10029"/>
              <a:gd name="connsiteY3" fmla="*/ 10000 h 10000"/>
              <a:gd name="connsiteX4" fmla="*/ 1 w 10029"/>
              <a:gd name="connsiteY4" fmla="*/ 0 h 10000"/>
              <a:gd name="connsiteX0" fmla="*/ 1 w 10077"/>
              <a:gd name="connsiteY0" fmla="*/ 0 h 10000"/>
              <a:gd name="connsiteX1" fmla="*/ 10029 w 10077"/>
              <a:gd name="connsiteY1" fmla="*/ 1452 h 10000"/>
              <a:gd name="connsiteX2" fmla="*/ 10077 w 10077"/>
              <a:gd name="connsiteY2" fmla="*/ 8599 h 10000"/>
              <a:gd name="connsiteX3" fmla="*/ 13 w 10077"/>
              <a:gd name="connsiteY3" fmla="*/ 10000 h 10000"/>
              <a:gd name="connsiteX4" fmla="*/ 1 w 10077"/>
              <a:gd name="connsiteY4" fmla="*/ 0 h 10000"/>
              <a:gd name="connsiteX0" fmla="*/ 1 w 10077"/>
              <a:gd name="connsiteY0" fmla="*/ 0 h 10000"/>
              <a:gd name="connsiteX1" fmla="*/ 10029 w 10077"/>
              <a:gd name="connsiteY1" fmla="*/ 1442 h 10000"/>
              <a:gd name="connsiteX2" fmla="*/ 10077 w 10077"/>
              <a:gd name="connsiteY2" fmla="*/ 8599 h 10000"/>
              <a:gd name="connsiteX3" fmla="*/ 13 w 10077"/>
              <a:gd name="connsiteY3" fmla="*/ 10000 h 10000"/>
              <a:gd name="connsiteX4" fmla="*/ 1 w 10077"/>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40"/>
              <a:gd name="connsiteY0" fmla="*/ 0 h 10000"/>
              <a:gd name="connsiteX1" fmla="*/ 10039 w 10040"/>
              <a:gd name="connsiteY1" fmla="*/ 1442 h 10000"/>
              <a:gd name="connsiteX2" fmla="*/ 10036 w 10040"/>
              <a:gd name="connsiteY2" fmla="*/ 8579 h 10000"/>
              <a:gd name="connsiteX3" fmla="*/ 13 w 10040"/>
              <a:gd name="connsiteY3" fmla="*/ 10000 h 10000"/>
              <a:gd name="connsiteX4" fmla="*/ 1 w 10040"/>
              <a:gd name="connsiteY4" fmla="*/ 0 h 10000"/>
              <a:gd name="connsiteX0" fmla="*/ 1 w 10040"/>
              <a:gd name="connsiteY0" fmla="*/ 0 h 10000"/>
              <a:gd name="connsiteX1" fmla="*/ 10039 w 10040"/>
              <a:gd name="connsiteY1" fmla="*/ 1452 h 10000"/>
              <a:gd name="connsiteX2" fmla="*/ 10036 w 10040"/>
              <a:gd name="connsiteY2" fmla="*/ 8579 h 10000"/>
              <a:gd name="connsiteX3" fmla="*/ 13 w 10040"/>
              <a:gd name="connsiteY3" fmla="*/ 10000 h 10000"/>
              <a:gd name="connsiteX4" fmla="*/ 1 w 10040"/>
              <a:gd name="connsiteY4" fmla="*/ 0 h 10000"/>
              <a:gd name="connsiteX0" fmla="*/ 28 w 10067"/>
              <a:gd name="connsiteY0" fmla="*/ 0 h 10000"/>
              <a:gd name="connsiteX1" fmla="*/ 10066 w 10067"/>
              <a:gd name="connsiteY1" fmla="*/ 1452 h 10000"/>
              <a:gd name="connsiteX2" fmla="*/ 10063 w 10067"/>
              <a:gd name="connsiteY2" fmla="*/ 8579 h 10000"/>
              <a:gd name="connsiteX3" fmla="*/ 9 w 10067"/>
              <a:gd name="connsiteY3" fmla="*/ 10000 h 10000"/>
              <a:gd name="connsiteX4" fmla="*/ 28 w 10067"/>
              <a:gd name="connsiteY4" fmla="*/ 0 h 10000"/>
              <a:gd name="connsiteX0" fmla="*/ 1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19 w 10058"/>
              <a:gd name="connsiteY4" fmla="*/ 0 h 10000"/>
              <a:gd name="connsiteX0" fmla="*/ 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9 w 10058"/>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58" h="10000">
                <a:moveTo>
                  <a:pt x="9" y="0"/>
                </a:moveTo>
                <a:lnTo>
                  <a:pt x="10057" y="1452"/>
                </a:lnTo>
                <a:cubicBezTo>
                  <a:pt x="10063" y="3834"/>
                  <a:pt x="10048" y="6197"/>
                  <a:pt x="10054" y="8579"/>
                </a:cubicBezTo>
                <a:lnTo>
                  <a:pt x="0" y="10000"/>
                </a:lnTo>
                <a:cubicBezTo>
                  <a:pt x="6" y="6667"/>
                  <a:pt x="3" y="3333"/>
                  <a:pt x="9" y="0"/>
                </a:cubicBezTo>
                <a:close/>
              </a:path>
            </a:pathLst>
          </a:custGeom>
        </p:spPr>
        <p:txBody>
          <a:bodyPr anchor="ctr" anchorCtr="0">
            <a:normAutofit/>
          </a:bodyPr>
          <a:lstStyle>
            <a:lvl1pPr>
              <a:defRPr sz="1568"/>
            </a:lvl1pPr>
          </a:lstStyle>
          <a:p>
            <a:r>
              <a:rPr lang="en-US"/>
              <a:t>Click icon to add picture</a:t>
            </a:r>
            <a:endParaRPr lang="en-US" dirty="0"/>
          </a:p>
        </p:txBody>
      </p:sp>
      <p:sp>
        <p:nvSpPr>
          <p:cNvPr id="9" name="Picture Placeholder 12"/>
          <p:cNvSpPr>
            <a:spLocks noGrp="1"/>
          </p:cNvSpPr>
          <p:nvPr>
            <p:ph type="pic" sz="quarter" idx="19"/>
          </p:nvPr>
        </p:nvSpPr>
        <p:spPr>
          <a:xfrm>
            <a:off x="8093676" y="2257102"/>
            <a:ext cx="3825981" cy="3180644"/>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574 w 10000"/>
              <a:gd name="connsiteY2" fmla="*/ 10000 h 10000"/>
              <a:gd name="connsiteX3" fmla="*/ 2000 w 10000"/>
              <a:gd name="connsiteY3" fmla="*/ 10000 h 10000"/>
              <a:gd name="connsiteX4" fmla="*/ 0 w 10000"/>
              <a:gd name="connsiteY4" fmla="*/ 0 h 10000"/>
              <a:gd name="connsiteX0" fmla="*/ 0 w 10000"/>
              <a:gd name="connsiteY0" fmla="*/ 0 h 10028"/>
              <a:gd name="connsiteX1" fmla="*/ 10000 w 10000"/>
              <a:gd name="connsiteY1" fmla="*/ 0 h 10028"/>
              <a:gd name="connsiteX2" fmla="*/ 8574 w 10000"/>
              <a:gd name="connsiteY2" fmla="*/ 10000 h 10028"/>
              <a:gd name="connsiteX3" fmla="*/ 1399 w 10000"/>
              <a:gd name="connsiteY3" fmla="*/ 10028 h 10028"/>
              <a:gd name="connsiteX4" fmla="*/ 0 w 10000"/>
              <a:gd name="connsiteY4" fmla="*/ 0 h 10028"/>
              <a:gd name="connsiteX0" fmla="*/ 0 w 10000"/>
              <a:gd name="connsiteY0" fmla="*/ 0 h 10028"/>
              <a:gd name="connsiteX1" fmla="*/ 10000 w 10000"/>
              <a:gd name="connsiteY1" fmla="*/ 1460 h 10028"/>
              <a:gd name="connsiteX2" fmla="*/ 8574 w 10000"/>
              <a:gd name="connsiteY2" fmla="*/ 10000 h 10028"/>
              <a:gd name="connsiteX3" fmla="*/ 1399 w 10000"/>
              <a:gd name="connsiteY3" fmla="*/ 10028 h 10028"/>
              <a:gd name="connsiteX4" fmla="*/ 0 w 10000"/>
              <a:gd name="connsiteY4" fmla="*/ 0 h 10028"/>
              <a:gd name="connsiteX0" fmla="*/ 0 w 10022"/>
              <a:gd name="connsiteY0" fmla="*/ 0 h 10028"/>
              <a:gd name="connsiteX1" fmla="*/ 10000 w 10022"/>
              <a:gd name="connsiteY1" fmla="*/ 1460 h 10028"/>
              <a:gd name="connsiteX2" fmla="*/ 10022 w 10022"/>
              <a:gd name="connsiteY2" fmla="*/ 8623 h 10028"/>
              <a:gd name="connsiteX3" fmla="*/ 1399 w 10022"/>
              <a:gd name="connsiteY3" fmla="*/ 10028 h 10028"/>
              <a:gd name="connsiteX4" fmla="*/ 0 w 10022"/>
              <a:gd name="connsiteY4" fmla="*/ 0 h 10028"/>
              <a:gd name="connsiteX0" fmla="*/ 0 w 10022"/>
              <a:gd name="connsiteY0" fmla="*/ 0 h 10028"/>
              <a:gd name="connsiteX1" fmla="*/ 10000 w 10022"/>
              <a:gd name="connsiteY1" fmla="*/ 1460 h 10028"/>
              <a:gd name="connsiteX2" fmla="*/ 10022 w 10022"/>
              <a:gd name="connsiteY2" fmla="*/ 8623 h 10028"/>
              <a:gd name="connsiteX3" fmla="*/ 115 w 10022"/>
              <a:gd name="connsiteY3" fmla="*/ 10028 h 10028"/>
              <a:gd name="connsiteX4" fmla="*/ 0 w 10022"/>
              <a:gd name="connsiteY4" fmla="*/ 0 h 10028"/>
              <a:gd name="connsiteX0" fmla="*/ 0 w 10418"/>
              <a:gd name="connsiteY0" fmla="*/ 0 h 10028"/>
              <a:gd name="connsiteX1" fmla="*/ 10411 w 10418"/>
              <a:gd name="connsiteY1" fmla="*/ 992 h 10028"/>
              <a:gd name="connsiteX2" fmla="*/ 10022 w 10418"/>
              <a:gd name="connsiteY2" fmla="*/ 8623 h 10028"/>
              <a:gd name="connsiteX3" fmla="*/ 115 w 10418"/>
              <a:gd name="connsiteY3" fmla="*/ 10028 h 10028"/>
              <a:gd name="connsiteX4" fmla="*/ 0 w 10418"/>
              <a:gd name="connsiteY4" fmla="*/ 0 h 10028"/>
              <a:gd name="connsiteX0" fmla="*/ 0 w 10022"/>
              <a:gd name="connsiteY0" fmla="*/ 0 h 10028"/>
              <a:gd name="connsiteX1" fmla="*/ 10000 w 10022"/>
              <a:gd name="connsiteY1" fmla="*/ 1405 h 10028"/>
              <a:gd name="connsiteX2" fmla="*/ 10022 w 10022"/>
              <a:gd name="connsiteY2" fmla="*/ 8623 h 10028"/>
              <a:gd name="connsiteX3" fmla="*/ 115 w 10022"/>
              <a:gd name="connsiteY3" fmla="*/ 10028 h 10028"/>
              <a:gd name="connsiteX4" fmla="*/ 0 w 10022"/>
              <a:gd name="connsiteY4" fmla="*/ 0 h 10028"/>
              <a:gd name="connsiteX0" fmla="*/ 0 w 10022"/>
              <a:gd name="connsiteY0" fmla="*/ 0 h 10028"/>
              <a:gd name="connsiteX1" fmla="*/ 10000 w 10022"/>
              <a:gd name="connsiteY1" fmla="*/ 1405 h 10028"/>
              <a:gd name="connsiteX2" fmla="*/ 10022 w 10022"/>
              <a:gd name="connsiteY2" fmla="*/ 8623 h 10028"/>
              <a:gd name="connsiteX3" fmla="*/ 38 w 10022"/>
              <a:gd name="connsiteY3" fmla="*/ 10028 h 10028"/>
              <a:gd name="connsiteX4" fmla="*/ 0 w 10022"/>
              <a:gd name="connsiteY4" fmla="*/ 0 h 10028"/>
              <a:gd name="connsiteX0" fmla="*/ 1 w 9997"/>
              <a:gd name="connsiteY0" fmla="*/ 0 h 10028"/>
              <a:gd name="connsiteX1" fmla="*/ 9975 w 9997"/>
              <a:gd name="connsiteY1" fmla="*/ 1405 h 10028"/>
              <a:gd name="connsiteX2" fmla="*/ 9997 w 9997"/>
              <a:gd name="connsiteY2" fmla="*/ 8623 h 10028"/>
              <a:gd name="connsiteX3" fmla="*/ 13 w 9997"/>
              <a:gd name="connsiteY3" fmla="*/ 10028 h 10028"/>
              <a:gd name="connsiteX4" fmla="*/ 1 w 9997"/>
              <a:gd name="connsiteY4" fmla="*/ 0 h 10028"/>
              <a:gd name="connsiteX0" fmla="*/ 1 w 10029"/>
              <a:gd name="connsiteY0" fmla="*/ 0 h 10000"/>
              <a:gd name="connsiteX1" fmla="*/ 10029 w 10029"/>
              <a:gd name="connsiteY1" fmla="*/ 1452 h 10000"/>
              <a:gd name="connsiteX2" fmla="*/ 10000 w 10029"/>
              <a:gd name="connsiteY2" fmla="*/ 8599 h 10000"/>
              <a:gd name="connsiteX3" fmla="*/ 13 w 10029"/>
              <a:gd name="connsiteY3" fmla="*/ 10000 h 10000"/>
              <a:gd name="connsiteX4" fmla="*/ 1 w 10029"/>
              <a:gd name="connsiteY4" fmla="*/ 0 h 10000"/>
              <a:gd name="connsiteX0" fmla="*/ 1 w 10077"/>
              <a:gd name="connsiteY0" fmla="*/ 0 h 10000"/>
              <a:gd name="connsiteX1" fmla="*/ 10029 w 10077"/>
              <a:gd name="connsiteY1" fmla="*/ 1452 h 10000"/>
              <a:gd name="connsiteX2" fmla="*/ 10077 w 10077"/>
              <a:gd name="connsiteY2" fmla="*/ 8599 h 10000"/>
              <a:gd name="connsiteX3" fmla="*/ 13 w 10077"/>
              <a:gd name="connsiteY3" fmla="*/ 10000 h 10000"/>
              <a:gd name="connsiteX4" fmla="*/ 1 w 10077"/>
              <a:gd name="connsiteY4" fmla="*/ 0 h 10000"/>
              <a:gd name="connsiteX0" fmla="*/ 1 w 10077"/>
              <a:gd name="connsiteY0" fmla="*/ 0 h 10000"/>
              <a:gd name="connsiteX1" fmla="*/ 10029 w 10077"/>
              <a:gd name="connsiteY1" fmla="*/ 1442 h 10000"/>
              <a:gd name="connsiteX2" fmla="*/ 10077 w 10077"/>
              <a:gd name="connsiteY2" fmla="*/ 8599 h 10000"/>
              <a:gd name="connsiteX3" fmla="*/ 13 w 10077"/>
              <a:gd name="connsiteY3" fmla="*/ 10000 h 10000"/>
              <a:gd name="connsiteX4" fmla="*/ 1 w 10077"/>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40"/>
              <a:gd name="connsiteY0" fmla="*/ 0 h 10000"/>
              <a:gd name="connsiteX1" fmla="*/ 10039 w 10040"/>
              <a:gd name="connsiteY1" fmla="*/ 1442 h 10000"/>
              <a:gd name="connsiteX2" fmla="*/ 10036 w 10040"/>
              <a:gd name="connsiteY2" fmla="*/ 8579 h 10000"/>
              <a:gd name="connsiteX3" fmla="*/ 13 w 10040"/>
              <a:gd name="connsiteY3" fmla="*/ 10000 h 10000"/>
              <a:gd name="connsiteX4" fmla="*/ 1 w 10040"/>
              <a:gd name="connsiteY4" fmla="*/ 0 h 10000"/>
              <a:gd name="connsiteX0" fmla="*/ 1 w 10040"/>
              <a:gd name="connsiteY0" fmla="*/ 0 h 10000"/>
              <a:gd name="connsiteX1" fmla="*/ 10039 w 10040"/>
              <a:gd name="connsiteY1" fmla="*/ 1452 h 10000"/>
              <a:gd name="connsiteX2" fmla="*/ 10036 w 10040"/>
              <a:gd name="connsiteY2" fmla="*/ 8579 h 10000"/>
              <a:gd name="connsiteX3" fmla="*/ 13 w 10040"/>
              <a:gd name="connsiteY3" fmla="*/ 10000 h 10000"/>
              <a:gd name="connsiteX4" fmla="*/ 1 w 10040"/>
              <a:gd name="connsiteY4" fmla="*/ 0 h 10000"/>
              <a:gd name="connsiteX0" fmla="*/ 28 w 10067"/>
              <a:gd name="connsiteY0" fmla="*/ 0 h 10000"/>
              <a:gd name="connsiteX1" fmla="*/ 10066 w 10067"/>
              <a:gd name="connsiteY1" fmla="*/ 1452 h 10000"/>
              <a:gd name="connsiteX2" fmla="*/ 10063 w 10067"/>
              <a:gd name="connsiteY2" fmla="*/ 8579 h 10000"/>
              <a:gd name="connsiteX3" fmla="*/ 9 w 10067"/>
              <a:gd name="connsiteY3" fmla="*/ 10000 h 10000"/>
              <a:gd name="connsiteX4" fmla="*/ 28 w 10067"/>
              <a:gd name="connsiteY4" fmla="*/ 0 h 10000"/>
              <a:gd name="connsiteX0" fmla="*/ 1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19 w 10058"/>
              <a:gd name="connsiteY4" fmla="*/ 0 h 10000"/>
              <a:gd name="connsiteX0" fmla="*/ 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9 w 10058"/>
              <a:gd name="connsiteY4" fmla="*/ 0 h 10000"/>
              <a:gd name="connsiteX0" fmla="*/ 9 w 10054"/>
              <a:gd name="connsiteY0" fmla="*/ 0 h 10000"/>
              <a:gd name="connsiteX1" fmla="*/ 10046 w 10054"/>
              <a:gd name="connsiteY1" fmla="*/ 693 h 10000"/>
              <a:gd name="connsiteX2" fmla="*/ 10054 w 10054"/>
              <a:gd name="connsiteY2" fmla="*/ 8579 h 10000"/>
              <a:gd name="connsiteX3" fmla="*/ 0 w 10054"/>
              <a:gd name="connsiteY3" fmla="*/ 10000 h 10000"/>
              <a:gd name="connsiteX4" fmla="*/ 9 w 10054"/>
              <a:gd name="connsiteY4" fmla="*/ 0 h 10000"/>
              <a:gd name="connsiteX0" fmla="*/ 9 w 10054"/>
              <a:gd name="connsiteY0" fmla="*/ 0 h 10000"/>
              <a:gd name="connsiteX1" fmla="*/ 10046 w 10054"/>
              <a:gd name="connsiteY1" fmla="*/ 693 h 10000"/>
              <a:gd name="connsiteX2" fmla="*/ 10054 w 10054"/>
              <a:gd name="connsiteY2" fmla="*/ 8579 h 10000"/>
              <a:gd name="connsiteX3" fmla="*/ 0 w 10054"/>
              <a:gd name="connsiteY3" fmla="*/ 10000 h 10000"/>
              <a:gd name="connsiteX4" fmla="*/ 9 w 10054"/>
              <a:gd name="connsiteY4" fmla="*/ 0 h 10000"/>
              <a:gd name="connsiteX0" fmla="*/ 9 w 10054"/>
              <a:gd name="connsiteY0" fmla="*/ 0 h 10000"/>
              <a:gd name="connsiteX1" fmla="*/ 10046 w 10054"/>
              <a:gd name="connsiteY1" fmla="*/ 693 h 10000"/>
              <a:gd name="connsiteX2" fmla="*/ 10054 w 10054"/>
              <a:gd name="connsiteY2" fmla="*/ 8579 h 10000"/>
              <a:gd name="connsiteX3" fmla="*/ 0 w 10054"/>
              <a:gd name="connsiteY3" fmla="*/ 10000 h 10000"/>
              <a:gd name="connsiteX4" fmla="*/ 9 w 10054"/>
              <a:gd name="connsiteY4" fmla="*/ 0 h 10000"/>
              <a:gd name="connsiteX0" fmla="*/ 9 w 10054"/>
              <a:gd name="connsiteY0" fmla="*/ 0 h 10000"/>
              <a:gd name="connsiteX1" fmla="*/ 10046 w 10054"/>
              <a:gd name="connsiteY1" fmla="*/ 693 h 10000"/>
              <a:gd name="connsiteX2" fmla="*/ 10054 w 10054"/>
              <a:gd name="connsiteY2" fmla="*/ 8579 h 10000"/>
              <a:gd name="connsiteX3" fmla="*/ 0 w 10054"/>
              <a:gd name="connsiteY3" fmla="*/ 10000 h 10000"/>
              <a:gd name="connsiteX4" fmla="*/ 9 w 10054"/>
              <a:gd name="connsiteY4" fmla="*/ 0 h 10000"/>
              <a:gd name="connsiteX0" fmla="*/ 9 w 10054"/>
              <a:gd name="connsiteY0" fmla="*/ 0 h 10000"/>
              <a:gd name="connsiteX1" fmla="*/ 10046 w 10054"/>
              <a:gd name="connsiteY1" fmla="*/ 693 h 10000"/>
              <a:gd name="connsiteX2" fmla="*/ 10054 w 10054"/>
              <a:gd name="connsiteY2" fmla="*/ 8579 h 10000"/>
              <a:gd name="connsiteX3" fmla="*/ 0 w 10054"/>
              <a:gd name="connsiteY3" fmla="*/ 10000 h 10000"/>
              <a:gd name="connsiteX4" fmla="*/ 9 w 10054"/>
              <a:gd name="connsiteY4" fmla="*/ 0 h 10000"/>
              <a:gd name="connsiteX0" fmla="*/ 9 w 10047"/>
              <a:gd name="connsiteY0" fmla="*/ 0 h 10000"/>
              <a:gd name="connsiteX1" fmla="*/ 10046 w 10047"/>
              <a:gd name="connsiteY1" fmla="*/ 693 h 10000"/>
              <a:gd name="connsiteX2" fmla="*/ 10043 w 10047"/>
              <a:gd name="connsiteY2" fmla="*/ 9284 h 10000"/>
              <a:gd name="connsiteX3" fmla="*/ 0 w 10047"/>
              <a:gd name="connsiteY3" fmla="*/ 10000 h 10000"/>
              <a:gd name="connsiteX4" fmla="*/ 9 w 10047"/>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47" h="10000">
                <a:moveTo>
                  <a:pt x="9" y="0"/>
                </a:moveTo>
                <a:cubicBezTo>
                  <a:pt x="-9" y="5"/>
                  <a:pt x="5027" y="346"/>
                  <a:pt x="10046" y="693"/>
                </a:cubicBezTo>
                <a:cubicBezTo>
                  <a:pt x="10052" y="3075"/>
                  <a:pt x="10037" y="6902"/>
                  <a:pt x="10043" y="9284"/>
                </a:cubicBezTo>
                <a:lnTo>
                  <a:pt x="0" y="10000"/>
                </a:lnTo>
                <a:cubicBezTo>
                  <a:pt x="6" y="6667"/>
                  <a:pt x="4" y="5000"/>
                  <a:pt x="9" y="0"/>
                </a:cubicBezTo>
                <a:close/>
              </a:path>
            </a:pathLst>
          </a:custGeom>
        </p:spPr>
        <p:txBody>
          <a:bodyPr anchor="ctr" anchorCtr="0">
            <a:normAutofit/>
          </a:bodyPr>
          <a:lstStyle>
            <a:lvl1pPr>
              <a:defRPr sz="1568"/>
            </a:lvl1pPr>
          </a:lstStyle>
          <a:p>
            <a:r>
              <a:rPr lang="en-US"/>
              <a:t>Click icon to add picture</a:t>
            </a:r>
            <a:endParaRPr lang="en-US" dirty="0"/>
          </a:p>
        </p:txBody>
      </p:sp>
      <p:sp>
        <p:nvSpPr>
          <p:cNvPr id="10" name="Picture Placeholder 12"/>
          <p:cNvSpPr>
            <a:spLocks noGrp="1"/>
          </p:cNvSpPr>
          <p:nvPr>
            <p:ph type="pic" sz="quarter" idx="20"/>
          </p:nvPr>
        </p:nvSpPr>
        <p:spPr>
          <a:xfrm>
            <a:off x="2075863" y="2256137"/>
            <a:ext cx="2300037" cy="3182570"/>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574 w 10000"/>
              <a:gd name="connsiteY2" fmla="*/ 10000 h 10000"/>
              <a:gd name="connsiteX3" fmla="*/ 2000 w 10000"/>
              <a:gd name="connsiteY3" fmla="*/ 10000 h 10000"/>
              <a:gd name="connsiteX4" fmla="*/ 0 w 10000"/>
              <a:gd name="connsiteY4" fmla="*/ 0 h 10000"/>
              <a:gd name="connsiteX0" fmla="*/ 0 w 10000"/>
              <a:gd name="connsiteY0" fmla="*/ 0 h 10028"/>
              <a:gd name="connsiteX1" fmla="*/ 10000 w 10000"/>
              <a:gd name="connsiteY1" fmla="*/ 0 h 10028"/>
              <a:gd name="connsiteX2" fmla="*/ 8574 w 10000"/>
              <a:gd name="connsiteY2" fmla="*/ 10000 h 10028"/>
              <a:gd name="connsiteX3" fmla="*/ 1399 w 10000"/>
              <a:gd name="connsiteY3" fmla="*/ 10028 h 10028"/>
              <a:gd name="connsiteX4" fmla="*/ 0 w 10000"/>
              <a:gd name="connsiteY4" fmla="*/ 0 h 10028"/>
              <a:gd name="connsiteX0" fmla="*/ 0 w 10000"/>
              <a:gd name="connsiteY0" fmla="*/ 0 h 10028"/>
              <a:gd name="connsiteX1" fmla="*/ 10000 w 10000"/>
              <a:gd name="connsiteY1" fmla="*/ 1460 h 10028"/>
              <a:gd name="connsiteX2" fmla="*/ 8574 w 10000"/>
              <a:gd name="connsiteY2" fmla="*/ 10000 h 10028"/>
              <a:gd name="connsiteX3" fmla="*/ 1399 w 10000"/>
              <a:gd name="connsiteY3" fmla="*/ 10028 h 10028"/>
              <a:gd name="connsiteX4" fmla="*/ 0 w 10000"/>
              <a:gd name="connsiteY4" fmla="*/ 0 h 10028"/>
              <a:gd name="connsiteX0" fmla="*/ 0 w 10022"/>
              <a:gd name="connsiteY0" fmla="*/ 0 h 10028"/>
              <a:gd name="connsiteX1" fmla="*/ 10000 w 10022"/>
              <a:gd name="connsiteY1" fmla="*/ 1460 h 10028"/>
              <a:gd name="connsiteX2" fmla="*/ 10022 w 10022"/>
              <a:gd name="connsiteY2" fmla="*/ 8623 h 10028"/>
              <a:gd name="connsiteX3" fmla="*/ 1399 w 10022"/>
              <a:gd name="connsiteY3" fmla="*/ 10028 h 10028"/>
              <a:gd name="connsiteX4" fmla="*/ 0 w 10022"/>
              <a:gd name="connsiteY4" fmla="*/ 0 h 10028"/>
              <a:gd name="connsiteX0" fmla="*/ 0 w 10022"/>
              <a:gd name="connsiteY0" fmla="*/ 0 h 10028"/>
              <a:gd name="connsiteX1" fmla="*/ 10000 w 10022"/>
              <a:gd name="connsiteY1" fmla="*/ 1460 h 10028"/>
              <a:gd name="connsiteX2" fmla="*/ 10022 w 10022"/>
              <a:gd name="connsiteY2" fmla="*/ 8623 h 10028"/>
              <a:gd name="connsiteX3" fmla="*/ 115 w 10022"/>
              <a:gd name="connsiteY3" fmla="*/ 10028 h 10028"/>
              <a:gd name="connsiteX4" fmla="*/ 0 w 10022"/>
              <a:gd name="connsiteY4" fmla="*/ 0 h 10028"/>
              <a:gd name="connsiteX0" fmla="*/ 0 w 10418"/>
              <a:gd name="connsiteY0" fmla="*/ 0 h 10028"/>
              <a:gd name="connsiteX1" fmla="*/ 10411 w 10418"/>
              <a:gd name="connsiteY1" fmla="*/ 992 h 10028"/>
              <a:gd name="connsiteX2" fmla="*/ 10022 w 10418"/>
              <a:gd name="connsiteY2" fmla="*/ 8623 h 10028"/>
              <a:gd name="connsiteX3" fmla="*/ 115 w 10418"/>
              <a:gd name="connsiteY3" fmla="*/ 10028 h 10028"/>
              <a:gd name="connsiteX4" fmla="*/ 0 w 10418"/>
              <a:gd name="connsiteY4" fmla="*/ 0 h 10028"/>
              <a:gd name="connsiteX0" fmla="*/ 0 w 10022"/>
              <a:gd name="connsiteY0" fmla="*/ 0 h 10028"/>
              <a:gd name="connsiteX1" fmla="*/ 10000 w 10022"/>
              <a:gd name="connsiteY1" fmla="*/ 1405 h 10028"/>
              <a:gd name="connsiteX2" fmla="*/ 10022 w 10022"/>
              <a:gd name="connsiteY2" fmla="*/ 8623 h 10028"/>
              <a:gd name="connsiteX3" fmla="*/ 115 w 10022"/>
              <a:gd name="connsiteY3" fmla="*/ 10028 h 10028"/>
              <a:gd name="connsiteX4" fmla="*/ 0 w 10022"/>
              <a:gd name="connsiteY4" fmla="*/ 0 h 10028"/>
              <a:gd name="connsiteX0" fmla="*/ 0 w 10022"/>
              <a:gd name="connsiteY0" fmla="*/ 0 h 10028"/>
              <a:gd name="connsiteX1" fmla="*/ 10000 w 10022"/>
              <a:gd name="connsiteY1" fmla="*/ 1405 h 10028"/>
              <a:gd name="connsiteX2" fmla="*/ 10022 w 10022"/>
              <a:gd name="connsiteY2" fmla="*/ 8623 h 10028"/>
              <a:gd name="connsiteX3" fmla="*/ 38 w 10022"/>
              <a:gd name="connsiteY3" fmla="*/ 10028 h 10028"/>
              <a:gd name="connsiteX4" fmla="*/ 0 w 10022"/>
              <a:gd name="connsiteY4" fmla="*/ 0 h 10028"/>
              <a:gd name="connsiteX0" fmla="*/ 1 w 9997"/>
              <a:gd name="connsiteY0" fmla="*/ 0 h 10028"/>
              <a:gd name="connsiteX1" fmla="*/ 9975 w 9997"/>
              <a:gd name="connsiteY1" fmla="*/ 1405 h 10028"/>
              <a:gd name="connsiteX2" fmla="*/ 9997 w 9997"/>
              <a:gd name="connsiteY2" fmla="*/ 8623 h 10028"/>
              <a:gd name="connsiteX3" fmla="*/ 13 w 9997"/>
              <a:gd name="connsiteY3" fmla="*/ 10028 h 10028"/>
              <a:gd name="connsiteX4" fmla="*/ 1 w 9997"/>
              <a:gd name="connsiteY4" fmla="*/ 0 h 10028"/>
              <a:gd name="connsiteX0" fmla="*/ 1 w 10029"/>
              <a:gd name="connsiteY0" fmla="*/ 0 h 10000"/>
              <a:gd name="connsiteX1" fmla="*/ 10029 w 10029"/>
              <a:gd name="connsiteY1" fmla="*/ 1452 h 10000"/>
              <a:gd name="connsiteX2" fmla="*/ 10000 w 10029"/>
              <a:gd name="connsiteY2" fmla="*/ 8599 h 10000"/>
              <a:gd name="connsiteX3" fmla="*/ 13 w 10029"/>
              <a:gd name="connsiteY3" fmla="*/ 10000 h 10000"/>
              <a:gd name="connsiteX4" fmla="*/ 1 w 10029"/>
              <a:gd name="connsiteY4" fmla="*/ 0 h 10000"/>
              <a:gd name="connsiteX0" fmla="*/ 1 w 10077"/>
              <a:gd name="connsiteY0" fmla="*/ 0 h 10000"/>
              <a:gd name="connsiteX1" fmla="*/ 10029 w 10077"/>
              <a:gd name="connsiteY1" fmla="*/ 1452 h 10000"/>
              <a:gd name="connsiteX2" fmla="*/ 10077 w 10077"/>
              <a:gd name="connsiteY2" fmla="*/ 8599 h 10000"/>
              <a:gd name="connsiteX3" fmla="*/ 13 w 10077"/>
              <a:gd name="connsiteY3" fmla="*/ 10000 h 10000"/>
              <a:gd name="connsiteX4" fmla="*/ 1 w 10077"/>
              <a:gd name="connsiteY4" fmla="*/ 0 h 10000"/>
              <a:gd name="connsiteX0" fmla="*/ 1 w 10077"/>
              <a:gd name="connsiteY0" fmla="*/ 0 h 10000"/>
              <a:gd name="connsiteX1" fmla="*/ 10029 w 10077"/>
              <a:gd name="connsiteY1" fmla="*/ 1442 h 10000"/>
              <a:gd name="connsiteX2" fmla="*/ 10077 w 10077"/>
              <a:gd name="connsiteY2" fmla="*/ 8599 h 10000"/>
              <a:gd name="connsiteX3" fmla="*/ 13 w 10077"/>
              <a:gd name="connsiteY3" fmla="*/ 10000 h 10000"/>
              <a:gd name="connsiteX4" fmla="*/ 1 w 10077"/>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40"/>
              <a:gd name="connsiteY0" fmla="*/ 0 h 10000"/>
              <a:gd name="connsiteX1" fmla="*/ 10039 w 10040"/>
              <a:gd name="connsiteY1" fmla="*/ 1442 h 10000"/>
              <a:gd name="connsiteX2" fmla="*/ 10036 w 10040"/>
              <a:gd name="connsiteY2" fmla="*/ 8579 h 10000"/>
              <a:gd name="connsiteX3" fmla="*/ 13 w 10040"/>
              <a:gd name="connsiteY3" fmla="*/ 10000 h 10000"/>
              <a:gd name="connsiteX4" fmla="*/ 1 w 10040"/>
              <a:gd name="connsiteY4" fmla="*/ 0 h 10000"/>
              <a:gd name="connsiteX0" fmla="*/ 1 w 10040"/>
              <a:gd name="connsiteY0" fmla="*/ 0 h 10000"/>
              <a:gd name="connsiteX1" fmla="*/ 10039 w 10040"/>
              <a:gd name="connsiteY1" fmla="*/ 1452 h 10000"/>
              <a:gd name="connsiteX2" fmla="*/ 10036 w 10040"/>
              <a:gd name="connsiteY2" fmla="*/ 8579 h 10000"/>
              <a:gd name="connsiteX3" fmla="*/ 13 w 10040"/>
              <a:gd name="connsiteY3" fmla="*/ 10000 h 10000"/>
              <a:gd name="connsiteX4" fmla="*/ 1 w 10040"/>
              <a:gd name="connsiteY4" fmla="*/ 0 h 10000"/>
              <a:gd name="connsiteX0" fmla="*/ 28 w 10067"/>
              <a:gd name="connsiteY0" fmla="*/ 0 h 10000"/>
              <a:gd name="connsiteX1" fmla="*/ 10066 w 10067"/>
              <a:gd name="connsiteY1" fmla="*/ 1452 h 10000"/>
              <a:gd name="connsiteX2" fmla="*/ 10063 w 10067"/>
              <a:gd name="connsiteY2" fmla="*/ 8579 h 10000"/>
              <a:gd name="connsiteX3" fmla="*/ 9 w 10067"/>
              <a:gd name="connsiteY3" fmla="*/ 10000 h 10000"/>
              <a:gd name="connsiteX4" fmla="*/ 28 w 10067"/>
              <a:gd name="connsiteY4" fmla="*/ 0 h 10000"/>
              <a:gd name="connsiteX0" fmla="*/ 1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19 w 10058"/>
              <a:gd name="connsiteY4" fmla="*/ 0 h 10000"/>
              <a:gd name="connsiteX0" fmla="*/ 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9 w 10058"/>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5606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5606 h 10000"/>
              <a:gd name="connsiteX3" fmla="*/ 0 w 10057"/>
              <a:gd name="connsiteY3" fmla="*/ 10000 h 10000"/>
              <a:gd name="connsiteX4" fmla="*/ 9 w 10057"/>
              <a:gd name="connsiteY4" fmla="*/ 0 h 10000"/>
              <a:gd name="connsiteX0" fmla="*/ 9 w 10057"/>
              <a:gd name="connsiteY0" fmla="*/ 0 h 7951"/>
              <a:gd name="connsiteX1" fmla="*/ 10057 w 10057"/>
              <a:gd name="connsiteY1" fmla="*/ 1452 h 7951"/>
              <a:gd name="connsiteX2" fmla="*/ 10054 w 10057"/>
              <a:gd name="connsiteY2" fmla="*/ 5606 h 7951"/>
              <a:gd name="connsiteX3" fmla="*/ 0 w 10057"/>
              <a:gd name="connsiteY3" fmla="*/ 7951 h 7951"/>
              <a:gd name="connsiteX4" fmla="*/ 9 w 10057"/>
              <a:gd name="connsiteY4" fmla="*/ 0 h 7951"/>
              <a:gd name="connsiteX0" fmla="*/ 9 w 10000"/>
              <a:gd name="connsiteY0" fmla="*/ 0 h 10000"/>
              <a:gd name="connsiteX1" fmla="*/ 10000 w 10000"/>
              <a:gd name="connsiteY1" fmla="*/ 1826 h 10000"/>
              <a:gd name="connsiteX2" fmla="*/ 9997 w 10000"/>
              <a:gd name="connsiteY2" fmla="*/ 7051 h 10000"/>
              <a:gd name="connsiteX3" fmla="*/ 0 w 10000"/>
              <a:gd name="connsiteY3" fmla="*/ 10000 h 10000"/>
              <a:gd name="connsiteX4" fmla="*/ 9 w 10000"/>
              <a:gd name="connsiteY4" fmla="*/ 0 h 10000"/>
              <a:gd name="connsiteX0" fmla="*/ 9 w 10000"/>
              <a:gd name="connsiteY0" fmla="*/ 0 h 10000"/>
              <a:gd name="connsiteX1" fmla="*/ 10000 w 10000"/>
              <a:gd name="connsiteY1" fmla="*/ 1826 h 10000"/>
              <a:gd name="connsiteX2" fmla="*/ 9969 w 10000"/>
              <a:gd name="connsiteY2" fmla="*/ 7131 h 10000"/>
              <a:gd name="connsiteX3" fmla="*/ 0 w 10000"/>
              <a:gd name="connsiteY3" fmla="*/ 10000 h 10000"/>
              <a:gd name="connsiteX4" fmla="*/ 9 w 10000"/>
              <a:gd name="connsiteY4" fmla="*/ 0 h 10000"/>
              <a:gd name="connsiteX0" fmla="*/ 9 w 10000"/>
              <a:gd name="connsiteY0" fmla="*/ 0 h 10000"/>
              <a:gd name="connsiteX1" fmla="*/ 10000 w 10000"/>
              <a:gd name="connsiteY1" fmla="*/ 2854 h 10000"/>
              <a:gd name="connsiteX2" fmla="*/ 9969 w 10000"/>
              <a:gd name="connsiteY2" fmla="*/ 7131 h 10000"/>
              <a:gd name="connsiteX3" fmla="*/ 0 w 10000"/>
              <a:gd name="connsiteY3" fmla="*/ 10000 h 10000"/>
              <a:gd name="connsiteX4" fmla="*/ 9 w 10000"/>
              <a:gd name="connsiteY4" fmla="*/ 0 h 10000"/>
              <a:gd name="connsiteX0" fmla="*/ 9 w 15000"/>
              <a:gd name="connsiteY0" fmla="*/ 0 h 10000"/>
              <a:gd name="connsiteX1" fmla="*/ 15000 w 15000"/>
              <a:gd name="connsiteY1" fmla="*/ 2173 h 10000"/>
              <a:gd name="connsiteX2" fmla="*/ 9969 w 15000"/>
              <a:gd name="connsiteY2" fmla="*/ 7131 h 10000"/>
              <a:gd name="connsiteX3" fmla="*/ 0 w 15000"/>
              <a:gd name="connsiteY3" fmla="*/ 10000 h 10000"/>
              <a:gd name="connsiteX4" fmla="*/ 9 w 15000"/>
              <a:gd name="connsiteY4" fmla="*/ 0 h 10000"/>
              <a:gd name="connsiteX0" fmla="*/ 9 w 15024"/>
              <a:gd name="connsiteY0" fmla="*/ 0 h 10000"/>
              <a:gd name="connsiteX1" fmla="*/ 15000 w 15024"/>
              <a:gd name="connsiteY1" fmla="*/ 2173 h 10000"/>
              <a:gd name="connsiteX2" fmla="*/ 15024 w 15024"/>
              <a:gd name="connsiteY2" fmla="*/ 7919 h 10000"/>
              <a:gd name="connsiteX3" fmla="*/ 0 w 15024"/>
              <a:gd name="connsiteY3" fmla="*/ 10000 h 10000"/>
              <a:gd name="connsiteX4" fmla="*/ 9 w 15024"/>
              <a:gd name="connsiteY4" fmla="*/ 0 h 10000"/>
              <a:gd name="connsiteX0" fmla="*/ 9 w 15024"/>
              <a:gd name="connsiteY0" fmla="*/ 0 h 10000"/>
              <a:gd name="connsiteX1" fmla="*/ 15000 w 15024"/>
              <a:gd name="connsiteY1" fmla="*/ 2173 h 10000"/>
              <a:gd name="connsiteX2" fmla="*/ 15024 w 15024"/>
              <a:gd name="connsiteY2" fmla="*/ 7906 h 10000"/>
              <a:gd name="connsiteX3" fmla="*/ 0 w 15024"/>
              <a:gd name="connsiteY3" fmla="*/ 10000 h 10000"/>
              <a:gd name="connsiteX4" fmla="*/ 9 w 15024"/>
              <a:gd name="connsiteY4" fmla="*/ 0 h 10000"/>
              <a:gd name="connsiteX0" fmla="*/ 1 w 15016"/>
              <a:gd name="connsiteY0" fmla="*/ 0 h 10053"/>
              <a:gd name="connsiteX1" fmla="*/ 14992 w 15016"/>
              <a:gd name="connsiteY1" fmla="*/ 2173 h 10053"/>
              <a:gd name="connsiteX2" fmla="*/ 15016 w 15016"/>
              <a:gd name="connsiteY2" fmla="*/ 7906 h 10053"/>
              <a:gd name="connsiteX3" fmla="*/ 20 w 15016"/>
              <a:gd name="connsiteY3" fmla="*/ 10053 h 10053"/>
              <a:gd name="connsiteX4" fmla="*/ 1 w 15016"/>
              <a:gd name="connsiteY4" fmla="*/ 0 h 10053"/>
              <a:gd name="connsiteX0" fmla="*/ 9 w 15024"/>
              <a:gd name="connsiteY0" fmla="*/ 0 h 10040"/>
              <a:gd name="connsiteX1" fmla="*/ 15000 w 15024"/>
              <a:gd name="connsiteY1" fmla="*/ 2173 h 10040"/>
              <a:gd name="connsiteX2" fmla="*/ 15024 w 15024"/>
              <a:gd name="connsiteY2" fmla="*/ 7906 h 10040"/>
              <a:gd name="connsiteX3" fmla="*/ 0 w 15024"/>
              <a:gd name="connsiteY3" fmla="*/ 10040 h 10040"/>
              <a:gd name="connsiteX4" fmla="*/ 9 w 15024"/>
              <a:gd name="connsiteY4" fmla="*/ 0 h 10040"/>
              <a:gd name="connsiteX0" fmla="*/ 9 w 15139"/>
              <a:gd name="connsiteY0" fmla="*/ 0 h 10040"/>
              <a:gd name="connsiteX1" fmla="*/ 15139 w 15139"/>
              <a:gd name="connsiteY1" fmla="*/ 2200 h 10040"/>
              <a:gd name="connsiteX2" fmla="*/ 15024 w 15139"/>
              <a:gd name="connsiteY2" fmla="*/ 7906 h 10040"/>
              <a:gd name="connsiteX3" fmla="*/ 0 w 15139"/>
              <a:gd name="connsiteY3" fmla="*/ 10040 h 10040"/>
              <a:gd name="connsiteX4" fmla="*/ 9 w 15139"/>
              <a:gd name="connsiteY4" fmla="*/ 0 h 10040"/>
              <a:gd name="connsiteX0" fmla="*/ 9 w 15139"/>
              <a:gd name="connsiteY0" fmla="*/ 0 h 10040"/>
              <a:gd name="connsiteX1" fmla="*/ 15139 w 15139"/>
              <a:gd name="connsiteY1" fmla="*/ 2200 h 10040"/>
              <a:gd name="connsiteX2" fmla="*/ 15024 w 15139"/>
              <a:gd name="connsiteY2" fmla="*/ 7906 h 10040"/>
              <a:gd name="connsiteX3" fmla="*/ 0 w 15139"/>
              <a:gd name="connsiteY3" fmla="*/ 10040 h 10040"/>
              <a:gd name="connsiteX4" fmla="*/ 9 w 15139"/>
              <a:gd name="connsiteY4" fmla="*/ 0 h 10040"/>
              <a:gd name="connsiteX0" fmla="*/ 9 w 15139"/>
              <a:gd name="connsiteY0" fmla="*/ 0 h 10040"/>
              <a:gd name="connsiteX1" fmla="*/ 15139 w 15139"/>
              <a:gd name="connsiteY1" fmla="*/ 2200 h 10040"/>
              <a:gd name="connsiteX2" fmla="*/ 15024 w 15139"/>
              <a:gd name="connsiteY2" fmla="*/ 7906 h 10040"/>
              <a:gd name="connsiteX3" fmla="*/ 0 w 15139"/>
              <a:gd name="connsiteY3" fmla="*/ 10040 h 10040"/>
              <a:gd name="connsiteX4" fmla="*/ 9 w 15139"/>
              <a:gd name="connsiteY4" fmla="*/ 0 h 10040"/>
              <a:gd name="connsiteX0" fmla="*/ 9 w 15148"/>
              <a:gd name="connsiteY0" fmla="*/ 0 h 10040"/>
              <a:gd name="connsiteX1" fmla="*/ 15139 w 15148"/>
              <a:gd name="connsiteY1" fmla="*/ 2200 h 10040"/>
              <a:gd name="connsiteX2" fmla="*/ 15135 w 15148"/>
              <a:gd name="connsiteY2" fmla="*/ 7906 h 10040"/>
              <a:gd name="connsiteX3" fmla="*/ 0 w 15148"/>
              <a:gd name="connsiteY3" fmla="*/ 10040 h 10040"/>
              <a:gd name="connsiteX4" fmla="*/ 9 w 15148"/>
              <a:gd name="connsiteY4" fmla="*/ 0 h 10040"/>
              <a:gd name="connsiteX0" fmla="*/ 9 w 15143"/>
              <a:gd name="connsiteY0" fmla="*/ 0 h 10040"/>
              <a:gd name="connsiteX1" fmla="*/ 15111 w 15143"/>
              <a:gd name="connsiteY1" fmla="*/ 2240 h 10040"/>
              <a:gd name="connsiteX2" fmla="*/ 15135 w 15143"/>
              <a:gd name="connsiteY2" fmla="*/ 7906 h 10040"/>
              <a:gd name="connsiteX3" fmla="*/ 0 w 15143"/>
              <a:gd name="connsiteY3" fmla="*/ 10040 h 10040"/>
              <a:gd name="connsiteX4" fmla="*/ 9 w 15143"/>
              <a:gd name="connsiteY4" fmla="*/ 0 h 10040"/>
              <a:gd name="connsiteX0" fmla="*/ 9 w 15141"/>
              <a:gd name="connsiteY0" fmla="*/ 0 h 10040"/>
              <a:gd name="connsiteX1" fmla="*/ 15083 w 15141"/>
              <a:gd name="connsiteY1" fmla="*/ 2187 h 10040"/>
              <a:gd name="connsiteX2" fmla="*/ 15135 w 15141"/>
              <a:gd name="connsiteY2" fmla="*/ 7906 h 10040"/>
              <a:gd name="connsiteX3" fmla="*/ 0 w 15141"/>
              <a:gd name="connsiteY3" fmla="*/ 10040 h 10040"/>
              <a:gd name="connsiteX4" fmla="*/ 9 w 15141"/>
              <a:gd name="connsiteY4" fmla="*/ 0 h 10040"/>
              <a:gd name="connsiteX0" fmla="*/ 9 w 15083"/>
              <a:gd name="connsiteY0" fmla="*/ 0 h 10040"/>
              <a:gd name="connsiteX1" fmla="*/ 15083 w 15083"/>
              <a:gd name="connsiteY1" fmla="*/ 2187 h 10040"/>
              <a:gd name="connsiteX2" fmla="*/ 15052 w 15083"/>
              <a:gd name="connsiteY2" fmla="*/ 7906 h 10040"/>
              <a:gd name="connsiteX3" fmla="*/ 0 w 15083"/>
              <a:gd name="connsiteY3" fmla="*/ 10040 h 10040"/>
              <a:gd name="connsiteX4" fmla="*/ 9 w 15083"/>
              <a:gd name="connsiteY4" fmla="*/ 0 h 100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83" h="10040">
                <a:moveTo>
                  <a:pt x="9" y="0"/>
                </a:moveTo>
                <a:lnTo>
                  <a:pt x="15083" y="2187"/>
                </a:lnTo>
                <a:cubicBezTo>
                  <a:pt x="15081" y="2167"/>
                  <a:pt x="15081" y="7843"/>
                  <a:pt x="15052" y="7906"/>
                </a:cubicBezTo>
                <a:cubicBezTo>
                  <a:pt x="15047" y="7857"/>
                  <a:pt x="-38" y="10045"/>
                  <a:pt x="0" y="10040"/>
                </a:cubicBezTo>
                <a:cubicBezTo>
                  <a:pt x="6" y="5848"/>
                  <a:pt x="3" y="4192"/>
                  <a:pt x="9" y="0"/>
                </a:cubicBezTo>
                <a:close/>
              </a:path>
            </a:pathLst>
          </a:custGeom>
        </p:spPr>
        <p:txBody>
          <a:bodyPr anchor="ctr" anchorCtr="0">
            <a:normAutofit/>
          </a:bodyPr>
          <a:lstStyle>
            <a:lvl1pPr marL="0" marR="0" indent="0" algn="l" defTabSz="1218525" rtl="0" eaLnBrk="1" fontAlgn="base" latinLnBrk="0" hangingPunct="1">
              <a:lnSpc>
                <a:spcPct val="95000"/>
              </a:lnSpc>
              <a:spcBef>
                <a:spcPts val="0"/>
              </a:spcBef>
              <a:spcAft>
                <a:spcPts val="0"/>
              </a:spcAft>
              <a:buClr>
                <a:schemeClr val="accent1"/>
              </a:buClr>
              <a:buSzPct val="110000"/>
              <a:buFont typeface="Avenir LT Pro 45 Book" charset="0"/>
              <a:buNone/>
              <a:tabLst/>
              <a:defRPr sz="1568"/>
            </a:lvl1pPr>
          </a:lstStyle>
          <a:p>
            <a:r>
              <a:rPr lang="en-US"/>
              <a:t>Click icon to add picture</a:t>
            </a:r>
            <a:endParaRPr lang="en-US" dirty="0"/>
          </a:p>
        </p:txBody>
      </p:sp>
      <p:sp>
        <p:nvSpPr>
          <p:cNvPr id="2" name="Title 1"/>
          <p:cNvSpPr>
            <a:spLocks noGrp="1"/>
          </p:cNvSpPr>
          <p:nvPr>
            <p:ph type="title" hasCustomPrompt="1"/>
          </p:nvPr>
        </p:nvSpPr>
        <p:spPr/>
        <p:txBody>
          <a:bodyPr/>
          <a:lstStyle/>
          <a:p>
            <a:r>
              <a:rPr lang="en-US" dirty="0"/>
              <a:t>Click to edit master title style</a:t>
            </a:r>
          </a:p>
        </p:txBody>
      </p:sp>
    </p:spTree>
    <p:extLst>
      <p:ext uri="{BB962C8B-B14F-4D97-AF65-F5344CB8AC3E}">
        <p14:creationId xmlns:p14="http://schemas.microsoft.com/office/powerpoint/2010/main" val="293464066"/>
      </p:ext>
    </p:extLst>
  </p:cSld>
  <p:clrMapOvr>
    <a:masterClrMapping/>
  </p:clrMapOvr>
  <p:transition>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Title and Text">
    <p:spTree>
      <p:nvGrpSpPr>
        <p:cNvPr id="1" name=""/>
        <p:cNvGrpSpPr/>
        <p:nvPr/>
      </p:nvGrpSpPr>
      <p:grpSpPr>
        <a:xfrm>
          <a:off x="0" y="0"/>
          <a:ext cx="0" cy="0"/>
          <a:chOff x="0" y="0"/>
          <a:chExt cx="0" cy="0"/>
        </a:xfrm>
      </p:grpSpPr>
      <p:sp>
        <p:nvSpPr>
          <p:cNvPr id="3" name="Text Placeholder 2"/>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6"/>
          <p:cNvSpPr>
            <a:spLocks noGrp="1"/>
          </p:cNvSpPr>
          <p:nvPr>
            <p:ph type="title"/>
          </p:nvPr>
        </p:nvSpPr>
        <p:spPr/>
        <p:txBody>
          <a:bodyPr/>
          <a:lstStyle/>
          <a:p>
            <a:r>
              <a:rPr lang="en-US"/>
              <a:t>Click to edit Master title style</a:t>
            </a:r>
          </a:p>
        </p:txBody>
      </p:sp>
      <p:sp>
        <p:nvSpPr>
          <p:cNvPr id="8" name="Date Placeholder 7"/>
          <p:cNvSpPr>
            <a:spLocks noGrp="1"/>
          </p:cNvSpPr>
          <p:nvPr>
            <p:ph type="dt" sz="half" idx="10"/>
          </p:nvPr>
        </p:nvSpPr>
        <p:spPr>
          <a:xfrm>
            <a:off x="8532178" y="6356351"/>
            <a:ext cx="3051269" cy="365760"/>
          </a:xfrm>
          <a:prstGeom prst="rect">
            <a:avLst/>
          </a:prstGeom>
        </p:spPr>
        <p:txBody>
          <a:bodyPr/>
          <a:lstStyle/>
          <a:p>
            <a:pPr algn="r" defTabSz="914180"/>
            <a:fld id="{85526287-B2AA-4534-9616-8C1371A5F2E4}" type="datetime1">
              <a:rPr lang="en-US" smtClean="0">
                <a:solidFill>
                  <a:srgbClr val="FFFFFF"/>
                </a:solidFill>
              </a:rPr>
              <a:pPr algn="r" defTabSz="914180"/>
              <a:t>6/14/2016</a:t>
            </a:fld>
            <a:endParaRPr lang="en-US" sz="1600">
              <a:solidFill>
                <a:srgbClr val="00188F">
                  <a:shade val="50000"/>
                </a:srgbClr>
              </a:solidFill>
            </a:endParaRPr>
          </a:p>
        </p:txBody>
      </p:sp>
      <p:sp>
        <p:nvSpPr>
          <p:cNvPr id="9" name="Slide Number Placeholder 8"/>
          <p:cNvSpPr>
            <a:spLocks noGrp="1"/>
          </p:cNvSpPr>
          <p:nvPr>
            <p:ph type="sldNum" sz="quarter" idx="11"/>
          </p:nvPr>
        </p:nvSpPr>
        <p:spPr>
          <a:xfrm>
            <a:off x="816652" y="6356351"/>
            <a:ext cx="2640912" cy="365760"/>
          </a:xfrm>
          <a:prstGeom prst="rect">
            <a:avLst/>
          </a:prstGeom>
        </p:spPr>
        <p:txBody>
          <a:bodyPr/>
          <a:lstStyle/>
          <a:p>
            <a:pPr defTabSz="914180"/>
            <a:fld id="{0C2EF4DC-10BE-438D-A0C2-4265DEFE2ED1}" type="slidenum">
              <a:rPr lang="en-US" smtClean="0">
                <a:solidFill>
                  <a:srgbClr val="00188F">
                    <a:shade val="50000"/>
                  </a:srgbClr>
                </a:solidFill>
              </a:rPr>
              <a:pPr defTabSz="914180"/>
              <a:t>‹#›</a:t>
            </a:fld>
            <a:endParaRPr lang="en-US" dirty="0">
              <a:solidFill>
                <a:srgbClr val="00188F">
                  <a:shade val="50000"/>
                </a:srgbClr>
              </a:solidFill>
            </a:endParaRPr>
          </a:p>
        </p:txBody>
      </p:sp>
      <p:sp>
        <p:nvSpPr>
          <p:cNvPr id="10" name="Footer Placeholder 9"/>
          <p:cNvSpPr>
            <a:spLocks noGrp="1"/>
          </p:cNvSpPr>
          <p:nvPr>
            <p:ph type="ftr" sz="quarter" idx="12"/>
          </p:nvPr>
        </p:nvSpPr>
        <p:spPr>
          <a:xfrm>
            <a:off x="3863858" y="6356351"/>
            <a:ext cx="4672383" cy="365760"/>
          </a:xfrm>
          <a:prstGeom prst="rect">
            <a:avLst/>
          </a:prstGeom>
        </p:spPr>
        <p:txBody>
          <a:bodyPr/>
          <a:lstStyle/>
          <a:p>
            <a:pPr defTabSz="914180"/>
            <a:endParaRPr lang="en-US" sz="1600" dirty="0">
              <a:solidFill>
                <a:srgbClr val="00188F">
                  <a:shade val="50000"/>
                </a:srgbClr>
              </a:solidFill>
            </a:endParaRPr>
          </a:p>
        </p:txBody>
      </p:sp>
    </p:spTree>
    <p:extLst>
      <p:ext uri="{BB962C8B-B14F-4D97-AF65-F5344CB8AC3E}">
        <p14:creationId xmlns:p14="http://schemas.microsoft.com/office/powerpoint/2010/main" val="409195844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itle Slide 1">
    <p:spTree>
      <p:nvGrpSpPr>
        <p:cNvPr id="1" name=""/>
        <p:cNvGrpSpPr/>
        <p:nvPr/>
      </p:nvGrpSpPr>
      <p:grpSpPr>
        <a:xfrm>
          <a:off x="0" y="0"/>
          <a:ext cx="0" cy="0"/>
          <a:chOff x="0" y="0"/>
          <a:chExt cx="0" cy="0"/>
        </a:xfrm>
      </p:grpSpPr>
      <p:sp>
        <p:nvSpPr>
          <p:cNvPr id="5" name="Text Placeholder 4"/>
          <p:cNvSpPr>
            <a:spLocks noGrp="1"/>
          </p:cNvSpPr>
          <p:nvPr>
            <p:ph type="body" sz="quarter" idx="12" hasCustomPrompt="1"/>
          </p:nvPr>
        </p:nvSpPr>
        <p:spPr>
          <a:xfrm>
            <a:off x="271034" y="3877271"/>
            <a:ext cx="6271784" cy="1794661"/>
          </a:xfrm>
          <a:noFill/>
        </p:spPr>
        <p:txBody>
          <a:bodyPr lIns="146304" tIns="109728" rIns="146304" bIns="109728">
            <a:noAutofit/>
          </a:bodyPr>
          <a:lstStyle>
            <a:lvl1pPr marL="0" indent="0">
              <a:spcBef>
                <a:spcPts val="0"/>
              </a:spcBef>
              <a:buNone/>
              <a:defRPr sz="3528" spc="0" baseline="0">
                <a:gradFill>
                  <a:gsLst>
                    <a:gs pos="0">
                      <a:schemeClr val="tx1"/>
                    </a:gs>
                    <a:gs pos="100000">
                      <a:schemeClr val="tx1"/>
                    </a:gs>
                  </a:gsLst>
                  <a:lin ang="5400000" scaled="0"/>
                </a:gradFill>
                <a:latin typeface="+mj-lt"/>
              </a:defRPr>
            </a:lvl1pPr>
          </a:lstStyle>
          <a:p>
            <a:pPr lvl="0"/>
            <a:r>
              <a:rPr lang="en-US" dirty="0"/>
              <a:t>Speaker Name</a:t>
            </a:r>
          </a:p>
        </p:txBody>
      </p:sp>
      <p:sp>
        <p:nvSpPr>
          <p:cNvPr id="9" name="Title 1"/>
          <p:cNvSpPr>
            <a:spLocks noGrp="1"/>
          </p:cNvSpPr>
          <p:nvPr>
            <p:ph type="title" hasCustomPrompt="1"/>
          </p:nvPr>
        </p:nvSpPr>
        <p:spPr>
          <a:xfrm>
            <a:off x="269233" y="2075840"/>
            <a:ext cx="9858042" cy="1801436"/>
          </a:xfrm>
          <a:noFill/>
        </p:spPr>
        <p:txBody>
          <a:bodyPr lIns="146304" tIns="91440" rIns="146304" bIns="91440" anchor="t" anchorCtr="0"/>
          <a:lstStyle>
            <a:lvl1pPr>
              <a:defRPr sz="5881" spc="-98" baseline="0">
                <a:gradFill>
                  <a:gsLst>
                    <a:gs pos="3333">
                      <a:schemeClr val="tx2"/>
                    </a:gs>
                    <a:gs pos="39000">
                      <a:schemeClr val="tx2"/>
                    </a:gs>
                  </a:gsLst>
                  <a:lin ang="5400000" scaled="0"/>
                </a:gradFill>
              </a:defRPr>
            </a:lvl1pPr>
          </a:lstStyle>
          <a:p>
            <a:r>
              <a:rPr lang="en-US" dirty="0"/>
              <a:t>Presentation title</a:t>
            </a: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449699" y="471123"/>
            <a:ext cx="2506819" cy="537212"/>
          </a:xfrm>
          <a:prstGeom prst="rect">
            <a:avLst/>
          </a:prstGeom>
        </p:spPr>
      </p:pic>
    </p:spTree>
    <p:extLst>
      <p:ext uri="{BB962C8B-B14F-4D97-AF65-F5344CB8AC3E}">
        <p14:creationId xmlns:p14="http://schemas.microsoft.com/office/powerpoint/2010/main" val="149782814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itle Slide 2">
    <p:spTree>
      <p:nvGrpSpPr>
        <p:cNvPr id="1" name=""/>
        <p:cNvGrpSpPr/>
        <p:nvPr/>
      </p:nvGrpSpPr>
      <p:grpSpPr>
        <a:xfrm>
          <a:off x="0" y="0"/>
          <a:ext cx="0" cy="0"/>
          <a:chOff x="0" y="0"/>
          <a:chExt cx="0" cy="0"/>
        </a:xfrm>
      </p:grpSpPr>
      <p:sp>
        <p:nvSpPr>
          <p:cNvPr id="3" name="Rectangle 2"/>
          <p:cNvSpPr/>
          <p:nvPr userDrawn="1"/>
        </p:nvSpPr>
        <p:spPr bwMode="auto">
          <a:xfrm>
            <a:off x="269169" y="2084172"/>
            <a:ext cx="8961914" cy="3586208"/>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8" tIns="143391" rIns="179238" bIns="143391" numCol="1" spcCol="0" rtlCol="0" fromWordArt="0" anchor="t" anchorCtr="0" forceAA="0" compatLnSpc="1">
            <a:prstTxWarp prst="textNoShape">
              <a:avLst/>
            </a:prstTxWarp>
            <a:noAutofit/>
          </a:bodyPr>
          <a:lstStyle/>
          <a:p>
            <a:pPr algn="ctr" defTabSz="913916" fontAlgn="base">
              <a:lnSpc>
                <a:spcPct val="90000"/>
              </a:lnSpc>
              <a:spcBef>
                <a:spcPct val="0"/>
              </a:spcBef>
              <a:spcAft>
                <a:spcPct val="0"/>
              </a:spcAft>
            </a:pPr>
            <a:endParaRPr lang="en-US" sz="2352" dirty="0" err="1">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a:xfrm>
            <a:off x="269232" y="2084187"/>
            <a:ext cx="8961851" cy="1793090"/>
          </a:xfrm>
          <a:noFill/>
        </p:spPr>
        <p:txBody>
          <a:bodyPr lIns="146304" tIns="91440" rIns="146304" bIns="91440" anchor="t" anchorCtr="0"/>
          <a:lstStyle>
            <a:lvl1pPr>
              <a:defRPr sz="5881" spc="-98" baseline="0">
                <a:gradFill>
                  <a:gsLst>
                    <a:gs pos="5833">
                      <a:srgbClr val="FFFFFF"/>
                    </a:gs>
                    <a:gs pos="18000">
                      <a:srgbClr val="FFFFFF"/>
                    </a:gs>
                  </a:gsLst>
                  <a:lin ang="5400000" scaled="0"/>
                </a:gradFill>
              </a:defRPr>
            </a:lvl1pPr>
          </a:lstStyle>
          <a:p>
            <a:r>
              <a:rPr lang="en-US" dirty="0"/>
              <a:t>Presentation title</a:t>
            </a:r>
          </a:p>
        </p:txBody>
      </p:sp>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449699" y="471123"/>
            <a:ext cx="2506819" cy="537212"/>
          </a:xfrm>
          <a:prstGeom prst="rect">
            <a:avLst/>
          </a:prstGeom>
        </p:spPr>
      </p:pic>
      <p:sp>
        <p:nvSpPr>
          <p:cNvPr id="5" name="Text Placeholder 4"/>
          <p:cNvSpPr>
            <a:spLocks noGrp="1"/>
          </p:cNvSpPr>
          <p:nvPr>
            <p:ph type="body" sz="quarter" idx="12" hasCustomPrompt="1"/>
          </p:nvPr>
        </p:nvSpPr>
        <p:spPr>
          <a:xfrm>
            <a:off x="269231" y="3878574"/>
            <a:ext cx="8961852" cy="1792326"/>
          </a:xfrm>
          <a:noFill/>
        </p:spPr>
        <p:txBody>
          <a:bodyPr lIns="146304" tIns="109728" rIns="146304" bIns="109728">
            <a:noAutofit/>
          </a:bodyPr>
          <a:lstStyle>
            <a:lvl1pPr marL="0" indent="0">
              <a:spcBef>
                <a:spcPts val="0"/>
              </a:spcBef>
              <a:buNone/>
              <a:defRPr sz="3528" spc="0" baseline="0">
                <a:gradFill>
                  <a:gsLst>
                    <a:gs pos="2917">
                      <a:srgbClr val="FFFFFF"/>
                    </a:gs>
                    <a:gs pos="30000">
                      <a:srgbClr val="FFFFFF"/>
                    </a:gs>
                  </a:gsLst>
                  <a:lin ang="5400000" scaled="0"/>
                </a:gradFill>
                <a:latin typeface="+mj-lt"/>
              </a:defRPr>
            </a:lvl1pPr>
          </a:lstStyle>
          <a:p>
            <a:pPr lvl="0"/>
            <a:r>
              <a:rPr lang="en-US" dirty="0"/>
              <a:t>Speaker Name</a:t>
            </a:r>
          </a:p>
        </p:txBody>
      </p:sp>
    </p:spTree>
    <p:extLst>
      <p:ext uri="{BB962C8B-B14F-4D97-AF65-F5344CB8AC3E}">
        <p14:creationId xmlns:p14="http://schemas.microsoft.com/office/powerpoint/2010/main" val="269288937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lue Blank">
    <p:spTree>
      <p:nvGrpSpPr>
        <p:cNvPr id="1" name=""/>
        <p:cNvGrpSpPr/>
        <p:nvPr/>
      </p:nvGrpSpPr>
      <p:grpSpPr>
        <a:xfrm>
          <a:off x="0" y="0"/>
          <a:ext cx="0" cy="0"/>
          <a:chOff x="0" y="0"/>
          <a:chExt cx="0" cy="0"/>
        </a:xfrm>
      </p:grpSpPr>
      <p:pic>
        <p:nvPicPr>
          <p:cNvPr id="4" name="Azure Light" descr="MS-Azure_rgb_Wht.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355988" y="147876"/>
            <a:ext cx="1661800" cy="382281"/>
          </a:xfrm>
          <a:prstGeom prst="rect">
            <a:avLst/>
          </a:prstGeom>
        </p:spPr>
      </p:pic>
    </p:spTree>
    <p:extLst>
      <p:ext uri="{BB962C8B-B14F-4D97-AF65-F5344CB8AC3E}">
        <p14:creationId xmlns:p14="http://schemas.microsoft.com/office/powerpoint/2010/main" val="4118536599"/>
      </p:ext>
    </p:extLst>
  </p:cSld>
  <p:clrMapOvr>
    <a:masterClrMapping/>
  </p:clrMapOvr>
  <p:transition>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itle Slide 3">
    <p:spTree>
      <p:nvGrpSpPr>
        <p:cNvPr id="1" name=""/>
        <p:cNvGrpSpPr/>
        <p:nvPr/>
      </p:nvGrpSpPr>
      <p:grpSpPr>
        <a:xfrm>
          <a:off x="0" y="0"/>
          <a:ext cx="0" cy="0"/>
          <a:chOff x="0" y="0"/>
          <a:chExt cx="0" cy="0"/>
        </a:xfrm>
      </p:grpSpPr>
      <p:sp>
        <p:nvSpPr>
          <p:cNvPr id="16" name="Rectangle 15"/>
          <p:cNvSpPr/>
          <p:nvPr userDrawn="1"/>
        </p:nvSpPr>
        <p:spPr bwMode="auto">
          <a:xfrm>
            <a:off x="269169" y="2084172"/>
            <a:ext cx="8961914" cy="3586208"/>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8" tIns="143391" rIns="179238" bIns="143391" numCol="1" spcCol="0" rtlCol="0" fromWordArt="0" anchor="t" anchorCtr="0" forceAA="0" compatLnSpc="1">
            <a:prstTxWarp prst="textNoShape">
              <a:avLst/>
            </a:prstTxWarp>
            <a:noAutofit/>
          </a:bodyPr>
          <a:lstStyle/>
          <a:p>
            <a:pPr algn="ctr" defTabSz="913916" fontAlgn="base">
              <a:lnSpc>
                <a:spcPct val="90000"/>
              </a:lnSpc>
              <a:spcBef>
                <a:spcPct val="0"/>
              </a:spcBef>
              <a:spcAft>
                <a:spcPct val="0"/>
              </a:spcAft>
            </a:pPr>
            <a:endParaRPr lang="en-US" sz="2352" dirty="0" err="1">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69232" y="2081644"/>
            <a:ext cx="8961851" cy="1795633"/>
          </a:xfrm>
          <a:noFill/>
        </p:spPr>
        <p:txBody>
          <a:bodyPr lIns="146304" tIns="91440" rIns="146304" bIns="91440" anchor="t" anchorCtr="0"/>
          <a:lstStyle>
            <a:lvl1pPr>
              <a:defRPr sz="5881" spc="-98" baseline="0">
                <a:gradFill>
                  <a:gsLst>
                    <a:gs pos="5833">
                      <a:srgbClr val="FFFFFF"/>
                    </a:gs>
                    <a:gs pos="18000">
                      <a:srgbClr val="FFFFFF"/>
                    </a:gs>
                  </a:gsLst>
                  <a:lin ang="5400000" scaled="0"/>
                </a:gradFill>
              </a:defRPr>
            </a:lvl1pPr>
          </a:lstStyle>
          <a:p>
            <a:r>
              <a:rPr lang="en-US" dirty="0"/>
              <a:t>Presentation title</a:t>
            </a:r>
          </a:p>
        </p:txBody>
      </p:sp>
      <p:sp>
        <p:nvSpPr>
          <p:cNvPr id="5" name="Text Placeholder 4"/>
          <p:cNvSpPr>
            <a:spLocks noGrp="1"/>
          </p:cNvSpPr>
          <p:nvPr>
            <p:ph type="body" sz="quarter" idx="12" hasCustomPrompt="1"/>
          </p:nvPr>
        </p:nvSpPr>
        <p:spPr>
          <a:xfrm>
            <a:off x="269232" y="3877276"/>
            <a:ext cx="8961851" cy="1793105"/>
          </a:xfrm>
          <a:noFill/>
        </p:spPr>
        <p:txBody>
          <a:bodyPr lIns="146304" tIns="109728" rIns="146304" bIns="109728">
            <a:noAutofit/>
          </a:bodyPr>
          <a:lstStyle>
            <a:lvl1pPr marL="0" indent="0">
              <a:spcBef>
                <a:spcPts val="0"/>
              </a:spcBef>
              <a:buNone/>
              <a:defRPr sz="3528" spc="0" baseline="0">
                <a:gradFill>
                  <a:gsLst>
                    <a:gs pos="0">
                      <a:srgbClr val="FFFFFF"/>
                    </a:gs>
                    <a:gs pos="100000">
                      <a:srgbClr val="FFFFFF"/>
                    </a:gs>
                  </a:gsLst>
                  <a:lin ang="5400000" scaled="0"/>
                </a:gradFill>
                <a:latin typeface="+mj-lt"/>
              </a:defRPr>
            </a:lvl1pPr>
          </a:lstStyle>
          <a:p>
            <a:pPr lvl="0"/>
            <a:r>
              <a:rPr lang="en-US" dirty="0"/>
              <a:t>Speaker Name</a:t>
            </a: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449698" y="471124"/>
            <a:ext cx="2506819" cy="537212"/>
          </a:xfrm>
          <a:prstGeom prst="rect">
            <a:avLst/>
          </a:prstGeom>
        </p:spPr>
      </p:pic>
    </p:spTree>
    <p:extLst>
      <p:ext uri="{BB962C8B-B14F-4D97-AF65-F5344CB8AC3E}">
        <p14:creationId xmlns:p14="http://schemas.microsoft.com/office/powerpoint/2010/main" val="396712998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itle Slide 3 for internal audiences">
    <p:spTree>
      <p:nvGrpSpPr>
        <p:cNvPr id="1" name=""/>
        <p:cNvGrpSpPr/>
        <p:nvPr/>
      </p:nvGrpSpPr>
      <p:grpSpPr>
        <a:xfrm>
          <a:off x="0" y="0"/>
          <a:ext cx="0" cy="0"/>
          <a:chOff x="0" y="0"/>
          <a:chExt cx="0" cy="0"/>
        </a:xfrm>
      </p:grpSpPr>
      <p:sp>
        <p:nvSpPr>
          <p:cNvPr id="8" name="Rectangle 7"/>
          <p:cNvSpPr/>
          <p:nvPr userDrawn="1"/>
        </p:nvSpPr>
        <p:spPr bwMode="auto">
          <a:xfrm>
            <a:off x="269169" y="2084172"/>
            <a:ext cx="8961914" cy="3586208"/>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8" tIns="143391" rIns="179238" bIns="143391" numCol="1" spcCol="0" rtlCol="0" fromWordArt="0" anchor="t" anchorCtr="0" forceAA="0" compatLnSpc="1">
            <a:prstTxWarp prst="textNoShape">
              <a:avLst/>
            </a:prstTxWarp>
            <a:noAutofit/>
          </a:bodyPr>
          <a:lstStyle/>
          <a:p>
            <a:pPr algn="ctr" defTabSz="913916" fontAlgn="base">
              <a:lnSpc>
                <a:spcPct val="90000"/>
              </a:lnSpc>
              <a:spcBef>
                <a:spcPct val="0"/>
              </a:spcBef>
              <a:spcAft>
                <a:spcPct val="0"/>
              </a:spcAft>
            </a:pPr>
            <a:endParaRPr lang="en-US" sz="2352" dirty="0" err="1">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69169" y="2081644"/>
            <a:ext cx="8961914" cy="3591850"/>
          </a:xfrm>
          <a:noFill/>
        </p:spPr>
        <p:txBody>
          <a:bodyPr lIns="146304" tIns="91440" rIns="146304" bIns="91440" anchor="t" anchorCtr="0"/>
          <a:lstStyle>
            <a:lvl1pPr>
              <a:defRPr sz="5881" spc="-98" baseline="0">
                <a:gradFill>
                  <a:gsLst>
                    <a:gs pos="5833">
                      <a:srgbClr val="FFFFFF"/>
                    </a:gs>
                    <a:gs pos="18000">
                      <a:srgbClr val="FFFFFF"/>
                    </a:gs>
                  </a:gsLst>
                  <a:lin ang="5400000" scaled="0"/>
                </a:gradFill>
              </a:defRPr>
            </a:lvl1pPr>
          </a:lstStyle>
          <a:p>
            <a:r>
              <a:rPr lang="en-US" dirty="0"/>
              <a:t>Presentation title</a:t>
            </a:r>
          </a:p>
        </p:txBody>
      </p:sp>
      <p:sp>
        <p:nvSpPr>
          <p:cNvPr id="5" name="Text Placeholder 4"/>
          <p:cNvSpPr>
            <a:spLocks noGrp="1"/>
          </p:cNvSpPr>
          <p:nvPr>
            <p:ph type="body" sz="quarter" idx="12" hasCustomPrompt="1"/>
          </p:nvPr>
        </p:nvSpPr>
        <p:spPr>
          <a:xfrm>
            <a:off x="269169" y="3877271"/>
            <a:ext cx="8961914" cy="1793105"/>
          </a:xfrm>
          <a:noFill/>
        </p:spPr>
        <p:txBody>
          <a:bodyPr lIns="146304" tIns="109728" rIns="146304" bIns="109728">
            <a:noAutofit/>
          </a:bodyPr>
          <a:lstStyle>
            <a:lvl1pPr marL="0" indent="0">
              <a:spcBef>
                <a:spcPts val="0"/>
              </a:spcBef>
              <a:buNone/>
              <a:defRPr sz="3528" spc="0" baseline="0">
                <a:gradFill>
                  <a:gsLst>
                    <a:gs pos="0">
                      <a:srgbClr val="FFFFFF"/>
                    </a:gs>
                    <a:gs pos="100000">
                      <a:srgbClr val="FFFFFF"/>
                    </a:gs>
                  </a:gsLst>
                  <a:lin ang="5400000" scaled="0"/>
                </a:gradFill>
                <a:latin typeface="+mj-lt"/>
              </a:defRPr>
            </a:lvl1pPr>
          </a:lstStyle>
          <a:p>
            <a:pPr lvl="0"/>
            <a:r>
              <a:rPr lang="en-US" dirty="0"/>
              <a:t>Speaker Name</a:t>
            </a:r>
          </a:p>
        </p:txBody>
      </p:sp>
      <p:pic>
        <p:nvPicPr>
          <p:cNvPr id="7" name="Picture 2" descr="D:\Documents\Projects\2012 Projects\_Template-Templates\MS Visual ID\Artwork\MSFT_cornerstone_tiles\CornerStoneTile-Blank\screen\CS_Tile_Purp526_rgb.png"/>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269169" y="291069"/>
            <a:ext cx="1792383" cy="179310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invGray">
          <a:xfrm>
            <a:off x="10202674" y="470410"/>
            <a:ext cx="1522007" cy="326167"/>
          </a:xfrm>
          <a:prstGeom prst="rect">
            <a:avLst/>
          </a:prstGeom>
        </p:spPr>
      </p:pic>
    </p:spTree>
    <p:extLst>
      <p:ext uri="{BB962C8B-B14F-4D97-AF65-F5344CB8AC3E}">
        <p14:creationId xmlns:p14="http://schemas.microsoft.com/office/powerpoint/2010/main" val="62764053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itle Slide 4">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cstate="screen">
            <a:extLst>
              <a:ext uri="{28A0092B-C50C-407E-A947-70E740481C1C}">
                <a14:useLocalDpi xmlns:a14="http://schemas.microsoft.com/office/drawing/2010/main"/>
              </a:ext>
            </a:extLst>
          </a:blip>
          <a:srcRect b="-1"/>
          <a:stretch/>
        </p:blipFill>
        <p:spPr bwMode="gray">
          <a:xfrm flipH="1">
            <a:off x="0" y="0"/>
            <a:ext cx="12188826" cy="6858000"/>
          </a:xfrm>
          <a:prstGeom prst="rect">
            <a:avLst/>
          </a:prstGeom>
        </p:spPr>
      </p:pic>
      <p:sp>
        <p:nvSpPr>
          <p:cNvPr id="18" name="Rectangle 17"/>
          <p:cNvSpPr/>
          <p:nvPr userDrawn="1"/>
        </p:nvSpPr>
        <p:spPr bwMode="gray">
          <a:xfrm>
            <a:off x="269169" y="2084172"/>
            <a:ext cx="7169531" cy="3586208"/>
          </a:xfrm>
          <a:prstGeom prst="rect">
            <a:avLst/>
          </a:prstGeom>
          <a:solidFill>
            <a:schemeClr val="accent4">
              <a:alpha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8" tIns="143391" rIns="179238" bIns="143391" numCol="1" spcCol="0" rtlCol="0" fromWordArt="0" anchor="t" anchorCtr="0" forceAA="0" compatLnSpc="1">
            <a:prstTxWarp prst="textNoShape">
              <a:avLst/>
            </a:prstTxWarp>
            <a:noAutofit/>
          </a:bodyPr>
          <a:lstStyle/>
          <a:p>
            <a:pPr algn="ctr" defTabSz="913916" fontAlgn="base">
              <a:lnSpc>
                <a:spcPct val="90000"/>
              </a:lnSpc>
              <a:spcBef>
                <a:spcPct val="0"/>
              </a:spcBef>
              <a:spcAft>
                <a:spcPct val="0"/>
              </a:spcAft>
            </a:pPr>
            <a:endParaRPr lang="en-US" sz="2352" dirty="0" err="1">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bwMode="ltGray">
          <a:xfrm>
            <a:off x="269232" y="2082468"/>
            <a:ext cx="7171087" cy="1794808"/>
          </a:xfrm>
          <a:noFill/>
        </p:spPr>
        <p:txBody>
          <a:bodyPr lIns="146304" tIns="91440" rIns="146304" bIns="91440" anchor="t" anchorCtr="0"/>
          <a:lstStyle>
            <a:lvl1pPr>
              <a:defRPr sz="5881" spc="-98" baseline="0">
                <a:gradFill>
                  <a:gsLst>
                    <a:gs pos="5833">
                      <a:srgbClr val="FFFFFF"/>
                    </a:gs>
                    <a:gs pos="18000">
                      <a:srgbClr val="FFFFFF"/>
                    </a:gs>
                  </a:gsLst>
                  <a:lin ang="5400000" scaled="0"/>
                </a:gradFill>
              </a:defRPr>
            </a:lvl1pPr>
          </a:lstStyle>
          <a:p>
            <a:r>
              <a:rPr lang="en-US" dirty="0"/>
              <a:t>Presentation title</a:t>
            </a:r>
          </a:p>
        </p:txBody>
      </p:sp>
      <p:sp>
        <p:nvSpPr>
          <p:cNvPr id="3" name="Text Placeholder 2"/>
          <p:cNvSpPr>
            <a:spLocks noGrp="1"/>
          </p:cNvSpPr>
          <p:nvPr>
            <p:ph type="body" sz="quarter" idx="14" hasCustomPrompt="1"/>
          </p:nvPr>
        </p:nvSpPr>
        <p:spPr bwMode="ltGray">
          <a:xfrm>
            <a:off x="269232" y="3880390"/>
            <a:ext cx="7171087" cy="1789991"/>
          </a:xfrm>
        </p:spPr>
        <p:txBody>
          <a:bodyPr tIns="109728" bIns="109728">
            <a:noAutofit/>
          </a:bodyPr>
          <a:lstStyle>
            <a:lvl1pPr marL="0" indent="0">
              <a:spcBef>
                <a:spcPts val="0"/>
              </a:spcBef>
              <a:buNone/>
              <a:defRPr sz="3136" baseline="0">
                <a:gradFill>
                  <a:gsLst>
                    <a:gs pos="1250">
                      <a:srgbClr val="FFFFFF"/>
                    </a:gs>
                    <a:gs pos="99000">
                      <a:srgbClr val="FFFFFF"/>
                    </a:gs>
                  </a:gsLst>
                  <a:lin ang="5400000" scaled="0"/>
                </a:gradFill>
              </a:defRPr>
            </a:lvl1pPr>
          </a:lstStyle>
          <a:p>
            <a:pPr lvl="0"/>
            <a:r>
              <a:rPr lang="en-US" dirty="0"/>
              <a:t>Speaker Name</a:t>
            </a:r>
          </a:p>
        </p:txBody>
      </p:sp>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gray">
          <a:xfrm>
            <a:off x="449206" y="471124"/>
            <a:ext cx="1522007" cy="326167"/>
          </a:xfrm>
          <a:prstGeom prst="rect">
            <a:avLst/>
          </a:prstGeom>
        </p:spPr>
      </p:pic>
    </p:spTree>
    <p:extLst>
      <p:ext uri="{BB962C8B-B14F-4D97-AF65-F5344CB8AC3E}">
        <p14:creationId xmlns:p14="http://schemas.microsoft.com/office/powerpoint/2010/main" val="50770407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itle Slide 4 for internal audiences">
    <p:spTree>
      <p:nvGrpSpPr>
        <p:cNvPr id="1" name=""/>
        <p:cNvGrpSpPr/>
        <p:nvPr/>
      </p:nvGrpSpPr>
      <p:grpSpPr>
        <a:xfrm>
          <a:off x="0" y="0"/>
          <a:ext cx="0" cy="0"/>
          <a:chOff x="0" y="0"/>
          <a:chExt cx="0" cy="0"/>
        </a:xfrm>
      </p:grpSpPr>
      <p:pic>
        <p:nvPicPr>
          <p:cNvPr id="11" name="Picture 10"/>
          <p:cNvPicPr>
            <a:picLocks noChangeAspect="1"/>
          </p:cNvPicPr>
          <p:nvPr userDrawn="1"/>
        </p:nvPicPr>
        <p:blipFill rotWithShape="1">
          <a:blip r:embed="rId2" cstate="screen">
            <a:extLst>
              <a:ext uri="{28A0092B-C50C-407E-A947-70E740481C1C}">
                <a14:useLocalDpi xmlns:a14="http://schemas.microsoft.com/office/drawing/2010/main"/>
              </a:ext>
            </a:extLst>
          </a:blip>
          <a:srcRect b="-1"/>
          <a:stretch/>
        </p:blipFill>
        <p:spPr>
          <a:xfrm flipH="1">
            <a:off x="-1" y="0"/>
            <a:ext cx="12188826" cy="6858000"/>
          </a:xfrm>
          <a:prstGeom prst="rect">
            <a:avLst/>
          </a:prstGeom>
        </p:spPr>
      </p:pic>
      <p:sp>
        <p:nvSpPr>
          <p:cNvPr id="20" name="Rectangle 19"/>
          <p:cNvSpPr/>
          <p:nvPr userDrawn="1"/>
        </p:nvSpPr>
        <p:spPr bwMode="gray">
          <a:xfrm>
            <a:off x="269169" y="2084172"/>
            <a:ext cx="7169531" cy="3586208"/>
          </a:xfrm>
          <a:prstGeom prst="rect">
            <a:avLst/>
          </a:prstGeom>
          <a:solidFill>
            <a:schemeClr val="accent4">
              <a:alpha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8" tIns="143391" rIns="179238" bIns="143391" numCol="1" spcCol="0" rtlCol="0" fromWordArt="0" anchor="t" anchorCtr="0" forceAA="0" compatLnSpc="1">
            <a:prstTxWarp prst="textNoShape">
              <a:avLst/>
            </a:prstTxWarp>
            <a:noAutofit/>
          </a:bodyPr>
          <a:lstStyle/>
          <a:p>
            <a:pPr algn="ctr" defTabSz="913916" fontAlgn="base">
              <a:lnSpc>
                <a:spcPct val="90000"/>
              </a:lnSpc>
              <a:spcBef>
                <a:spcPct val="0"/>
              </a:spcBef>
              <a:spcAft>
                <a:spcPct val="0"/>
              </a:spcAft>
            </a:pPr>
            <a:endParaRPr lang="en-US" sz="2352" dirty="0" err="1">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bwMode="ltGray">
          <a:xfrm>
            <a:off x="267613" y="2084173"/>
            <a:ext cx="7171087" cy="1793104"/>
          </a:xfrm>
          <a:noFill/>
        </p:spPr>
        <p:txBody>
          <a:bodyPr lIns="146304" tIns="91440" rIns="146304" bIns="91440" anchor="t" anchorCtr="0"/>
          <a:lstStyle>
            <a:lvl1pPr>
              <a:defRPr sz="5881" spc="-98" baseline="0">
                <a:gradFill>
                  <a:gsLst>
                    <a:gs pos="5833">
                      <a:srgbClr val="FFFFFF"/>
                    </a:gs>
                    <a:gs pos="18000">
                      <a:srgbClr val="FFFFFF"/>
                    </a:gs>
                  </a:gsLst>
                  <a:lin ang="5400000" scaled="0"/>
                </a:gradFill>
              </a:defRPr>
            </a:lvl1pPr>
          </a:lstStyle>
          <a:p>
            <a:r>
              <a:rPr lang="en-US" dirty="0"/>
              <a:t>Presentation title</a:t>
            </a:r>
          </a:p>
        </p:txBody>
      </p:sp>
      <p:sp>
        <p:nvSpPr>
          <p:cNvPr id="3" name="Text Placeholder 2"/>
          <p:cNvSpPr>
            <a:spLocks noGrp="1"/>
          </p:cNvSpPr>
          <p:nvPr>
            <p:ph type="body" sz="quarter" idx="14" hasCustomPrompt="1"/>
          </p:nvPr>
        </p:nvSpPr>
        <p:spPr bwMode="ltGray">
          <a:xfrm>
            <a:off x="267613" y="3880390"/>
            <a:ext cx="7171087" cy="1789991"/>
          </a:xfrm>
        </p:spPr>
        <p:txBody>
          <a:bodyPr tIns="109728" bIns="109728">
            <a:noAutofit/>
          </a:bodyPr>
          <a:lstStyle>
            <a:lvl1pPr marL="0" indent="0">
              <a:spcBef>
                <a:spcPts val="0"/>
              </a:spcBef>
              <a:buNone/>
              <a:defRPr sz="3136">
                <a:gradFill>
                  <a:gsLst>
                    <a:gs pos="1250">
                      <a:srgbClr val="FFFFFF"/>
                    </a:gs>
                    <a:gs pos="99000">
                      <a:srgbClr val="FFFFFF"/>
                    </a:gs>
                  </a:gsLst>
                  <a:lin ang="5400000" scaled="0"/>
                </a:gradFill>
              </a:defRPr>
            </a:lvl1pPr>
          </a:lstStyle>
          <a:p>
            <a:pPr lvl="0"/>
            <a:r>
              <a:rPr lang="en-US" dirty="0"/>
              <a:t>Speaker Name</a:t>
            </a:r>
          </a:p>
        </p:txBody>
      </p:sp>
      <p:pic>
        <p:nvPicPr>
          <p:cNvPr id="7" name="Picture 2" descr="D:\Documents\Projects\2012 Projects\_Template-Templates\MS Visual ID\Artwork\MSFT_cornerstone_tiles\CornerStoneTile-Blank\screen\CS_Tile_Purp526_rgb.png"/>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269169" y="289512"/>
            <a:ext cx="1792383" cy="179310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bwMode="invGray">
          <a:xfrm>
            <a:off x="10204542" y="470410"/>
            <a:ext cx="1522007" cy="326167"/>
          </a:xfrm>
          <a:prstGeom prst="rect">
            <a:avLst/>
          </a:prstGeom>
        </p:spPr>
      </p:pic>
    </p:spTree>
    <p:extLst>
      <p:ext uri="{BB962C8B-B14F-4D97-AF65-F5344CB8AC3E}">
        <p14:creationId xmlns:p14="http://schemas.microsoft.com/office/powerpoint/2010/main" val="86628915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itle Slide 5">
    <p:spTree>
      <p:nvGrpSpPr>
        <p:cNvPr id="1" name=""/>
        <p:cNvGrpSpPr/>
        <p:nvPr/>
      </p:nvGrpSpPr>
      <p:grpSpPr>
        <a:xfrm>
          <a:off x="0" y="0"/>
          <a:ext cx="0" cy="0"/>
          <a:chOff x="0" y="0"/>
          <a:chExt cx="0" cy="0"/>
        </a:xfrm>
      </p:grpSpPr>
      <p:pic>
        <p:nvPicPr>
          <p:cNvPr id="1027" name="Picture 3" descr="D:\Online_ART\Recent Additions\_FY12 Microsoft Brand Photography_NA_only_no-exp\144 ppi RGB jpg\MSC12_Russell_001.jpg"/>
          <p:cNvPicPr>
            <a:picLocks noChangeAspect="1" noChangeArrowheads="1"/>
          </p:cNvPicPr>
          <p:nvPr userDrawn="1"/>
        </p:nvPicPr>
        <p:blipFill rotWithShape="1">
          <a:blip r:embed="rId2">
            <a:extLst>
              <a:ext uri="{28A0092B-C50C-407E-A947-70E740481C1C}">
                <a14:useLocalDpi xmlns:a14="http://schemas.microsoft.com/office/drawing/2010/main"/>
              </a:ext>
            </a:extLst>
          </a:blip>
          <a:srcRect/>
          <a:stretch/>
        </p:blipFill>
        <p:spPr bwMode="auto">
          <a:xfrm flipH="1">
            <a:off x="-4" y="0"/>
            <a:ext cx="12187096" cy="6858000"/>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p:cNvSpPr/>
          <p:nvPr userDrawn="1"/>
        </p:nvSpPr>
        <p:spPr bwMode="gray">
          <a:xfrm>
            <a:off x="269169" y="2084172"/>
            <a:ext cx="6273340" cy="3586208"/>
          </a:xfrm>
          <a:prstGeom prst="rect">
            <a:avLst/>
          </a:prstGeom>
          <a:solidFill>
            <a:schemeClr val="accent4">
              <a:alpha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8" tIns="143391" rIns="179238" bIns="143391" numCol="1" spcCol="0" rtlCol="0" fromWordArt="0" anchor="t" anchorCtr="0" forceAA="0" compatLnSpc="1">
            <a:prstTxWarp prst="textNoShape">
              <a:avLst/>
            </a:prstTxWarp>
            <a:noAutofit/>
          </a:bodyPr>
          <a:lstStyle/>
          <a:p>
            <a:pPr algn="ctr" defTabSz="913916" fontAlgn="base">
              <a:lnSpc>
                <a:spcPct val="90000"/>
              </a:lnSpc>
              <a:spcBef>
                <a:spcPct val="0"/>
              </a:spcBef>
              <a:spcAft>
                <a:spcPct val="0"/>
              </a:spcAft>
            </a:pPr>
            <a:endParaRPr lang="en-US" sz="2352" dirty="0" err="1">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bwMode="ltGray">
          <a:xfrm>
            <a:off x="267613" y="2082468"/>
            <a:ext cx="6274896" cy="1794808"/>
          </a:xfrm>
          <a:noFill/>
        </p:spPr>
        <p:txBody>
          <a:bodyPr lIns="146304" tIns="91440" rIns="146304" bIns="91440" anchor="t" anchorCtr="0"/>
          <a:lstStyle>
            <a:lvl1pPr>
              <a:defRPr sz="5881" spc="-98" baseline="0">
                <a:gradFill>
                  <a:gsLst>
                    <a:gs pos="5833">
                      <a:srgbClr val="FFFFFF"/>
                    </a:gs>
                    <a:gs pos="18000">
                      <a:srgbClr val="FFFFFF"/>
                    </a:gs>
                  </a:gsLst>
                  <a:lin ang="5400000" scaled="0"/>
                </a:gradFill>
              </a:defRPr>
            </a:lvl1pPr>
          </a:lstStyle>
          <a:p>
            <a:r>
              <a:rPr lang="en-US" dirty="0"/>
              <a:t>Presentation title</a:t>
            </a:r>
          </a:p>
        </p:txBody>
      </p:sp>
      <p:sp>
        <p:nvSpPr>
          <p:cNvPr id="3" name="Text Placeholder 2"/>
          <p:cNvSpPr>
            <a:spLocks noGrp="1"/>
          </p:cNvSpPr>
          <p:nvPr>
            <p:ph type="body" sz="quarter" idx="14" hasCustomPrompt="1"/>
          </p:nvPr>
        </p:nvSpPr>
        <p:spPr bwMode="ltGray">
          <a:xfrm>
            <a:off x="267613" y="3880390"/>
            <a:ext cx="6274896" cy="1789991"/>
          </a:xfrm>
          <a:noFill/>
        </p:spPr>
        <p:txBody>
          <a:bodyPr tIns="109728" bIns="109728">
            <a:noAutofit/>
          </a:bodyPr>
          <a:lstStyle>
            <a:lvl1pPr marL="0" indent="0">
              <a:spcBef>
                <a:spcPts val="0"/>
              </a:spcBef>
              <a:buNone/>
              <a:defRPr sz="3136">
                <a:gradFill>
                  <a:gsLst>
                    <a:gs pos="1250">
                      <a:srgbClr val="FFFFFF"/>
                    </a:gs>
                    <a:gs pos="99000">
                      <a:srgbClr val="FFFFFF"/>
                    </a:gs>
                  </a:gsLst>
                  <a:lin ang="5400000" scaled="0"/>
                </a:gradFill>
              </a:defRPr>
            </a:lvl1pPr>
          </a:lstStyle>
          <a:p>
            <a:pPr lvl="0"/>
            <a:r>
              <a:rPr lang="en-US" dirty="0"/>
              <a:t>Speaker Name</a:t>
            </a:r>
          </a:p>
        </p:txBody>
      </p:sp>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gray">
          <a:xfrm>
            <a:off x="449206" y="471124"/>
            <a:ext cx="1522007" cy="326167"/>
          </a:xfrm>
          <a:prstGeom prst="rect">
            <a:avLst/>
          </a:prstGeom>
        </p:spPr>
      </p:pic>
    </p:spTree>
    <p:extLst>
      <p:ext uri="{BB962C8B-B14F-4D97-AF65-F5344CB8AC3E}">
        <p14:creationId xmlns:p14="http://schemas.microsoft.com/office/powerpoint/2010/main" val="353812467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itle Slide 5 for internal audiences">
    <p:spTree>
      <p:nvGrpSpPr>
        <p:cNvPr id="1" name=""/>
        <p:cNvGrpSpPr/>
        <p:nvPr/>
      </p:nvGrpSpPr>
      <p:grpSpPr>
        <a:xfrm>
          <a:off x="0" y="0"/>
          <a:ext cx="0" cy="0"/>
          <a:chOff x="0" y="0"/>
          <a:chExt cx="0" cy="0"/>
        </a:xfrm>
      </p:grpSpPr>
      <p:pic>
        <p:nvPicPr>
          <p:cNvPr id="1027" name="Picture 3" descr="D:\Online_ART\Recent Additions\_FY12 Microsoft Brand Photography_NA_only_no-exp\144 ppi RGB jpg\MSC12_Russell_001.jpg"/>
          <p:cNvPicPr>
            <a:picLocks noChangeAspect="1" noChangeArrowheads="1"/>
          </p:cNvPicPr>
          <p:nvPr userDrawn="1"/>
        </p:nvPicPr>
        <p:blipFill rotWithShape="1">
          <a:blip r:embed="rId2">
            <a:extLst>
              <a:ext uri="{28A0092B-C50C-407E-A947-70E740481C1C}">
                <a14:useLocalDpi xmlns:a14="http://schemas.microsoft.com/office/drawing/2010/main"/>
              </a:ext>
            </a:extLst>
          </a:blip>
          <a:srcRect/>
          <a:stretch/>
        </p:blipFill>
        <p:spPr bwMode="auto">
          <a:xfrm flipH="1">
            <a:off x="-4" y="0"/>
            <a:ext cx="12187096" cy="6858000"/>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p:cNvSpPr/>
          <p:nvPr userDrawn="1"/>
        </p:nvSpPr>
        <p:spPr bwMode="gray">
          <a:xfrm>
            <a:off x="269169" y="2084172"/>
            <a:ext cx="6273340" cy="3586208"/>
          </a:xfrm>
          <a:prstGeom prst="rect">
            <a:avLst/>
          </a:prstGeom>
          <a:solidFill>
            <a:schemeClr val="accent4">
              <a:alpha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8" tIns="143391" rIns="179238" bIns="143391" numCol="1" spcCol="0" rtlCol="0" fromWordArt="0" anchor="t" anchorCtr="0" forceAA="0" compatLnSpc="1">
            <a:prstTxWarp prst="textNoShape">
              <a:avLst/>
            </a:prstTxWarp>
            <a:noAutofit/>
          </a:bodyPr>
          <a:lstStyle/>
          <a:p>
            <a:pPr algn="ctr" defTabSz="913916" fontAlgn="base">
              <a:lnSpc>
                <a:spcPct val="90000"/>
              </a:lnSpc>
              <a:spcBef>
                <a:spcPct val="0"/>
              </a:spcBef>
              <a:spcAft>
                <a:spcPct val="0"/>
              </a:spcAft>
            </a:pPr>
            <a:endParaRPr lang="en-US" sz="2352" dirty="0" err="1">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bwMode="ltGray">
          <a:xfrm>
            <a:off x="267613" y="2082463"/>
            <a:ext cx="6274896" cy="1794808"/>
          </a:xfrm>
          <a:noFill/>
        </p:spPr>
        <p:txBody>
          <a:bodyPr lIns="146304" tIns="91440" rIns="146304" bIns="91440" anchor="t" anchorCtr="0"/>
          <a:lstStyle>
            <a:lvl1pPr>
              <a:defRPr sz="5881" spc="-98" baseline="0">
                <a:gradFill>
                  <a:gsLst>
                    <a:gs pos="5833">
                      <a:srgbClr val="FFFFFF"/>
                    </a:gs>
                    <a:gs pos="18000">
                      <a:srgbClr val="FFFFFF"/>
                    </a:gs>
                  </a:gsLst>
                  <a:lin ang="5400000" scaled="0"/>
                </a:gradFill>
              </a:defRPr>
            </a:lvl1pPr>
          </a:lstStyle>
          <a:p>
            <a:r>
              <a:rPr lang="en-US" dirty="0"/>
              <a:t>Presentation title</a:t>
            </a:r>
          </a:p>
        </p:txBody>
      </p:sp>
      <p:sp>
        <p:nvSpPr>
          <p:cNvPr id="3" name="Text Placeholder 2"/>
          <p:cNvSpPr>
            <a:spLocks noGrp="1"/>
          </p:cNvSpPr>
          <p:nvPr>
            <p:ph type="body" sz="quarter" idx="14" hasCustomPrompt="1"/>
          </p:nvPr>
        </p:nvSpPr>
        <p:spPr bwMode="ltGray">
          <a:xfrm>
            <a:off x="267613" y="3880364"/>
            <a:ext cx="6274896" cy="1789991"/>
          </a:xfrm>
          <a:noFill/>
        </p:spPr>
        <p:txBody>
          <a:bodyPr tIns="109728" bIns="109728">
            <a:noAutofit/>
          </a:bodyPr>
          <a:lstStyle>
            <a:lvl1pPr marL="0" indent="0">
              <a:spcBef>
                <a:spcPts val="0"/>
              </a:spcBef>
              <a:buNone/>
              <a:defRPr sz="3136">
                <a:gradFill>
                  <a:gsLst>
                    <a:gs pos="1250">
                      <a:srgbClr val="FFFFFF"/>
                    </a:gs>
                    <a:gs pos="99000">
                      <a:srgbClr val="FFFFFF"/>
                    </a:gs>
                  </a:gsLst>
                  <a:lin ang="5400000" scaled="0"/>
                </a:gradFill>
              </a:defRPr>
            </a:lvl1pPr>
          </a:lstStyle>
          <a:p>
            <a:pPr lvl="0"/>
            <a:r>
              <a:rPr lang="en-US" dirty="0"/>
              <a:t>Speaker Name</a:t>
            </a:r>
          </a:p>
        </p:txBody>
      </p:sp>
      <p:pic>
        <p:nvPicPr>
          <p:cNvPr id="6" name="Picture 2" descr="D:\Documents\Projects\2012 Projects\_Template-Templates\MS Visual ID\Artwork\MSFT_cornerstone_tiles\CornerStoneTile-Blank\screen\CS_Tile_Purp526_rgb.png"/>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269169" y="289512"/>
            <a:ext cx="1792383" cy="179310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bwMode="gray">
          <a:xfrm>
            <a:off x="449233" y="6061422"/>
            <a:ext cx="1522007" cy="326167"/>
          </a:xfrm>
          <a:prstGeom prst="rect">
            <a:avLst/>
          </a:prstGeom>
        </p:spPr>
      </p:pic>
    </p:spTree>
    <p:extLst>
      <p:ext uri="{BB962C8B-B14F-4D97-AF65-F5344CB8AC3E}">
        <p14:creationId xmlns:p14="http://schemas.microsoft.com/office/powerpoint/2010/main" val="40992197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itle Slide 6">
    <p:spTree>
      <p:nvGrpSpPr>
        <p:cNvPr id="1" name=""/>
        <p:cNvGrpSpPr/>
        <p:nvPr/>
      </p:nvGrpSpPr>
      <p:grpSpPr>
        <a:xfrm>
          <a:off x="0" y="0"/>
          <a:ext cx="0" cy="0"/>
          <a:chOff x="0" y="0"/>
          <a:chExt cx="0" cy="0"/>
        </a:xfrm>
      </p:grpSpPr>
      <p:pic>
        <p:nvPicPr>
          <p:cNvPr id="3076" name="Picture 4" descr="D:\Online_ART\Recent Additions\_FY12 Microsoft Brand Photography_NA_only_no-exp\144 ppi RGB jpg\MSC12_Chris_002.jpg"/>
          <p:cNvPicPr>
            <a:picLocks noChangeAspect="1" noChangeArrowheads="1"/>
          </p:cNvPicPr>
          <p:nvPr userDrawn="1"/>
        </p:nvPicPr>
        <p:blipFill rotWithShape="1">
          <a:blip r:embed="rId2">
            <a:extLst>
              <a:ext uri="{28A0092B-C50C-407E-A947-70E740481C1C}">
                <a14:useLocalDpi xmlns:a14="http://schemas.microsoft.com/office/drawing/2010/main"/>
              </a:ext>
            </a:extLst>
          </a:blip>
          <a:srcRect l="114" t="1" b="-114"/>
          <a:stretch/>
        </p:blipFill>
        <p:spPr bwMode="auto">
          <a:xfrm flipH="1">
            <a:off x="-1" y="0"/>
            <a:ext cx="12188826" cy="6857999"/>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p:cNvSpPr/>
          <p:nvPr userDrawn="1"/>
        </p:nvSpPr>
        <p:spPr bwMode="gray">
          <a:xfrm>
            <a:off x="269169" y="2084172"/>
            <a:ext cx="7169531" cy="3586208"/>
          </a:xfrm>
          <a:prstGeom prst="rect">
            <a:avLst/>
          </a:prstGeom>
          <a:solidFill>
            <a:schemeClr val="accent4">
              <a:alpha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8" tIns="143391" rIns="179238" bIns="143391" numCol="1" spcCol="0" rtlCol="0" fromWordArt="0" anchor="t" anchorCtr="0" forceAA="0" compatLnSpc="1">
            <a:prstTxWarp prst="textNoShape">
              <a:avLst/>
            </a:prstTxWarp>
            <a:noAutofit/>
          </a:bodyPr>
          <a:lstStyle/>
          <a:p>
            <a:pPr algn="ctr" defTabSz="913916" fontAlgn="base">
              <a:lnSpc>
                <a:spcPct val="90000"/>
              </a:lnSpc>
              <a:spcBef>
                <a:spcPct val="0"/>
              </a:spcBef>
              <a:spcAft>
                <a:spcPct val="0"/>
              </a:spcAft>
            </a:pPr>
            <a:endParaRPr lang="en-US" sz="2352" dirty="0" err="1">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bwMode="ltGray">
          <a:xfrm>
            <a:off x="267613" y="2082468"/>
            <a:ext cx="7171087" cy="1794808"/>
          </a:xfrm>
          <a:noFill/>
        </p:spPr>
        <p:txBody>
          <a:bodyPr lIns="146304" tIns="91440" rIns="146304" bIns="91440" anchor="t" anchorCtr="0"/>
          <a:lstStyle>
            <a:lvl1pPr>
              <a:defRPr sz="5881" spc="-98" baseline="0">
                <a:gradFill>
                  <a:gsLst>
                    <a:gs pos="5833">
                      <a:srgbClr val="FFFFFF"/>
                    </a:gs>
                    <a:gs pos="18000">
                      <a:srgbClr val="FFFFFF"/>
                    </a:gs>
                  </a:gsLst>
                  <a:lin ang="5400000" scaled="0"/>
                </a:gradFill>
              </a:defRPr>
            </a:lvl1pPr>
          </a:lstStyle>
          <a:p>
            <a:r>
              <a:rPr lang="en-US" dirty="0"/>
              <a:t>Presentation title</a:t>
            </a:r>
          </a:p>
        </p:txBody>
      </p:sp>
      <p:sp>
        <p:nvSpPr>
          <p:cNvPr id="3" name="Text Placeholder 2"/>
          <p:cNvSpPr>
            <a:spLocks noGrp="1"/>
          </p:cNvSpPr>
          <p:nvPr>
            <p:ph type="body" sz="quarter" idx="14"/>
          </p:nvPr>
        </p:nvSpPr>
        <p:spPr bwMode="ltGray">
          <a:xfrm>
            <a:off x="267613" y="3880390"/>
            <a:ext cx="7171087" cy="1789991"/>
          </a:xfrm>
        </p:spPr>
        <p:txBody>
          <a:bodyPr tIns="109728" bIns="109728">
            <a:noAutofit/>
          </a:bodyPr>
          <a:lstStyle>
            <a:lvl1pPr marL="0" indent="0">
              <a:spcBef>
                <a:spcPts val="0"/>
              </a:spcBef>
              <a:buNone/>
              <a:defRPr sz="3136">
                <a:gradFill>
                  <a:gsLst>
                    <a:gs pos="1250">
                      <a:srgbClr val="FFFFFF"/>
                    </a:gs>
                    <a:gs pos="99000">
                      <a:srgbClr val="FFFFFF"/>
                    </a:gs>
                  </a:gsLst>
                  <a:lin ang="5400000" scaled="0"/>
                </a:gradFill>
              </a:defRPr>
            </a:lvl1pPr>
          </a:lstStyle>
          <a:p>
            <a:pPr lvl="0"/>
            <a:r>
              <a:rPr lang="en-US" dirty="0"/>
              <a:t>Click to edit Master text</a:t>
            </a:r>
          </a:p>
        </p:txBody>
      </p:sp>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gray">
          <a:xfrm>
            <a:off x="10217609" y="471124"/>
            <a:ext cx="1522007" cy="326167"/>
          </a:xfrm>
          <a:prstGeom prst="rect">
            <a:avLst/>
          </a:prstGeom>
        </p:spPr>
      </p:pic>
    </p:spTree>
    <p:extLst>
      <p:ext uri="{BB962C8B-B14F-4D97-AF65-F5344CB8AC3E}">
        <p14:creationId xmlns:p14="http://schemas.microsoft.com/office/powerpoint/2010/main" val="304833307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itle Slide 6 for internal audiences">
    <p:spTree>
      <p:nvGrpSpPr>
        <p:cNvPr id="1" name=""/>
        <p:cNvGrpSpPr/>
        <p:nvPr/>
      </p:nvGrpSpPr>
      <p:grpSpPr>
        <a:xfrm>
          <a:off x="0" y="0"/>
          <a:ext cx="0" cy="0"/>
          <a:chOff x="0" y="0"/>
          <a:chExt cx="0" cy="0"/>
        </a:xfrm>
      </p:grpSpPr>
      <p:pic>
        <p:nvPicPr>
          <p:cNvPr id="8" name="Picture 4" descr="D:\Online_ART\Recent Additions\_FY12 Microsoft Brand Photography_NA_only_no-exp\144 ppi RGB jpg\MSC12_Chris_002.jpg"/>
          <p:cNvPicPr>
            <a:picLocks noChangeAspect="1" noChangeArrowheads="1"/>
          </p:cNvPicPr>
          <p:nvPr userDrawn="1"/>
        </p:nvPicPr>
        <p:blipFill rotWithShape="1">
          <a:blip r:embed="rId2">
            <a:extLst>
              <a:ext uri="{28A0092B-C50C-407E-A947-70E740481C1C}">
                <a14:useLocalDpi xmlns:a14="http://schemas.microsoft.com/office/drawing/2010/main"/>
              </a:ext>
            </a:extLst>
          </a:blip>
          <a:srcRect l="114" t="1" b="-114"/>
          <a:stretch/>
        </p:blipFill>
        <p:spPr bwMode="auto">
          <a:xfrm flipH="1">
            <a:off x="-1" y="1"/>
            <a:ext cx="12188826" cy="6857999"/>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18"/>
          <p:cNvSpPr/>
          <p:nvPr userDrawn="1"/>
        </p:nvSpPr>
        <p:spPr bwMode="gray">
          <a:xfrm>
            <a:off x="269169" y="2084172"/>
            <a:ext cx="7169531" cy="3586208"/>
          </a:xfrm>
          <a:prstGeom prst="rect">
            <a:avLst/>
          </a:prstGeom>
          <a:solidFill>
            <a:schemeClr val="accent4">
              <a:alpha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8" tIns="143391" rIns="179238" bIns="143391" numCol="1" spcCol="0" rtlCol="0" fromWordArt="0" anchor="t" anchorCtr="0" forceAA="0" compatLnSpc="1">
            <a:prstTxWarp prst="textNoShape">
              <a:avLst/>
            </a:prstTxWarp>
            <a:noAutofit/>
          </a:bodyPr>
          <a:lstStyle/>
          <a:p>
            <a:pPr algn="ctr" defTabSz="913916" fontAlgn="base">
              <a:lnSpc>
                <a:spcPct val="90000"/>
              </a:lnSpc>
              <a:spcBef>
                <a:spcPct val="0"/>
              </a:spcBef>
              <a:spcAft>
                <a:spcPct val="0"/>
              </a:spcAft>
            </a:pPr>
            <a:endParaRPr lang="en-US" sz="2352" dirty="0" err="1">
              <a:gradFill>
                <a:gsLst>
                  <a:gs pos="0">
                    <a:srgbClr val="FFFFFF"/>
                  </a:gs>
                  <a:gs pos="100000">
                    <a:srgbClr val="FFFFFF"/>
                  </a:gs>
                </a:gsLst>
                <a:lin ang="5400000" scaled="0"/>
              </a:gradFill>
              <a:ea typeface="Segoe UI" pitchFamily="34" charset="0"/>
              <a:cs typeface="Segoe UI" pitchFamily="34" charset="0"/>
            </a:endParaRPr>
          </a:p>
        </p:txBody>
      </p:sp>
      <p:pic>
        <p:nvPicPr>
          <p:cNvPr id="6" name="Picture 2" descr="D:\Documents\Projects\2012 Projects\_Template-Templates\MS Visual ID\Artwork\MSFT_cornerstone_tiles\CornerStoneTile-Blank\screen\CS_Tile_Purp526_rgb.png"/>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269169" y="289512"/>
            <a:ext cx="1792383" cy="1793104"/>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
          <p:cNvSpPr>
            <a:spLocks noGrp="1"/>
          </p:cNvSpPr>
          <p:nvPr>
            <p:ph type="title" hasCustomPrompt="1"/>
          </p:nvPr>
        </p:nvSpPr>
        <p:spPr bwMode="ltGray">
          <a:xfrm>
            <a:off x="267613" y="2082468"/>
            <a:ext cx="7171087" cy="1794808"/>
          </a:xfrm>
          <a:noFill/>
        </p:spPr>
        <p:txBody>
          <a:bodyPr lIns="146304" tIns="91440" rIns="146304" bIns="91440" anchor="t" anchorCtr="0"/>
          <a:lstStyle>
            <a:lvl1pPr>
              <a:defRPr sz="5881" spc="-98" baseline="0">
                <a:gradFill>
                  <a:gsLst>
                    <a:gs pos="5833">
                      <a:srgbClr val="FFFFFF"/>
                    </a:gs>
                    <a:gs pos="18000">
                      <a:srgbClr val="FFFFFF"/>
                    </a:gs>
                  </a:gsLst>
                  <a:lin ang="5400000" scaled="0"/>
                </a:gradFill>
              </a:defRPr>
            </a:lvl1pPr>
          </a:lstStyle>
          <a:p>
            <a:r>
              <a:rPr lang="en-US" dirty="0"/>
              <a:t>Presentation title</a:t>
            </a:r>
          </a:p>
        </p:txBody>
      </p:sp>
      <p:sp>
        <p:nvSpPr>
          <p:cNvPr id="3" name="Text Placeholder 2"/>
          <p:cNvSpPr>
            <a:spLocks noGrp="1"/>
          </p:cNvSpPr>
          <p:nvPr>
            <p:ph type="body" sz="quarter" idx="14"/>
          </p:nvPr>
        </p:nvSpPr>
        <p:spPr bwMode="ltGray">
          <a:xfrm>
            <a:off x="267613" y="3880390"/>
            <a:ext cx="7171087" cy="1789991"/>
          </a:xfrm>
        </p:spPr>
        <p:txBody>
          <a:bodyPr tIns="109728" bIns="109728">
            <a:noAutofit/>
          </a:bodyPr>
          <a:lstStyle>
            <a:lvl1pPr marL="0" indent="0">
              <a:spcBef>
                <a:spcPts val="0"/>
              </a:spcBef>
              <a:buNone/>
              <a:defRPr sz="3136">
                <a:gradFill>
                  <a:gsLst>
                    <a:gs pos="1250">
                      <a:srgbClr val="FFFFFF"/>
                    </a:gs>
                    <a:gs pos="99000">
                      <a:srgbClr val="FFFFFF"/>
                    </a:gs>
                  </a:gsLst>
                  <a:lin ang="5400000" scaled="0"/>
                </a:gradFill>
              </a:defRPr>
            </a:lvl1pPr>
          </a:lstStyle>
          <a:p>
            <a:pPr lvl="0"/>
            <a:r>
              <a:rPr lang="en-US" dirty="0"/>
              <a:t>Click to edit Master text</a:t>
            </a:r>
          </a:p>
        </p:txBody>
      </p:sp>
      <p:pic>
        <p:nvPicPr>
          <p:cNvPr id="10" name="Picture 9"/>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bwMode="gray">
          <a:xfrm>
            <a:off x="10217612" y="470410"/>
            <a:ext cx="1522007" cy="326167"/>
          </a:xfrm>
          <a:prstGeom prst="rect">
            <a:avLst/>
          </a:prstGeom>
        </p:spPr>
      </p:pic>
    </p:spTree>
    <p:extLst>
      <p:ext uri="{BB962C8B-B14F-4D97-AF65-F5344CB8AC3E}">
        <p14:creationId xmlns:p14="http://schemas.microsoft.com/office/powerpoint/2010/main" val="30731814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itle Slide 7">
    <p:spTree>
      <p:nvGrpSpPr>
        <p:cNvPr id="1" name=""/>
        <p:cNvGrpSpPr/>
        <p:nvPr/>
      </p:nvGrpSpPr>
      <p:grpSpPr>
        <a:xfrm>
          <a:off x="0" y="0"/>
          <a:ext cx="0" cy="0"/>
          <a:chOff x="0" y="0"/>
          <a:chExt cx="0" cy="0"/>
        </a:xfrm>
      </p:grpSpPr>
      <p:pic>
        <p:nvPicPr>
          <p:cNvPr id="4098" name="Picture 2"/>
          <p:cNvPicPr>
            <a:picLocks noChangeAspect="1" noChangeArrowheads="1"/>
          </p:cNvPicPr>
          <p:nvPr userDrawn="1"/>
        </p:nvPicPr>
        <p:blipFill rotWithShape="1">
          <a:blip r:embed="rId2">
            <a:extLst>
              <a:ext uri="{28A0092B-C50C-407E-A947-70E740481C1C}">
                <a14:useLocalDpi xmlns:a14="http://schemas.microsoft.com/office/drawing/2010/main"/>
              </a:ext>
            </a:extLst>
          </a:blip>
          <a:srcRect/>
          <a:stretch/>
        </p:blipFill>
        <p:spPr bwMode="auto">
          <a:xfrm>
            <a:off x="311" y="1"/>
            <a:ext cx="12188203" cy="6856163"/>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17" name="Rectangle 16"/>
          <p:cNvSpPr/>
          <p:nvPr userDrawn="1"/>
        </p:nvSpPr>
        <p:spPr bwMode="gray">
          <a:xfrm>
            <a:off x="269169" y="2084172"/>
            <a:ext cx="5377148" cy="4482760"/>
          </a:xfrm>
          <a:prstGeom prst="rect">
            <a:avLst/>
          </a:prstGeom>
          <a:solidFill>
            <a:schemeClr val="accent2">
              <a:alpha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8" tIns="143391" rIns="179238" bIns="143391" numCol="1" spcCol="0" rtlCol="0" fromWordArt="0" anchor="t" anchorCtr="0" forceAA="0" compatLnSpc="1">
            <a:prstTxWarp prst="textNoShape">
              <a:avLst/>
            </a:prstTxWarp>
            <a:noAutofit/>
          </a:bodyPr>
          <a:lstStyle/>
          <a:p>
            <a:pPr algn="ctr" defTabSz="913916" fontAlgn="base">
              <a:lnSpc>
                <a:spcPct val="90000"/>
              </a:lnSpc>
              <a:spcBef>
                <a:spcPct val="0"/>
              </a:spcBef>
              <a:spcAft>
                <a:spcPct val="0"/>
              </a:spcAft>
            </a:pPr>
            <a:endParaRPr lang="en-US" sz="2352" dirty="0" err="1">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bwMode="ltGray">
          <a:xfrm>
            <a:off x="267613" y="2082468"/>
            <a:ext cx="5378705" cy="2691360"/>
          </a:xfrm>
          <a:noFill/>
        </p:spPr>
        <p:txBody>
          <a:bodyPr lIns="146304" tIns="91440" rIns="146304" bIns="91440" anchor="t" anchorCtr="0"/>
          <a:lstStyle>
            <a:lvl1pPr>
              <a:defRPr sz="5293" spc="-98" baseline="0">
                <a:gradFill>
                  <a:gsLst>
                    <a:gs pos="5833">
                      <a:srgbClr val="FFFFFF"/>
                    </a:gs>
                    <a:gs pos="18000">
                      <a:srgbClr val="FFFFFF"/>
                    </a:gs>
                  </a:gsLst>
                  <a:lin ang="5400000" scaled="0"/>
                </a:gradFill>
              </a:defRPr>
            </a:lvl1pPr>
          </a:lstStyle>
          <a:p>
            <a:r>
              <a:rPr lang="en-US" dirty="0"/>
              <a:t>Presentation title</a:t>
            </a:r>
          </a:p>
        </p:txBody>
      </p:sp>
      <p:sp>
        <p:nvSpPr>
          <p:cNvPr id="3" name="Text Placeholder 2"/>
          <p:cNvSpPr>
            <a:spLocks noGrp="1"/>
          </p:cNvSpPr>
          <p:nvPr>
            <p:ph type="body" sz="quarter" idx="14" hasCustomPrompt="1"/>
          </p:nvPr>
        </p:nvSpPr>
        <p:spPr bwMode="ltGray">
          <a:xfrm>
            <a:off x="267613" y="4773828"/>
            <a:ext cx="5378705" cy="1793104"/>
          </a:xfrm>
          <a:noFill/>
        </p:spPr>
        <p:txBody>
          <a:bodyPr tIns="109728" bIns="109728">
            <a:noAutofit/>
          </a:bodyPr>
          <a:lstStyle>
            <a:lvl1pPr marL="0" indent="0">
              <a:spcBef>
                <a:spcPts val="0"/>
              </a:spcBef>
              <a:buNone/>
              <a:defRPr sz="3136">
                <a:gradFill>
                  <a:gsLst>
                    <a:gs pos="1250">
                      <a:srgbClr val="FFFFFF"/>
                    </a:gs>
                    <a:gs pos="99000">
                      <a:srgbClr val="FFFFFF"/>
                    </a:gs>
                  </a:gsLst>
                  <a:lin ang="5400000" scaled="0"/>
                </a:gradFill>
              </a:defRPr>
            </a:lvl1pPr>
          </a:lstStyle>
          <a:p>
            <a:pPr lvl="0"/>
            <a:r>
              <a:rPr lang="en-US" dirty="0"/>
              <a:t>Speaker Name</a:t>
            </a:r>
          </a:p>
        </p:txBody>
      </p:sp>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gray">
          <a:xfrm>
            <a:off x="449206" y="471124"/>
            <a:ext cx="1522007" cy="326167"/>
          </a:xfrm>
          <a:prstGeom prst="rect">
            <a:avLst/>
          </a:prstGeom>
        </p:spPr>
      </p:pic>
    </p:spTree>
    <p:extLst>
      <p:ext uri="{BB962C8B-B14F-4D97-AF65-F5344CB8AC3E}">
        <p14:creationId xmlns:p14="http://schemas.microsoft.com/office/powerpoint/2010/main" val="369501594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itle Slide 7 for internal audiences">
    <p:spTree>
      <p:nvGrpSpPr>
        <p:cNvPr id="1" name=""/>
        <p:cNvGrpSpPr/>
        <p:nvPr/>
      </p:nvGrpSpPr>
      <p:grpSpPr>
        <a:xfrm>
          <a:off x="0" y="0"/>
          <a:ext cx="0" cy="0"/>
          <a:chOff x="0" y="0"/>
          <a:chExt cx="0" cy="0"/>
        </a:xfrm>
      </p:grpSpPr>
      <p:pic>
        <p:nvPicPr>
          <p:cNvPr id="4098" name="Picture 2"/>
          <p:cNvPicPr>
            <a:picLocks noChangeAspect="1" noChangeArrowheads="1"/>
          </p:cNvPicPr>
          <p:nvPr userDrawn="1"/>
        </p:nvPicPr>
        <p:blipFill rotWithShape="1">
          <a:blip r:embed="rId2">
            <a:extLst>
              <a:ext uri="{28A0092B-C50C-407E-A947-70E740481C1C}">
                <a14:useLocalDpi xmlns:a14="http://schemas.microsoft.com/office/drawing/2010/main"/>
              </a:ext>
            </a:extLst>
          </a:blip>
          <a:srcRect/>
          <a:stretch/>
        </p:blipFill>
        <p:spPr bwMode="auto">
          <a:xfrm>
            <a:off x="311" y="1"/>
            <a:ext cx="12188203" cy="6856163"/>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19" name="Rectangle 18"/>
          <p:cNvSpPr/>
          <p:nvPr userDrawn="1"/>
        </p:nvSpPr>
        <p:spPr bwMode="gray">
          <a:xfrm>
            <a:off x="269169" y="2084172"/>
            <a:ext cx="5377148" cy="4482760"/>
          </a:xfrm>
          <a:prstGeom prst="rect">
            <a:avLst/>
          </a:prstGeom>
          <a:solidFill>
            <a:schemeClr val="accent2">
              <a:alpha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8" tIns="143391" rIns="179238" bIns="143391" numCol="1" spcCol="0" rtlCol="0" fromWordArt="0" anchor="t" anchorCtr="0" forceAA="0" compatLnSpc="1">
            <a:prstTxWarp prst="textNoShape">
              <a:avLst/>
            </a:prstTxWarp>
            <a:noAutofit/>
          </a:bodyPr>
          <a:lstStyle/>
          <a:p>
            <a:pPr algn="ctr" defTabSz="913916" fontAlgn="base">
              <a:lnSpc>
                <a:spcPct val="90000"/>
              </a:lnSpc>
              <a:spcBef>
                <a:spcPct val="0"/>
              </a:spcBef>
              <a:spcAft>
                <a:spcPct val="0"/>
              </a:spcAft>
            </a:pPr>
            <a:endParaRPr lang="en-US" sz="2352" dirty="0" err="1">
              <a:gradFill>
                <a:gsLst>
                  <a:gs pos="0">
                    <a:srgbClr val="FFFFFF"/>
                  </a:gs>
                  <a:gs pos="100000">
                    <a:srgbClr val="FFFFFF"/>
                  </a:gs>
                </a:gsLst>
                <a:lin ang="5400000" scaled="0"/>
              </a:gradFill>
              <a:ea typeface="Segoe UI" pitchFamily="34" charset="0"/>
              <a:cs typeface="Segoe UI" pitchFamily="34" charset="0"/>
            </a:endParaRPr>
          </a:p>
        </p:txBody>
      </p:sp>
      <p:pic>
        <p:nvPicPr>
          <p:cNvPr id="10" name="Picture 2" descr="D:\Documents\Projects\2012 Projects\_Template-Templates\MS Visual ID\Artwork\MSFT_cornerstone_tiles\CornerStoneTile-Blank\screen\CS_Tile_Lime382_rgb.png"/>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269169" y="291069"/>
            <a:ext cx="1792383" cy="1793104"/>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
          <p:cNvSpPr>
            <a:spLocks noGrp="1"/>
          </p:cNvSpPr>
          <p:nvPr>
            <p:ph type="title" hasCustomPrompt="1"/>
          </p:nvPr>
        </p:nvSpPr>
        <p:spPr bwMode="ltGray">
          <a:xfrm>
            <a:off x="267613" y="2082468"/>
            <a:ext cx="5378705" cy="2691360"/>
          </a:xfrm>
          <a:noFill/>
        </p:spPr>
        <p:txBody>
          <a:bodyPr lIns="146304" tIns="91440" rIns="146304" bIns="91440" anchor="t" anchorCtr="0"/>
          <a:lstStyle>
            <a:lvl1pPr>
              <a:defRPr sz="5293" spc="-98" baseline="0">
                <a:gradFill>
                  <a:gsLst>
                    <a:gs pos="5833">
                      <a:srgbClr val="FFFFFF"/>
                    </a:gs>
                    <a:gs pos="18000">
                      <a:srgbClr val="FFFFFF"/>
                    </a:gs>
                  </a:gsLst>
                  <a:lin ang="5400000" scaled="0"/>
                </a:gradFill>
              </a:defRPr>
            </a:lvl1pPr>
          </a:lstStyle>
          <a:p>
            <a:r>
              <a:rPr lang="en-US" dirty="0"/>
              <a:t>Presentation title</a:t>
            </a:r>
          </a:p>
        </p:txBody>
      </p:sp>
      <p:sp>
        <p:nvSpPr>
          <p:cNvPr id="3" name="Text Placeholder 2"/>
          <p:cNvSpPr>
            <a:spLocks noGrp="1"/>
          </p:cNvSpPr>
          <p:nvPr>
            <p:ph type="body" sz="quarter" idx="14" hasCustomPrompt="1"/>
          </p:nvPr>
        </p:nvSpPr>
        <p:spPr bwMode="ltGray">
          <a:xfrm>
            <a:off x="267613" y="4773828"/>
            <a:ext cx="5378705" cy="1793104"/>
          </a:xfrm>
          <a:noFill/>
        </p:spPr>
        <p:txBody>
          <a:bodyPr tIns="109728" bIns="109728">
            <a:noAutofit/>
          </a:bodyPr>
          <a:lstStyle>
            <a:lvl1pPr marL="0" indent="0">
              <a:spcBef>
                <a:spcPts val="0"/>
              </a:spcBef>
              <a:buNone/>
              <a:defRPr sz="3136">
                <a:gradFill>
                  <a:gsLst>
                    <a:gs pos="1250">
                      <a:srgbClr val="FFFFFF"/>
                    </a:gs>
                    <a:gs pos="99000">
                      <a:srgbClr val="FFFFFF"/>
                    </a:gs>
                  </a:gsLst>
                  <a:lin ang="5400000" scaled="0"/>
                </a:gradFill>
              </a:defRPr>
            </a:lvl1pPr>
          </a:lstStyle>
          <a:p>
            <a:pPr lvl="0"/>
            <a:r>
              <a:rPr lang="en-US" dirty="0"/>
              <a:t>Speaker Name</a:t>
            </a:r>
          </a:p>
        </p:txBody>
      </p:sp>
      <p:pic>
        <p:nvPicPr>
          <p:cNvPr id="7" name="Picture 6"/>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bwMode="gray">
          <a:xfrm>
            <a:off x="10217585" y="6061422"/>
            <a:ext cx="1522007" cy="326167"/>
          </a:xfrm>
          <a:prstGeom prst="rect">
            <a:avLst/>
          </a:prstGeom>
        </p:spPr>
      </p:pic>
    </p:spTree>
    <p:extLst>
      <p:ext uri="{BB962C8B-B14F-4D97-AF65-F5344CB8AC3E}">
        <p14:creationId xmlns:p14="http://schemas.microsoft.com/office/powerpoint/2010/main" val="290163005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ark Blue Blank">
    <p:bg>
      <p:bgPr>
        <a:solidFill>
          <a:srgbClr val="004086"/>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49983173"/>
      </p:ext>
    </p:extLst>
  </p:cSld>
  <p:clrMapOvr>
    <a:masterClrMapping/>
  </p:clrMapOvr>
  <p:transition>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itle Slide 8">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flipH="1">
            <a:off x="871" y="3"/>
            <a:ext cx="12187089" cy="6857996"/>
          </a:xfrm>
          <a:prstGeom prst="rect">
            <a:avLst/>
          </a:prstGeom>
        </p:spPr>
      </p:pic>
      <p:sp>
        <p:nvSpPr>
          <p:cNvPr id="18" name="Rectangle 17"/>
          <p:cNvSpPr/>
          <p:nvPr userDrawn="1"/>
        </p:nvSpPr>
        <p:spPr bwMode="gray">
          <a:xfrm>
            <a:off x="269169" y="2084172"/>
            <a:ext cx="7169531" cy="2689656"/>
          </a:xfrm>
          <a:prstGeom prst="rect">
            <a:avLst/>
          </a:prstGeom>
          <a:solidFill>
            <a:schemeClr val="accent1">
              <a:alpha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8" tIns="143391" rIns="179238" bIns="143391" numCol="1" spcCol="0" rtlCol="0" fromWordArt="0" anchor="t" anchorCtr="0" forceAA="0" compatLnSpc="1">
            <a:prstTxWarp prst="textNoShape">
              <a:avLst/>
            </a:prstTxWarp>
            <a:noAutofit/>
          </a:bodyPr>
          <a:lstStyle/>
          <a:p>
            <a:pPr algn="ctr" defTabSz="913916" fontAlgn="base">
              <a:lnSpc>
                <a:spcPct val="90000"/>
              </a:lnSpc>
              <a:spcBef>
                <a:spcPct val="0"/>
              </a:spcBef>
              <a:spcAft>
                <a:spcPct val="0"/>
              </a:spcAft>
            </a:pPr>
            <a:endParaRPr lang="en-US" sz="2352" dirty="0" err="1">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bwMode="ltGray">
          <a:xfrm>
            <a:off x="267613" y="2084172"/>
            <a:ext cx="7171087" cy="2689656"/>
          </a:xfrm>
          <a:noFill/>
        </p:spPr>
        <p:txBody>
          <a:bodyPr vert="horz" wrap="square" lIns="146304" tIns="91440" rIns="146304" bIns="91440" rtlCol="0" anchor="t" anchorCtr="0">
            <a:noAutofit/>
          </a:bodyPr>
          <a:lstStyle>
            <a:lvl1pPr>
              <a:defRPr lang="en-US" sz="5881" spc="-98" baseline="0" dirty="0">
                <a:gradFill>
                  <a:gsLst>
                    <a:gs pos="5833">
                      <a:srgbClr val="FFFFFF"/>
                    </a:gs>
                    <a:gs pos="18000">
                      <a:srgbClr val="FFFFFF"/>
                    </a:gs>
                  </a:gsLst>
                  <a:lin ang="5400000" scaled="0"/>
                </a:gradFill>
              </a:defRPr>
            </a:lvl1pPr>
          </a:lstStyle>
          <a:p>
            <a:pPr lvl="0"/>
            <a:r>
              <a:rPr lang="en-US" dirty="0"/>
              <a:t>Presentation title</a:t>
            </a:r>
          </a:p>
        </p:txBody>
      </p:sp>
      <p:sp>
        <p:nvSpPr>
          <p:cNvPr id="3" name="Text Placeholder 2"/>
          <p:cNvSpPr>
            <a:spLocks noGrp="1"/>
          </p:cNvSpPr>
          <p:nvPr>
            <p:ph type="body" sz="quarter" idx="14" hasCustomPrompt="1"/>
          </p:nvPr>
        </p:nvSpPr>
        <p:spPr bwMode="ltGray">
          <a:xfrm>
            <a:off x="269169" y="4773827"/>
            <a:ext cx="5378705" cy="1793104"/>
          </a:xfrm>
        </p:spPr>
        <p:txBody>
          <a:bodyPr tIns="109728" bIns="109728">
            <a:noAutofit/>
          </a:bodyPr>
          <a:lstStyle>
            <a:lvl1pPr marL="0" indent="0">
              <a:spcBef>
                <a:spcPts val="0"/>
              </a:spcBef>
              <a:buNone/>
              <a:defRPr sz="3136">
                <a:gradFill>
                  <a:gsLst>
                    <a:gs pos="1250">
                      <a:srgbClr val="FFFFFF"/>
                    </a:gs>
                    <a:gs pos="99000">
                      <a:srgbClr val="FFFFFF"/>
                    </a:gs>
                  </a:gsLst>
                  <a:lin ang="5400000" scaled="0"/>
                </a:gradFill>
              </a:defRPr>
            </a:lvl1pPr>
          </a:lstStyle>
          <a:p>
            <a:pPr lvl="0"/>
            <a:r>
              <a:rPr lang="en-US" dirty="0"/>
              <a:t>Speaker Name</a:t>
            </a:r>
          </a:p>
        </p:txBody>
      </p:sp>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gray">
          <a:xfrm>
            <a:off x="449206" y="471124"/>
            <a:ext cx="1522007" cy="326167"/>
          </a:xfrm>
          <a:prstGeom prst="rect">
            <a:avLst/>
          </a:prstGeom>
        </p:spPr>
      </p:pic>
    </p:spTree>
    <p:extLst>
      <p:ext uri="{BB962C8B-B14F-4D97-AF65-F5344CB8AC3E}">
        <p14:creationId xmlns:p14="http://schemas.microsoft.com/office/powerpoint/2010/main" val="393339272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itle Slide 8 for internal audiences">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flipH="1">
            <a:off x="871" y="3"/>
            <a:ext cx="12187089" cy="6857996"/>
          </a:xfrm>
          <a:prstGeom prst="rect">
            <a:avLst/>
          </a:prstGeom>
        </p:spPr>
      </p:pic>
      <p:sp>
        <p:nvSpPr>
          <p:cNvPr id="19" name="Rectangle 18"/>
          <p:cNvSpPr/>
          <p:nvPr userDrawn="1"/>
        </p:nvSpPr>
        <p:spPr bwMode="gray">
          <a:xfrm>
            <a:off x="269169" y="2084172"/>
            <a:ext cx="7169531" cy="2689656"/>
          </a:xfrm>
          <a:prstGeom prst="rect">
            <a:avLst/>
          </a:prstGeom>
          <a:solidFill>
            <a:schemeClr val="accent1">
              <a:alpha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8" tIns="143391" rIns="179238" bIns="143391" numCol="1" spcCol="0" rtlCol="0" fromWordArt="0" anchor="t" anchorCtr="0" forceAA="0" compatLnSpc="1">
            <a:prstTxWarp prst="textNoShape">
              <a:avLst/>
            </a:prstTxWarp>
            <a:noAutofit/>
          </a:bodyPr>
          <a:lstStyle/>
          <a:p>
            <a:pPr algn="ctr" defTabSz="913916" fontAlgn="base">
              <a:lnSpc>
                <a:spcPct val="90000"/>
              </a:lnSpc>
              <a:spcBef>
                <a:spcPct val="0"/>
              </a:spcBef>
              <a:spcAft>
                <a:spcPct val="0"/>
              </a:spcAft>
            </a:pPr>
            <a:endParaRPr lang="en-US" sz="2352" dirty="0" err="1">
              <a:gradFill>
                <a:gsLst>
                  <a:gs pos="0">
                    <a:srgbClr val="FFFFFF"/>
                  </a:gs>
                  <a:gs pos="100000">
                    <a:srgbClr val="FFFFFF"/>
                  </a:gs>
                </a:gsLst>
                <a:lin ang="5400000" scaled="0"/>
              </a:gradFill>
              <a:ea typeface="Segoe UI" pitchFamily="34" charset="0"/>
              <a:cs typeface="Segoe UI" pitchFamily="34" charset="0"/>
            </a:endParaRPr>
          </a:p>
        </p:txBody>
      </p:sp>
      <p:pic>
        <p:nvPicPr>
          <p:cNvPr id="2050" name="Picture 2" descr="D:\Documents\Projects\2012 Projects\_Template-Templates\MS Visual ID\Artwork\MSFT_cornerstone_tiles\CornerStoneTile-Blank\screen\CS_Tile_Red185_rgb.png"/>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269169" y="291068"/>
            <a:ext cx="1792383" cy="1793104"/>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
          <p:cNvSpPr>
            <a:spLocks noGrp="1"/>
          </p:cNvSpPr>
          <p:nvPr>
            <p:ph type="title" hasCustomPrompt="1"/>
          </p:nvPr>
        </p:nvSpPr>
        <p:spPr bwMode="ltGray">
          <a:xfrm>
            <a:off x="267613" y="2084172"/>
            <a:ext cx="7171087" cy="2689655"/>
          </a:xfrm>
          <a:noFill/>
        </p:spPr>
        <p:txBody>
          <a:bodyPr vert="horz" wrap="square" lIns="146304" tIns="91440" rIns="146304" bIns="91440" rtlCol="0" anchor="t" anchorCtr="0">
            <a:noAutofit/>
          </a:bodyPr>
          <a:lstStyle>
            <a:lvl1pPr>
              <a:defRPr lang="en-US" sz="5881" spc="-98" baseline="0" dirty="0">
                <a:gradFill>
                  <a:gsLst>
                    <a:gs pos="5833">
                      <a:srgbClr val="FFFFFF"/>
                    </a:gs>
                    <a:gs pos="18000">
                      <a:srgbClr val="FFFFFF"/>
                    </a:gs>
                  </a:gsLst>
                  <a:lin ang="5400000" scaled="0"/>
                </a:gradFill>
              </a:defRPr>
            </a:lvl1pPr>
          </a:lstStyle>
          <a:p>
            <a:pPr lvl="0"/>
            <a:r>
              <a:rPr lang="en-US" dirty="0"/>
              <a:t>Presentation title</a:t>
            </a:r>
          </a:p>
        </p:txBody>
      </p:sp>
      <p:sp>
        <p:nvSpPr>
          <p:cNvPr id="3" name="Text Placeholder 2"/>
          <p:cNvSpPr>
            <a:spLocks noGrp="1"/>
          </p:cNvSpPr>
          <p:nvPr>
            <p:ph type="body" sz="quarter" idx="14" hasCustomPrompt="1"/>
          </p:nvPr>
        </p:nvSpPr>
        <p:spPr bwMode="ltGray">
          <a:xfrm>
            <a:off x="269169" y="4769656"/>
            <a:ext cx="5378705" cy="1793104"/>
          </a:xfrm>
        </p:spPr>
        <p:txBody>
          <a:bodyPr tIns="109728" bIns="109728">
            <a:noAutofit/>
          </a:bodyPr>
          <a:lstStyle>
            <a:lvl1pPr marL="0" indent="0">
              <a:spcBef>
                <a:spcPts val="0"/>
              </a:spcBef>
              <a:buNone/>
              <a:defRPr sz="3136">
                <a:gradFill>
                  <a:gsLst>
                    <a:gs pos="1250">
                      <a:srgbClr val="FFFFFF"/>
                    </a:gs>
                    <a:gs pos="99000">
                      <a:srgbClr val="FFFFFF"/>
                    </a:gs>
                  </a:gsLst>
                  <a:lin ang="5400000" scaled="0"/>
                </a:gradFill>
              </a:defRPr>
            </a:lvl1pPr>
          </a:lstStyle>
          <a:p>
            <a:pPr lvl="0"/>
            <a:r>
              <a:rPr lang="en-US" dirty="0"/>
              <a:t>Speaker Name</a:t>
            </a:r>
          </a:p>
        </p:txBody>
      </p:sp>
      <p:pic>
        <p:nvPicPr>
          <p:cNvPr id="7" name="Picture 6"/>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bwMode="gray">
          <a:xfrm>
            <a:off x="10217609" y="471124"/>
            <a:ext cx="1522007" cy="326167"/>
          </a:xfrm>
          <a:prstGeom prst="rect">
            <a:avLst/>
          </a:prstGeom>
        </p:spPr>
      </p:pic>
    </p:spTree>
    <p:extLst>
      <p:ext uri="{BB962C8B-B14F-4D97-AF65-F5344CB8AC3E}">
        <p14:creationId xmlns:p14="http://schemas.microsoft.com/office/powerpoint/2010/main" val="261241839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itle Slide 9 ">
    <p:spTree>
      <p:nvGrpSpPr>
        <p:cNvPr id="1" name=""/>
        <p:cNvGrpSpPr/>
        <p:nvPr/>
      </p:nvGrpSpPr>
      <p:grpSpPr>
        <a:xfrm>
          <a:off x="0" y="0"/>
          <a:ext cx="0" cy="0"/>
          <a:chOff x="0" y="0"/>
          <a:chExt cx="0" cy="0"/>
        </a:xfrm>
      </p:grpSpPr>
      <p:pic>
        <p:nvPicPr>
          <p:cNvPr id="10" name="Picture 2"/>
          <p:cNvPicPr>
            <a:picLocks noChangeAspect="1" noChangeArrowheads="1"/>
          </p:cNvPicPr>
          <p:nvPr userDrawn="1"/>
        </p:nvPicPr>
        <p:blipFill>
          <a:blip r:embed="rId2">
            <a:extLst>
              <a:ext uri="{28A0092B-C50C-407E-A947-70E740481C1C}">
                <a14:useLocalDpi xmlns:a14="http://schemas.microsoft.com/office/drawing/2010/main"/>
              </a:ext>
            </a:extLst>
          </a:blip>
          <a:stretch>
            <a:fillRect/>
          </a:stretch>
        </p:blipFill>
        <p:spPr bwMode="auto">
          <a:xfrm>
            <a:off x="2357" y="7783"/>
            <a:ext cx="12184110" cy="6842434"/>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18"/>
          <p:cNvSpPr/>
          <p:nvPr userDrawn="1"/>
        </p:nvSpPr>
        <p:spPr bwMode="gray">
          <a:xfrm>
            <a:off x="269232" y="2084186"/>
            <a:ext cx="7169531" cy="4482746"/>
          </a:xfrm>
          <a:prstGeom prst="rect">
            <a:avLst/>
          </a:prstGeom>
          <a:solidFill>
            <a:schemeClr val="accent2">
              <a:alpha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8" tIns="143391" rIns="179238" bIns="143391" numCol="1" spcCol="0" rtlCol="0" fromWordArt="0" anchor="t" anchorCtr="0" forceAA="0" compatLnSpc="1">
            <a:prstTxWarp prst="textNoShape">
              <a:avLst/>
            </a:prstTxWarp>
            <a:noAutofit/>
          </a:bodyPr>
          <a:lstStyle/>
          <a:p>
            <a:pPr algn="ctr" defTabSz="913916" fontAlgn="base">
              <a:lnSpc>
                <a:spcPct val="90000"/>
              </a:lnSpc>
              <a:spcBef>
                <a:spcPct val="0"/>
              </a:spcBef>
              <a:spcAft>
                <a:spcPct val="0"/>
              </a:spcAft>
            </a:pPr>
            <a:endParaRPr lang="en-US" sz="2352" dirty="0" err="1">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bwMode="ltGray">
          <a:xfrm>
            <a:off x="269169" y="2084172"/>
            <a:ext cx="7169531" cy="2689656"/>
          </a:xfrm>
          <a:noFill/>
        </p:spPr>
        <p:txBody>
          <a:bodyPr lIns="146304" tIns="91440" rIns="146304" bIns="91440" anchor="t" anchorCtr="0"/>
          <a:lstStyle>
            <a:lvl1pPr>
              <a:defRPr sz="6469" spc="-98" baseline="0">
                <a:gradFill>
                  <a:gsLst>
                    <a:gs pos="0">
                      <a:srgbClr val="FFFFFF"/>
                    </a:gs>
                    <a:gs pos="100000">
                      <a:srgbClr val="FFFFFF"/>
                    </a:gs>
                  </a:gsLst>
                  <a:lin ang="5400000" scaled="0"/>
                </a:gradFill>
              </a:defRPr>
            </a:lvl1pPr>
          </a:lstStyle>
          <a:p>
            <a:r>
              <a:rPr lang="en-US" dirty="0"/>
              <a:t>Presentation title</a:t>
            </a:r>
          </a:p>
        </p:txBody>
      </p:sp>
      <p:sp>
        <p:nvSpPr>
          <p:cNvPr id="7" name="Text Placeholder 4"/>
          <p:cNvSpPr>
            <a:spLocks noGrp="1"/>
          </p:cNvSpPr>
          <p:nvPr>
            <p:ph type="body" sz="quarter" idx="12" hasCustomPrompt="1"/>
          </p:nvPr>
        </p:nvSpPr>
        <p:spPr bwMode="ltGray">
          <a:xfrm>
            <a:off x="269170" y="4772271"/>
            <a:ext cx="7169531" cy="1794661"/>
          </a:xfrm>
          <a:noFill/>
        </p:spPr>
        <p:txBody>
          <a:bodyPr lIns="146304" tIns="109728" rIns="146304" bIns="109728">
            <a:noAutofit/>
          </a:bodyPr>
          <a:lstStyle>
            <a:lvl1pPr marL="0" indent="0">
              <a:spcBef>
                <a:spcPts val="0"/>
              </a:spcBef>
              <a:buNone/>
              <a:defRPr sz="3136" spc="0" baseline="0">
                <a:gradFill>
                  <a:gsLst>
                    <a:gs pos="1250">
                      <a:srgbClr val="FFFFFF"/>
                    </a:gs>
                    <a:gs pos="99000">
                      <a:srgbClr val="FFFFFF"/>
                    </a:gs>
                  </a:gsLst>
                  <a:lin ang="5400000" scaled="0"/>
                </a:gradFill>
                <a:latin typeface="+mj-lt"/>
              </a:defRPr>
            </a:lvl1pPr>
          </a:lstStyle>
          <a:p>
            <a:pPr lvl="0"/>
            <a:r>
              <a:rPr lang="en-US" dirty="0"/>
              <a:t>Speaker Name</a:t>
            </a:r>
          </a:p>
        </p:txBody>
      </p:sp>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gray">
          <a:xfrm>
            <a:off x="449206" y="471124"/>
            <a:ext cx="1522007" cy="326167"/>
          </a:xfrm>
          <a:prstGeom prst="rect">
            <a:avLst/>
          </a:prstGeom>
        </p:spPr>
      </p:pic>
    </p:spTree>
    <p:extLst>
      <p:ext uri="{BB962C8B-B14F-4D97-AF65-F5344CB8AC3E}">
        <p14:creationId xmlns:p14="http://schemas.microsoft.com/office/powerpoint/2010/main" val="98541834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itle Slide 9 for internal audiences">
    <p:spTree>
      <p:nvGrpSpPr>
        <p:cNvPr id="1" name=""/>
        <p:cNvGrpSpPr/>
        <p:nvPr/>
      </p:nvGrpSpPr>
      <p:grpSpPr>
        <a:xfrm>
          <a:off x="0" y="0"/>
          <a:ext cx="0" cy="0"/>
          <a:chOff x="0" y="0"/>
          <a:chExt cx="0" cy="0"/>
        </a:xfrm>
      </p:grpSpPr>
      <p:pic>
        <p:nvPicPr>
          <p:cNvPr id="11" name="Picture 2"/>
          <p:cNvPicPr>
            <a:picLocks noChangeAspect="1" noChangeArrowheads="1"/>
          </p:cNvPicPr>
          <p:nvPr userDrawn="1"/>
        </p:nvPicPr>
        <p:blipFill>
          <a:blip r:embed="rId2">
            <a:extLst>
              <a:ext uri="{28A0092B-C50C-407E-A947-70E740481C1C}">
                <a14:useLocalDpi xmlns:a14="http://schemas.microsoft.com/office/drawing/2010/main"/>
              </a:ext>
            </a:extLst>
          </a:blip>
          <a:stretch>
            <a:fillRect/>
          </a:stretch>
        </p:blipFill>
        <p:spPr bwMode="auto">
          <a:xfrm>
            <a:off x="2357" y="7783"/>
            <a:ext cx="12184110" cy="6842435"/>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20"/>
          <p:cNvSpPr/>
          <p:nvPr userDrawn="1"/>
        </p:nvSpPr>
        <p:spPr bwMode="gray">
          <a:xfrm>
            <a:off x="269232" y="1187644"/>
            <a:ext cx="7169531" cy="3586184"/>
          </a:xfrm>
          <a:prstGeom prst="rect">
            <a:avLst/>
          </a:prstGeom>
          <a:solidFill>
            <a:schemeClr val="accent2">
              <a:alpha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8" tIns="143391" rIns="179238" bIns="143391" numCol="1" spcCol="0" rtlCol="0" fromWordArt="0" anchor="t" anchorCtr="0" forceAA="0" compatLnSpc="1">
            <a:prstTxWarp prst="textNoShape">
              <a:avLst/>
            </a:prstTxWarp>
            <a:noAutofit/>
          </a:bodyPr>
          <a:lstStyle/>
          <a:p>
            <a:pPr algn="ctr" defTabSz="913916" fontAlgn="base">
              <a:lnSpc>
                <a:spcPct val="90000"/>
              </a:lnSpc>
              <a:spcBef>
                <a:spcPct val="0"/>
              </a:spcBef>
              <a:spcAft>
                <a:spcPct val="0"/>
              </a:spcAft>
            </a:pPr>
            <a:endParaRPr lang="en-US" sz="2352" dirty="0" err="1">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bwMode="ltGray">
          <a:xfrm>
            <a:off x="269169" y="1186843"/>
            <a:ext cx="7169531" cy="1793882"/>
          </a:xfrm>
          <a:noFill/>
        </p:spPr>
        <p:txBody>
          <a:bodyPr lIns="146304" tIns="91440" rIns="146304" bIns="91440" anchor="t" anchorCtr="0"/>
          <a:lstStyle>
            <a:lvl1pPr>
              <a:defRPr sz="5881" spc="-98" baseline="0">
                <a:gradFill>
                  <a:gsLst>
                    <a:gs pos="0">
                      <a:srgbClr val="FFFFFF"/>
                    </a:gs>
                    <a:gs pos="100000">
                      <a:srgbClr val="FFFFFF"/>
                    </a:gs>
                  </a:gsLst>
                  <a:lin ang="5400000" scaled="0"/>
                </a:gradFill>
              </a:defRPr>
            </a:lvl1pPr>
          </a:lstStyle>
          <a:p>
            <a:r>
              <a:rPr lang="en-US" dirty="0"/>
              <a:t>Presentation title</a:t>
            </a:r>
          </a:p>
        </p:txBody>
      </p:sp>
      <p:sp>
        <p:nvSpPr>
          <p:cNvPr id="7" name="Text Placeholder 4"/>
          <p:cNvSpPr>
            <a:spLocks noGrp="1"/>
          </p:cNvSpPr>
          <p:nvPr>
            <p:ph type="body" sz="quarter" idx="12" hasCustomPrompt="1"/>
          </p:nvPr>
        </p:nvSpPr>
        <p:spPr bwMode="ltGray">
          <a:xfrm>
            <a:off x="269169" y="2979167"/>
            <a:ext cx="7169531" cy="1794661"/>
          </a:xfrm>
          <a:noFill/>
        </p:spPr>
        <p:txBody>
          <a:bodyPr lIns="146304" tIns="109728" rIns="146304" bIns="109728">
            <a:noAutofit/>
          </a:bodyPr>
          <a:lstStyle>
            <a:lvl1pPr marL="0" indent="0">
              <a:spcBef>
                <a:spcPts val="0"/>
              </a:spcBef>
              <a:buNone/>
              <a:defRPr sz="3136" spc="0" baseline="0">
                <a:gradFill>
                  <a:gsLst>
                    <a:gs pos="1250">
                      <a:srgbClr val="FFFFFF"/>
                    </a:gs>
                    <a:gs pos="99000">
                      <a:srgbClr val="FFFFFF"/>
                    </a:gs>
                  </a:gsLst>
                  <a:lin ang="5400000" scaled="0"/>
                </a:gradFill>
                <a:latin typeface="+mj-lt"/>
              </a:defRPr>
            </a:lvl1pPr>
          </a:lstStyle>
          <a:p>
            <a:pPr lvl="0"/>
            <a:r>
              <a:rPr lang="en-US" dirty="0"/>
              <a:t>Speaker Name</a:t>
            </a:r>
          </a:p>
        </p:txBody>
      </p:sp>
      <p:pic>
        <p:nvPicPr>
          <p:cNvPr id="10" name="Picture 2" descr="D:\Documents\Projects\2012 Projects\_Template-Templates\MS Visual ID\Artwork\MSFT_cornerstone_tiles\CornerStoneTile-Blank\screen\CS_Tile_Purp526_rgb.png"/>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269169" y="4773828"/>
            <a:ext cx="1792383" cy="1793104"/>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bwMode="gray">
          <a:xfrm>
            <a:off x="10217585" y="6061422"/>
            <a:ext cx="1522007" cy="326167"/>
          </a:xfrm>
          <a:prstGeom prst="rect">
            <a:avLst/>
          </a:prstGeom>
        </p:spPr>
      </p:pic>
    </p:spTree>
    <p:extLst>
      <p:ext uri="{BB962C8B-B14F-4D97-AF65-F5344CB8AC3E}">
        <p14:creationId xmlns:p14="http://schemas.microsoft.com/office/powerpoint/2010/main" val="159974757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Demo slide">
    <p:spTree>
      <p:nvGrpSpPr>
        <p:cNvPr id="1" name=""/>
        <p:cNvGrpSpPr/>
        <p:nvPr/>
      </p:nvGrpSpPr>
      <p:grpSpPr>
        <a:xfrm>
          <a:off x="0" y="0"/>
          <a:ext cx="0" cy="0"/>
          <a:chOff x="0" y="0"/>
          <a:chExt cx="0" cy="0"/>
        </a:xfrm>
      </p:grpSpPr>
      <p:sp>
        <p:nvSpPr>
          <p:cNvPr id="4" name="Rectangle 3"/>
          <p:cNvSpPr/>
          <p:nvPr userDrawn="1"/>
        </p:nvSpPr>
        <p:spPr bwMode="auto">
          <a:xfrm>
            <a:off x="269232" y="1187644"/>
            <a:ext cx="9858042" cy="2689632"/>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8" tIns="143391" rIns="179238" bIns="143391" numCol="1" spcCol="0" rtlCol="0" fromWordArt="0" anchor="t" anchorCtr="0" forceAA="0" compatLnSpc="1">
            <a:prstTxWarp prst="textNoShape">
              <a:avLst/>
            </a:prstTxWarp>
            <a:noAutofit/>
          </a:bodyPr>
          <a:lstStyle/>
          <a:p>
            <a:pPr algn="ctr" defTabSz="913916" fontAlgn="base">
              <a:lnSpc>
                <a:spcPct val="90000"/>
              </a:lnSpc>
              <a:spcBef>
                <a:spcPct val="0"/>
              </a:spcBef>
              <a:spcAft>
                <a:spcPct val="0"/>
              </a:spcAft>
            </a:pPr>
            <a:endParaRPr lang="en-US" sz="2352" dirty="0" err="1">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69170" y="1186356"/>
            <a:ext cx="9856549" cy="2697988"/>
          </a:xfrm>
          <a:noFill/>
        </p:spPr>
        <p:txBody>
          <a:bodyPr tIns="91440" bIns="91440" anchor="t" anchorCtr="0"/>
          <a:lstStyle>
            <a:lvl1pPr>
              <a:defRPr sz="7057" spc="-98" baseline="0">
                <a:gradFill>
                  <a:gsLst>
                    <a:gs pos="5833">
                      <a:srgbClr val="FFFFFF"/>
                    </a:gs>
                    <a:gs pos="18000">
                      <a:srgbClr val="FFFFFF"/>
                    </a:gs>
                  </a:gsLst>
                  <a:lin ang="5400000" scaled="0"/>
                </a:gradFill>
              </a:defRPr>
            </a:lvl1pPr>
          </a:lstStyle>
          <a:p>
            <a:r>
              <a:rPr lang="en-US" dirty="0"/>
              <a:t>Demo title</a:t>
            </a:r>
          </a:p>
        </p:txBody>
      </p:sp>
      <p:sp>
        <p:nvSpPr>
          <p:cNvPr id="5" name="Text Placeholder 4"/>
          <p:cNvSpPr>
            <a:spLocks noGrp="1"/>
          </p:cNvSpPr>
          <p:nvPr>
            <p:ph type="body" sz="quarter" idx="12" hasCustomPrompt="1"/>
          </p:nvPr>
        </p:nvSpPr>
        <p:spPr>
          <a:xfrm>
            <a:off x="269170" y="3877277"/>
            <a:ext cx="9858106" cy="1793881"/>
          </a:xfrm>
          <a:noFill/>
        </p:spPr>
        <p:txBody>
          <a:bodyPr lIns="182880" tIns="146304" rIns="182880" bIns="146304">
            <a:noAutofit/>
          </a:bodyPr>
          <a:lstStyle>
            <a:lvl1pPr marL="0" indent="0">
              <a:spcBef>
                <a:spcPts val="0"/>
              </a:spcBef>
              <a:buNone/>
              <a:defRPr sz="3528" spc="0" baseline="0">
                <a:gradFill>
                  <a:gsLst>
                    <a:gs pos="0">
                      <a:schemeClr val="tx1">
                        <a:lumMod val="75000"/>
                        <a:lumOff val="25000"/>
                      </a:schemeClr>
                    </a:gs>
                    <a:gs pos="100000">
                      <a:schemeClr val="tx1">
                        <a:lumMod val="75000"/>
                        <a:lumOff val="25000"/>
                      </a:schemeClr>
                    </a:gs>
                  </a:gsLst>
                  <a:lin ang="5400000" scaled="0"/>
                </a:gradFill>
                <a:latin typeface="+mj-lt"/>
              </a:defRPr>
            </a:lvl1pPr>
          </a:lstStyle>
          <a:p>
            <a:pPr lvl="0"/>
            <a:r>
              <a:rPr lang="en-US" dirty="0"/>
              <a:t>Speaker Name</a:t>
            </a:r>
          </a:p>
        </p:txBody>
      </p:sp>
    </p:spTree>
    <p:extLst>
      <p:ext uri="{BB962C8B-B14F-4D97-AF65-F5344CB8AC3E}">
        <p14:creationId xmlns:p14="http://schemas.microsoft.com/office/powerpoint/2010/main" val="115281969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Video slide">
    <p:spTree>
      <p:nvGrpSpPr>
        <p:cNvPr id="1" name=""/>
        <p:cNvGrpSpPr/>
        <p:nvPr/>
      </p:nvGrpSpPr>
      <p:grpSpPr>
        <a:xfrm>
          <a:off x="0" y="0"/>
          <a:ext cx="0" cy="0"/>
          <a:chOff x="0" y="0"/>
          <a:chExt cx="0" cy="0"/>
        </a:xfrm>
      </p:grpSpPr>
      <p:sp>
        <p:nvSpPr>
          <p:cNvPr id="4" name="Rectangle 3"/>
          <p:cNvSpPr/>
          <p:nvPr userDrawn="1"/>
        </p:nvSpPr>
        <p:spPr bwMode="auto">
          <a:xfrm>
            <a:off x="269232" y="1187644"/>
            <a:ext cx="9858042" cy="2689632"/>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8" tIns="143391" rIns="179238" bIns="143391" numCol="1" spcCol="0" rtlCol="0" fromWordArt="0" anchor="t" anchorCtr="0" forceAA="0" compatLnSpc="1">
            <a:prstTxWarp prst="textNoShape">
              <a:avLst/>
            </a:prstTxWarp>
            <a:noAutofit/>
          </a:bodyPr>
          <a:lstStyle/>
          <a:p>
            <a:pPr algn="ctr" defTabSz="913916" fontAlgn="base">
              <a:lnSpc>
                <a:spcPct val="90000"/>
              </a:lnSpc>
              <a:spcBef>
                <a:spcPct val="0"/>
              </a:spcBef>
              <a:spcAft>
                <a:spcPct val="0"/>
              </a:spcAft>
            </a:pPr>
            <a:endParaRPr lang="en-US" sz="2352" dirty="0" err="1">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69170" y="1186356"/>
            <a:ext cx="9856549" cy="2697988"/>
          </a:xfrm>
          <a:noFill/>
        </p:spPr>
        <p:txBody>
          <a:bodyPr tIns="91440" bIns="91440" anchor="t" anchorCtr="0"/>
          <a:lstStyle>
            <a:lvl1pPr>
              <a:defRPr sz="7057" spc="-98" baseline="0">
                <a:gradFill>
                  <a:gsLst>
                    <a:gs pos="5833">
                      <a:srgbClr val="FFFFFF"/>
                    </a:gs>
                    <a:gs pos="18000">
                      <a:srgbClr val="FFFFFF"/>
                    </a:gs>
                  </a:gsLst>
                  <a:lin ang="5400000" scaled="0"/>
                </a:gradFill>
              </a:defRPr>
            </a:lvl1pPr>
          </a:lstStyle>
          <a:p>
            <a:r>
              <a:rPr lang="en-US" dirty="0"/>
              <a:t>Video title</a:t>
            </a:r>
          </a:p>
        </p:txBody>
      </p:sp>
    </p:spTree>
    <p:extLst>
      <p:ext uri="{BB962C8B-B14F-4D97-AF65-F5344CB8AC3E}">
        <p14:creationId xmlns:p14="http://schemas.microsoft.com/office/powerpoint/2010/main" val="150576997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169" y="2084172"/>
            <a:ext cx="11650488" cy="1796217"/>
          </a:xfrm>
          <a:noFill/>
        </p:spPr>
        <p:txBody>
          <a:bodyPr tIns="91440" bIns="91440" anchor="t" anchorCtr="0"/>
          <a:lstStyle>
            <a:lvl1pPr>
              <a:defRPr sz="8625" spc="-98"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247482296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169" y="2084172"/>
            <a:ext cx="11650488" cy="1796217"/>
          </a:xfrm>
          <a:noFill/>
        </p:spPr>
        <p:txBody>
          <a:bodyPr tIns="91440" bIns="91440" anchor="t" anchorCtr="0"/>
          <a:lstStyle>
            <a:lvl1pPr>
              <a:defRPr sz="8625" spc="-98"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4971755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Section Title Accent Color 3">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169" y="2084172"/>
            <a:ext cx="11650488" cy="1796217"/>
          </a:xfrm>
          <a:noFill/>
        </p:spPr>
        <p:txBody>
          <a:bodyPr tIns="91440" bIns="91440" anchor="t" anchorCtr="0"/>
          <a:lstStyle>
            <a:lvl1pPr>
              <a:defRPr sz="8625" spc="-98"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425533441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6" name="Text Placeholder 5"/>
          <p:cNvSpPr>
            <a:spLocks noGrp="1"/>
          </p:cNvSpPr>
          <p:nvPr>
            <p:ph type="body" sz="quarter" idx="10"/>
          </p:nvPr>
        </p:nvSpPr>
        <p:spPr>
          <a:xfrm>
            <a:off x="269169" y="1189177"/>
            <a:ext cx="11650488" cy="1985641"/>
          </a:xfrm>
        </p:spPr>
        <p:txBody>
          <a:bodyPr/>
          <a:lstStyle>
            <a:lvl1pPr marL="0" indent="0">
              <a:buNone/>
              <a:defRPr>
                <a:gradFill>
                  <a:gsLst>
                    <a:gs pos="1250">
                      <a:schemeClr val="tx2"/>
                    </a:gs>
                    <a:gs pos="99000">
                      <a:schemeClr val="tx2"/>
                    </a:gs>
                  </a:gsLst>
                  <a:lin ang="5400000" scaled="0"/>
                </a:gradFill>
              </a:defRPr>
            </a:lvl1pPr>
            <a:lvl2pPr marL="0" indent="0">
              <a:buFontTx/>
              <a:buNone/>
              <a:defRPr sz="1960"/>
            </a:lvl2pPr>
            <a:lvl3pPr marL="224051" indent="0">
              <a:buNone/>
              <a:defRPr/>
            </a:lvl3pPr>
            <a:lvl4pPr marL="448102" indent="0">
              <a:buNone/>
              <a:defRPr/>
            </a:lvl4pPr>
            <a:lvl5pPr marL="672153"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745687780"/>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Light Blank">
    <p:bg>
      <p:bgRef idx="1001">
        <a:schemeClr val="bg1"/>
      </p:bgRef>
    </p:bg>
    <p:spTree>
      <p:nvGrpSpPr>
        <p:cNvPr id="1" name=""/>
        <p:cNvGrpSpPr/>
        <p:nvPr/>
      </p:nvGrpSpPr>
      <p:grpSpPr>
        <a:xfrm>
          <a:off x="0" y="0"/>
          <a:ext cx="0" cy="0"/>
          <a:chOff x="0" y="0"/>
          <a:chExt cx="0" cy="0"/>
        </a:xfrm>
      </p:grpSpPr>
      <p:pic>
        <p:nvPicPr>
          <p:cNvPr id="4" name="Logo Dark" descr="MS Logo.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04945" y="6474572"/>
            <a:ext cx="1157198" cy="248097"/>
          </a:xfrm>
          <a:prstGeom prst="rect">
            <a:avLst/>
          </a:prstGeom>
        </p:spPr>
      </p:pic>
      <p:pic>
        <p:nvPicPr>
          <p:cNvPr id="6" name="Azure Dark" descr="MS-Azure_rgb_Blk.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359584" y="151316"/>
            <a:ext cx="1660940" cy="382084"/>
          </a:xfrm>
          <a:prstGeom prst="rect">
            <a:avLst/>
          </a:prstGeom>
        </p:spPr>
      </p:pic>
    </p:spTree>
    <p:extLst>
      <p:ext uri="{BB962C8B-B14F-4D97-AF65-F5344CB8AC3E}">
        <p14:creationId xmlns:p14="http://schemas.microsoft.com/office/powerpoint/2010/main" val="3468742798"/>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6" name="Text Placeholder 5"/>
          <p:cNvSpPr>
            <a:spLocks noGrp="1"/>
          </p:cNvSpPr>
          <p:nvPr>
            <p:ph type="body" sz="quarter" idx="10"/>
          </p:nvPr>
        </p:nvSpPr>
        <p:spPr>
          <a:xfrm>
            <a:off x="269169" y="1189177"/>
            <a:ext cx="11650488" cy="1985641"/>
          </a:xfrm>
        </p:spPr>
        <p:txBody>
          <a:bodyPr/>
          <a:lstStyle>
            <a:lvl1pPr marL="0" indent="0">
              <a:buNone/>
              <a:defRPr>
                <a:gradFill>
                  <a:gsLst>
                    <a:gs pos="1250">
                      <a:schemeClr val="tx1"/>
                    </a:gs>
                    <a:gs pos="99000">
                      <a:schemeClr val="tx1"/>
                    </a:gs>
                  </a:gsLst>
                  <a:lin ang="5400000" scaled="0"/>
                </a:gradFill>
              </a:defRPr>
            </a:lvl1pPr>
            <a:lvl2pPr marL="0" indent="0">
              <a:buFontTx/>
              <a:buNone/>
              <a:defRPr sz="1960"/>
            </a:lvl2pPr>
            <a:lvl3pPr marL="224051" indent="0">
              <a:buNone/>
              <a:defRPr/>
            </a:lvl3pPr>
            <a:lvl4pPr marL="448102" indent="0">
              <a:buNone/>
              <a:defRPr/>
            </a:lvl4pPr>
            <a:lvl5pPr marL="672153"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975824896"/>
      </p:ext>
    </p:extLst>
  </p:cSld>
  <p:clrMapOvr>
    <a:masterClrMapping/>
  </p:clrMapOvr>
  <p:transition>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9169" y="1189177"/>
            <a:ext cx="11650488" cy="2054922"/>
          </a:xfrm>
        </p:spPr>
        <p:txBody>
          <a:bodyPr>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28506260"/>
      </p:ext>
    </p:extLst>
  </p:cSld>
  <p:clrMapOvr>
    <a:masterClrMapping/>
  </p:clrMapOvr>
  <p:transition>
    <p:fad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itle and Content 1st level color tex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9169" y="1189177"/>
            <a:ext cx="11650488" cy="2054922"/>
          </a:xfrm>
        </p:spPr>
        <p:txBody>
          <a:bodyPr>
            <a:spAutoFit/>
          </a:bodyPr>
          <a:lstStyle>
            <a:lvl1pPr>
              <a:defRPr>
                <a:gradFill>
                  <a:gsLst>
                    <a:gs pos="1250">
                      <a:schemeClr val="tx2"/>
                    </a:gs>
                    <a:gs pos="99000">
                      <a:schemeClr val="tx2"/>
                    </a:gs>
                  </a:gsLst>
                  <a:lin ang="5400000" scaled="0"/>
                </a:gradFill>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835880944"/>
      </p:ext>
    </p:extLst>
  </p:cSld>
  <p:clrMapOvr>
    <a:masterClrMapping/>
  </p:clrMapOvr>
  <p:transition>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wo Column 2-color Non-bullete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69171" y="1189176"/>
            <a:ext cx="5377147" cy="2420188"/>
          </a:xfrm>
        </p:spPr>
        <p:txBody>
          <a:bodyPr wrap="square">
            <a:spAutoFit/>
          </a:bodyPr>
          <a:lstStyle>
            <a:lvl1pPr marL="0" indent="0">
              <a:spcBef>
                <a:spcPts val="1200"/>
              </a:spcBef>
              <a:buClr>
                <a:schemeClr val="tx1"/>
              </a:buClr>
              <a:buFont typeface="Wingdings" pitchFamily="2" charset="2"/>
              <a:buNone/>
              <a:defRPr sz="3528">
                <a:gradFill>
                  <a:gsLst>
                    <a:gs pos="1250">
                      <a:schemeClr val="tx2"/>
                    </a:gs>
                    <a:gs pos="99000">
                      <a:schemeClr val="tx2"/>
                    </a:gs>
                  </a:gsLst>
                  <a:lin ang="5400000" scaled="0"/>
                </a:gradFill>
              </a:defRPr>
            </a:lvl1pPr>
            <a:lvl2pPr marL="0" indent="0">
              <a:buNone/>
              <a:defRPr sz="1960"/>
            </a:lvl2pPr>
            <a:lvl3pPr marL="227163" indent="0">
              <a:buNone/>
              <a:tabLst/>
              <a:defRPr sz="1960"/>
            </a:lvl3pPr>
            <a:lvl4pPr marL="451214" indent="0">
              <a:buNone/>
              <a:defRPr/>
            </a:lvl4pPr>
            <a:lvl5pPr marL="672153" indent="0">
              <a:buNone/>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3"/>
          <p:cNvSpPr>
            <a:spLocks noGrp="1"/>
          </p:cNvSpPr>
          <p:nvPr>
            <p:ph type="body" sz="quarter" idx="11"/>
          </p:nvPr>
        </p:nvSpPr>
        <p:spPr>
          <a:xfrm>
            <a:off x="6542510" y="1189176"/>
            <a:ext cx="5377147" cy="2420188"/>
          </a:xfrm>
        </p:spPr>
        <p:txBody>
          <a:bodyPr wrap="square">
            <a:spAutoFit/>
          </a:bodyPr>
          <a:lstStyle>
            <a:lvl1pPr marL="0" indent="0">
              <a:spcBef>
                <a:spcPts val="1200"/>
              </a:spcBef>
              <a:buClr>
                <a:schemeClr val="tx1"/>
              </a:buClr>
              <a:buFont typeface="Wingdings" pitchFamily="2" charset="2"/>
              <a:buNone/>
              <a:defRPr sz="3528">
                <a:gradFill>
                  <a:gsLst>
                    <a:gs pos="1250">
                      <a:schemeClr val="tx2"/>
                    </a:gs>
                    <a:gs pos="99000">
                      <a:schemeClr val="tx2"/>
                    </a:gs>
                  </a:gsLst>
                  <a:lin ang="5400000" scaled="0"/>
                </a:gradFill>
              </a:defRPr>
            </a:lvl1pPr>
            <a:lvl2pPr marL="0" indent="0">
              <a:buNone/>
              <a:defRPr sz="1960"/>
            </a:lvl2pPr>
            <a:lvl3pPr marL="227163" indent="0">
              <a:buNone/>
              <a:tabLst/>
              <a:defRPr sz="1960"/>
            </a:lvl3pPr>
            <a:lvl4pPr marL="451214" indent="0">
              <a:buNone/>
              <a:defRPr/>
            </a:lvl4pPr>
            <a:lvl5pPr marL="672153" indent="0">
              <a:buNone/>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38621409"/>
      </p:ext>
    </p:extLst>
  </p:cSld>
  <p:clrMapOvr>
    <a:masterClrMapping/>
  </p:clrMapOvr>
  <p:transition>
    <p:fad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69171" y="1189176"/>
            <a:ext cx="5377147" cy="2420188"/>
          </a:xfrm>
        </p:spPr>
        <p:txBody>
          <a:bodyPr wrap="square">
            <a:spAutoFit/>
          </a:bodyPr>
          <a:lstStyle>
            <a:lvl1pPr marL="0" indent="0">
              <a:spcBef>
                <a:spcPts val="1200"/>
              </a:spcBef>
              <a:buClr>
                <a:schemeClr val="tx1"/>
              </a:buClr>
              <a:buFont typeface="Wingdings" pitchFamily="2" charset="2"/>
              <a:buNone/>
              <a:defRPr sz="3528"/>
            </a:lvl1pPr>
            <a:lvl2pPr marL="0" indent="0">
              <a:buNone/>
              <a:defRPr sz="1960"/>
            </a:lvl2pPr>
            <a:lvl3pPr marL="227163" indent="0">
              <a:buNone/>
              <a:tabLst/>
              <a:defRPr sz="1960"/>
            </a:lvl3pPr>
            <a:lvl4pPr marL="451214" indent="0">
              <a:buNone/>
              <a:defRPr/>
            </a:lvl4pPr>
            <a:lvl5pPr marL="672153" indent="0">
              <a:buNone/>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3"/>
          <p:cNvSpPr>
            <a:spLocks noGrp="1"/>
          </p:cNvSpPr>
          <p:nvPr>
            <p:ph type="body" sz="quarter" idx="11"/>
          </p:nvPr>
        </p:nvSpPr>
        <p:spPr>
          <a:xfrm>
            <a:off x="6542510" y="1189176"/>
            <a:ext cx="5377147" cy="2420188"/>
          </a:xfrm>
        </p:spPr>
        <p:txBody>
          <a:bodyPr wrap="square">
            <a:spAutoFit/>
          </a:bodyPr>
          <a:lstStyle>
            <a:lvl1pPr marL="0" indent="0">
              <a:spcBef>
                <a:spcPts val="1200"/>
              </a:spcBef>
              <a:buClr>
                <a:schemeClr val="tx1"/>
              </a:buClr>
              <a:buFont typeface="Wingdings" pitchFamily="2" charset="2"/>
              <a:buNone/>
              <a:defRPr sz="3528"/>
            </a:lvl1pPr>
            <a:lvl2pPr marL="0" indent="0">
              <a:buNone/>
              <a:defRPr sz="1960"/>
            </a:lvl2pPr>
            <a:lvl3pPr marL="227163" indent="0">
              <a:buNone/>
              <a:tabLst/>
              <a:defRPr sz="1960"/>
            </a:lvl3pPr>
            <a:lvl4pPr marL="451214" indent="0">
              <a:buNone/>
              <a:defRPr/>
            </a:lvl4pPr>
            <a:lvl5pPr marL="672153" indent="0">
              <a:buNone/>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428316759"/>
      </p:ext>
    </p:extLst>
  </p:cSld>
  <p:clrMapOvr>
    <a:masterClrMapping/>
  </p:clrMapOvr>
  <p:transition>
    <p:fad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69171" y="1189176"/>
            <a:ext cx="5377147" cy="2486578"/>
          </a:xfrm>
        </p:spPr>
        <p:txBody>
          <a:bodyPr wrap="square">
            <a:spAutoFit/>
          </a:bodyPr>
          <a:lstStyle>
            <a:lvl1pPr marL="281620" indent="-281620">
              <a:spcBef>
                <a:spcPts val="1200"/>
              </a:spcBef>
              <a:buClr>
                <a:schemeClr val="tx1"/>
              </a:buClr>
              <a:buFont typeface="Arial" pitchFamily="34" charset="0"/>
              <a:buChar char="•"/>
              <a:defRPr sz="3528"/>
            </a:lvl1pPr>
            <a:lvl2pPr marL="520596" indent="-228554">
              <a:defRPr sz="2352"/>
            </a:lvl2pPr>
            <a:lvl3pPr marL="685663" indent="-165067">
              <a:tabLst/>
              <a:defRPr sz="1960"/>
            </a:lvl3pPr>
            <a:lvl4pPr marL="863427" indent="-177765">
              <a:defRPr/>
            </a:lvl4pPr>
            <a:lvl5pPr marL="1028494" indent="-165067">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3"/>
          <p:cNvSpPr>
            <a:spLocks noGrp="1"/>
          </p:cNvSpPr>
          <p:nvPr>
            <p:ph type="body" sz="quarter" idx="11"/>
          </p:nvPr>
        </p:nvSpPr>
        <p:spPr>
          <a:xfrm>
            <a:off x="6542510" y="1189176"/>
            <a:ext cx="5377147" cy="2486578"/>
          </a:xfrm>
        </p:spPr>
        <p:txBody>
          <a:bodyPr wrap="square">
            <a:spAutoFit/>
          </a:bodyPr>
          <a:lstStyle>
            <a:lvl1pPr marL="281620" indent="-281620">
              <a:spcBef>
                <a:spcPts val="1200"/>
              </a:spcBef>
              <a:buClr>
                <a:schemeClr val="tx1"/>
              </a:buClr>
              <a:buFont typeface="Arial" pitchFamily="34" charset="0"/>
              <a:buChar char="•"/>
              <a:defRPr sz="3528"/>
            </a:lvl1pPr>
            <a:lvl2pPr marL="520596" indent="-228554">
              <a:defRPr sz="2352"/>
            </a:lvl2pPr>
            <a:lvl3pPr marL="685663" indent="-165067">
              <a:tabLst/>
              <a:defRPr sz="1960"/>
            </a:lvl3pPr>
            <a:lvl4pPr marL="863427" indent="-177765">
              <a:defRPr/>
            </a:lvl4pPr>
            <a:lvl5pPr marL="1028494" indent="-165067">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000951365"/>
      </p:ext>
    </p:extLst>
  </p:cSld>
  <p:clrMapOvr>
    <a:masterClrMapping/>
  </p:clrMapOvr>
  <p:transition>
    <p:fad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wo Column Bullet text 1st level colo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69171" y="1189176"/>
            <a:ext cx="5377147" cy="2486578"/>
          </a:xfrm>
        </p:spPr>
        <p:txBody>
          <a:bodyPr wrap="square">
            <a:spAutoFit/>
          </a:bodyPr>
          <a:lstStyle>
            <a:lvl1pPr marL="281620" indent="-281620">
              <a:spcBef>
                <a:spcPts val="1200"/>
              </a:spcBef>
              <a:buClr>
                <a:schemeClr val="tx2"/>
              </a:buClr>
              <a:buFont typeface="Arial" pitchFamily="34" charset="0"/>
              <a:buChar char="•"/>
              <a:defRPr sz="3528">
                <a:gradFill>
                  <a:gsLst>
                    <a:gs pos="1250">
                      <a:schemeClr val="tx2"/>
                    </a:gs>
                    <a:gs pos="99000">
                      <a:schemeClr val="tx2"/>
                    </a:gs>
                  </a:gsLst>
                  <a:lin ang="5400000" scaled="0"/>
                </a:gradFill>
              </a:defRPr>
            </a:lvl1pPr>
            <a:lvl2pPr marL="520596" indent="-228554">
              <a:defRPr sz="2352"/>
            </a:lvl2pPr>
            <a:lvl3pPr marL="685663" indent="-165067">
              <a:tabLst/>
              <a:defRPr sz="1960"/>
            </a:lvl3pPr>
            <a:lvl4pPr marL="863427" indent="-177765">
              <a:defRPr/>
            </a:lvl4pPr>
            <a:lvl5pPr marL="1028494" indent="-165067">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3"/>
          <p:cNvSpPr>
            <a:spLocks noGrp="1"/>
          </p:cNvSpPr>
          <p:nvPr>
            <p:ph type="body" sz="quarter" idx="11"/>
          </p:nvPr>
        </p:nvSpPr>
        <p:spPr>
          <a:xfrm>
            <a:off x="6542510" y="1189176"/>
            <a:ext cx="5377147" cy="2486578"/>
          </a:xfrm>
        </p:spPr>
        <p:txBody>
          <a:bodyPr wrap="square">
            <a:spAutoFit/>
          </a:bodyPr>
          <a:lstStyle>
            <a:lvl1pPr marL="281620" indent="-281620">
              <a:spcBef>
                <a:spcPts val="1200"/>
              </a:spcBef>
              <a:buClr>
                <a:schemeClr val="tx2"/>
              </a:buClr>
              <a:buFont typeface="Arial" pitchFamily="34" charset="0"/>
              <a:buChar char="•"/>
              <a:defRPr sz="3528">
                <a:gradFill>
                  <a:gsLst>
                    <a:gs pos="1250">
                      <a:schemeClr val="tx2"/>
                    </a:gs>
                    <a:gs pos="99000">
                      <a:schemeClr val="tx2"/>
                    </a:gs>
                  </a:gsLst>
                  <a:lin ang="5400000" scaled="0"/>
                </a:gradFill>
              </a:defRPr>
            </a:lvl1pPr>
            <a:lvl2pPr marL="520596" indent="-228554">
              <a:defRPr sz="2352"/>
            </a:lvl2pPr>
            <a:lvl3pPr marL="685663" indent="-165067">
              <a:tabLst/>
              <a:defRPr sz="1960"/>
            </a:lvl3pPr>
            <a:lvl4pPr marL="863427" indent="-177765">
              <a:defRPr/>
            </a:lvl4pPr>
            <a:lvl5pPr marL="1028494" indent="-165067">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395278938"/>
      </p:ext>
    </p:extLst>
  </p:cSld>
  <p:clrMapOvr>
    <a:masterClrMapping/>
  </p:clrMapOvr>
  <p:transition>
    <p:fad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275677307"/>
      </p:ext>
    </p:extLst>
  </p:cSld>
  <p:clrMapOvr>
    <a:masterClrMapping/>
  </p:clrMapOvr>
  <p:transition>
    <p:fad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54717586"/>
      </p:ext>
    </p:extLst>
  </p:cSld>
  <p:clrMapOvr>
    <a:masterClrMapping/>
  </p:clrMapOvr>
  <p:transition>
    <p:fade/>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8290889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Gray Blank">
    <p:bg>
      <p:bgPr>
        <a:solidFill>
          <a:schemeClr val="bg2">
            <a:lumMod val="25000"/>
          </a:schemeClr>
        </a:solidFill>
        <a:effectLst/>
      </p:bgPr>
    </p:bg>
    <p:spTree>
      <p:nvGrpSpPr>
        <p:cNvPr id="1" name=""/>
        <p:cNvGrpSpPr/>
        <p:nvPr/>
      </p:nvGrpSpPr>
      <p:grpSpPr>
        <a:xfrm>
          <a:off x="0" y="0"/>
          <a:ext cx="0" cy="0"/>
          <a:chOff x="0" y="0"/>
          <a:chExt cx="0" cy="0"/>
        </a:xfrm>
      </p:grpSpPr>
      <p:pic>
        <p:nvPicPr>
          <p:cNvPr id="5" name="Azure Light" descr="MS-Azure_rgb_Wht.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355988" y="147876"/>
            <a:ext cx="1661800" cy="382281"/>
          </a:xfrm>
          <a:prstGeom prst="rect">
            <a:avLst/>
          </a:prstGeom>
        </p:spPr>
      </p:pic>
      <p:pic>
        <p:nvPicPr>
          <p:cNvPr id="7" name="Logo" descr="MS Logo White.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02514" y="6468241"/>
            <a:ext cx="1168715" cy="250567"/>
          </a:xfrm>
          <a:prstGeom prst="rect">
            <a:avLst/>
          </a:prstGeom>
        </p:spPr>
      </p:pic>
    </p:spTree>
    <p:extLst>
      <p:ext uri="{BB962C8B-B14F-4D97-AF65-F5344CB8AC3E}">
        <p14:creationId xmlns:p14="http://schemas.microsoft.com/office/powerpoint/2010/main" val="2871514311"/>
      </p:ext>
    </p:extLst>
  </p:cSld>
  <p:clrMapOvr>
    <a:masterClrMapping/>
  </p:clrMapOvr>
  <p:transition>
    <p:fade/>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65737776"/>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Blank Accent Color 3">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6843564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Slide for Developer Code</a:t>
            </a:r>
          </a:p>
        </p:txBody>
      </p:sp>
      <p:sp>
        <p:nvSpPr>
          <p:cNvPr id="3" name="Rectangle 2"/>
          <p:cNvSpPr/>
          <p:nvPr userDrawn="1"/>
        </p:nvSpPr>
        <p:spPr bwMode="hidden">
          <a:xfrm>
            <a:off x="1" y="1189176"/>
            <a:ext cx="12188825" cy="5668824"/>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10" tIns="45710" rIns="45710" bIns="45710" numCol="1" spcCol="0" rtlCol="0" fromWordArt="0" anchor="ctr" anchorCtr="0" forceAA="0" compatLnSpc="1">
            <a:prstTxWarp prst="textNoShape">
              <a:avLst/>
            </a:prstTxWarp>
            <a:noAutofit/>
          </a:bodyPr>
          <a:lstStyle/>
          <a:p>
            <a:pPr algn="ctr" defTabSz="913916" fontAlgn="base">
              <a:spcBef>
                <a:spcPct val="0"/>
              </a:spcBef>
              <a:spcAft>
                <a:spcPct val="0"/>
              </a:spcAft>
            </a:pPr>
            <a:endParaRPr lang="en-US" sz="1764" dirty="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69169" y="1197322"/>
            <a:ext cx="11650487" cy="1956973"/>
          </a:xfrm>
        </p:spPr>
        <p:txBody>
          <a:bodyPr/>
          <a:lstStyle>
            <a:lvl1pPr marL="0" indent="0">
              <a:buNone/>
              <a:defRPr sz="3234">
                <a:gradFill>
                  <a:gsLst>
                    <a:gs pos="1250">
                      <a:srgbClr val="000000"/>
                    </a:gs>
                    <a:gs pos="100000">
                      <a:srgbClr val="000000"/>
                    </a:gs>
                  </a:gsLst>
                  <a:lin ang="5400000" scaled="0"/>
                </a:gradFill>
                <a:latin typeface="Segoe UI" pitchFamily="34" charset="0"/>
                <a:cs typeface="Segoe UI" pitchFamily="34" charset="0"/>
              </a:defRPr>
            </a:lvl1pPr>
            <a:lvl2pPr marL="339657" indent="0">
              <a:buNone/>
              <a:defRPr>
                <a:gradFill>
                  <a:gsLst>
                    <a:gs pos="1250">
                      <a:srgbClr val="000000"/>
                    </a:gs>
                    <a:gs pos="100000">
                      <a:srgbClr val="000000"/>
                    </a:gs>
                  </a:gsLst>
                  <a:lin ang="5400000" scaled="0"/>
                </a:gradFill>
                <a:latin typeface="Segoe UI" pitchFamily="34" charset="0"/>
                <a:cs typeface="Segoe UI" pitchFamily="34" charset="0"/>
              </a:defRPr>
            </a:lvl2pPr>
            <a:lvl3pPr marL="572973" indent="0">
              <a:buNone/>
              <a:defRPr>
                <a:gradFill>
                  <a:gsLst>
                    <a:gs pos="1250">
                      <a:srgbClr val="000000"/>
                    </a:gs>
                    <a:gs pos="100000">
                      <a:srgbClr val="000000"/>
                    </a:gs>
                  </a:gsLst>
                  <a:lin ang="5400000" scaled="0"/>
                </a:gradFill>
                <a:latin typeface="Segoe UI" pitchFamily="34" charset="0"/>
                <a:cs typeface="Segoe UI" pitchFamily="34" charset="0"/>
              </a:defRPr>
            </a:lvl3pPr>
            <a:lvl4pPr marL="798353" indent="0">
              <a:buNone/>
              <a:defRPr>
                <a:gradFill>
                  <a:gsLst>
                    <a:gs pos="1250">
                      <a:srgbClr val="000000"/>
                    </a:gs>
                    <a:gs pos="100000">
                      <a:srgbClr val="000000"/>
                    </a:gs>
                  </a:gsLst>
                  <a:lin ang="5400000" scaled="0"/>
                </a:gradFill>
                <a:latin typeface="Segoe UI" pitchFamily="34" charset="0"/>
                <a:cs typeface="Segoe UI" pitchFamily="34" charset="0"/>
              </a:defRPr>
            </a:lvl4pPr>
            <a:lvl5pPr marL="1030082" indent="0">
              <a:buNone/>
              <a:defRPr>
                <a:gradFill>
                  <a:gsLst>
                    <a:gs pos="1250">
                      <a:srgbClr val="000000"/>
                    </a:gs>
                    <a:gs pos="100000">
                      <a:srgbClr val="000000"/>
                    </a:gs>
                  </a:gsLst>
                  <a:lin ang="5400000" scaled="0"/>
                </a:gradFill>
                <a:latin typeface="Segoe UI" pitchFamily="34" charset="0"/>
                <a:cs typeface="Segoe UI"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83803025"/>
      </p:ext>
    </p:extLst>
  </p:cSld>
  <p:clrMapOvr>
    <a:masterClrMapping/>
  </p:clrMapOvr>
  <p:transition>
    <p:fade/>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69169" y="1189177"/>
            <a:ext cx="11650488" cy="2396047"/>
          </a:xfrm>
          <a:prstGeom prst="rect">
            <a:avLst/>
          </a:prstGeom>
        </p:spPr>
        <p:txBody>
          <a:bodyPr/>
          <a:lstStyle>
            <a:lvl1pPr marL="284732" indent="-284732">
              <a:buClr>
                <a:schemeClr val="tx1"/>
              </a:buClr>
              <a:buSzPct val="90000"/>
              <a:buFont typeface="Arial" pitchFamily="34" charset="0"/>
              <a:buChar char="•"/>
              <a:defRPr sz="3528">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60127" indent="-275396">
              <a:buClr>
                <a:schemeClr val="tx1"/>
              </a:buClr>
              <a:buSzPct val="90000"/>
              <a:buFont typeface="Arial" pitchFamily="34" charset="0"/>
              <a:buChar char="•"/>
              <a:defRPr sz="3136">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44859" indent="-284732">
              <a:buClr>
                <a:schemeClr val="tx1"/>
              </a:buClr>
              <a:buSzPct val="90000"/>
              <a:buFont typeface="Arial" pitchFamily="34" charset="0"/>
              <a:buChar char="•"/>
              <a:defRPr sz="2744">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68910" indent="-224051">
              <a:buClr>
                <a:schemeClr val="tx1"/>
              </a:buClr>
              <a:buSzPct val="90000"/>
              <a:buFont typeface="Arial" pitchFamily="34" charset="0"/>
              <a:buChar char="•"/>
              <a:defRPr sz="2352">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292961" indent="-224051">
              <a:buClr>
                <a:schemeClr val="tx1"/>
              </a:buClr>
              <a:buSzPct val="90000"/>
              <a:buFont typeface="Arial" pitchFamily="34" charset="0"/>
              <a:buChar char="•"/>
              <a:defRPr sz="196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a:t>Use this Layout for Speaker Notes slides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6"/>
          <p:cNvSpPr>
            <a:spLocks noGrp="1"/>
          </p:cNvSpPr>
          <p:nvPr>
            <p:ph type="body" sz="quarter" idx="11" hasCustomPrompt="1"/>
          </p:nvPr>
        </p:nvSpPr>
        <p:spPr>
          <a:xfrm>
            <a:off x="1" y="6238876"/>
            <a:ext cx="12188826" cy="619125"/>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626" spc="-50"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dirty="0"/>
              <a:t>Click to edit Master title style</a:t>
            </a:r>
          </a:p>
        </p:txBody>
      </p:sp>
    </p:spTree>
    <p:extLst>
      <p:ext uri="{BB962C8B-B14F-4D97-AF65-F5344CB8AC3E}">
        <p14:creationId xmlns:p14="http://schemas.microsoft.com/office/powerpoint/2010/main" val="77412320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Green Blank">
    <p:bg>
      <p:bgPr>
        <a:solidFill>
          <a:srgbClr val="003630"/>
        </a:solidFill>
        <a:effectLst/>
      </p:bgPr>
    </p:bg>
    <p:spTree>
      <p:nvGrpSpPr>
        <p:cNvPr id="1" name=""/>
        <p:cNvGrpSpPr/>
        <p:nvPr/>
      </p:nvGrpSpPr>
      <p:grpSpPr>
        <a:xfrm>
          <a:off x="0" y="0"/>
          <a:ext cx="0" cy="0"/>
          <a:chOff x="0" y="0"/>
          <a:chExt cx="0" cy="0"/>
        </a:xfrm>
      </p:grpSpPr>
      <p:pic>
        <p:nvPicPr>
          <p:cNvPr id="5" name="Azure Light" descr="MS-Azure_rgb_Wht.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355988" y="147876"/>
            <a:ext cx="1661800" cy="382281"/>
          </a:xfrm>
          <a:prstGeom prst="rect">
            <a:avLst/>
          </a:prstGeom>
        </p:spPr>
      </p:pic>
      <p:pic>
        <p:nvPicPr>
          <p:cNvPr id="6" name="Logo" descr="MS Logo White.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02514" y="6468241"/>
            <a:ext cx="1168715" cy="250567"/>
          </a:xfrm>
          <a:prstGeom prst="rect">
            <a:avLst/>
          </a:prstGeom>
        </p:spPr>
      </p:pic>
    </p:spTree>
    <p:extLst>
      <p:ext uri="{BB962C8B-B14F-4D97-AF65-F5344CB8AC3E}">
        <p14:creationId xmlns:p14="http://schemas.microsoft.com/office/powerpoint/2010/main" val="2683055037"/>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image" Target="../media/image2.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6" Type="http://schemas.openxmlformats.org/officeDocument/2006/relationships/image" Target="../media/image10.png"/><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5" Type="http://schemas.openxmlformats.org/officeDocument/2006/relationships/theme" Target="../theme/theme2.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slideLayout" Target="../slideLayouts/slideLayout4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slideLayout" Target="../slideLayouts/slideLayout60.xml"/><Relationship Id="rId18" Type="http://schemas.openxmlformats.org/officeDocument/2006/relationships/slideLayout" Target="../slideLayouts/slideLayout65.xml"/><Relationship Id="rId26" Type="http://schemas.openxmlformats.org/officeDocument/2006/relationships/slideLayout" Target="../slideLayouts/slideLayout73.xml"/><Relationship Id="rId3" Type="http://schemas.openxmlformats.org/officeDocument/2006/relationships/slideLayout" Target="../slideLayouts/slideLayout50.xml"/><Relationship Id="rId21" Type="http://schemas.openxmlformats.org/officeDocument/2006/relationships/slideLayout" Target="../slideLayouts/slideLayout68.xml"/><Relationship Id="rId34" Type="http://schemas.openxmlformats.org/officeDocument/2006/relationships/slideLayout" Target="../slideLayouts/slideLayout81.xml"/><Relationship Id="rId7" Type="http://schemas.openxmlformats.org/officeDocument/2006/relationships/slideLayout" Target="../slideLayouts/slideLayout54.xml"/><Relationship Id="rId12" Type="http://schemas.openxmlformats.org/officeDocument/2006/relationships/slideLayout" Target="../slideLayouts/slideLayout59.xml"/><Relationship Id="rId17" Type="http://schemas.openxmlformats.org/officeDocument/2006/relationships/slideLayout" Target="../slideLayouts/slideLayout64.xml"/><Relationship Id="rId25" Type="http://schemas.openxmlformats.org/officeDocument/2006/relationships/slideLayout" Target="../slideLayouts/slideLayout72.xml"/><Relationship Id="rId33" Type="http://schemas.openxmlformats.org/officeDocument/2006/relationships/slideLayout" Target="../slideLayouts/slideLayout80.xml"/><Relationship Id="rId2" Type="http://schemas.openxmlformats.org/officeDocument/2006/relationships/slideLayout" Target="../slideLayouts/slideLayout49.xml"/><Relationship Id="rId16" Type="http://schemas.openxmlformats.org/officeDocument/2006/relationships/slideLayout" Target="../slideLayouts/slideLayout63.xml"/><Relationship Id="rId20" Type="http://schemas.openxmlformats.org/officeDocument/2006/relationships/slideLayout" Target="../slideLayouts/slideLayout67.xml"/><Relationship Id="rId29" Type="http://schemas.openxmlformats.org/officeDocument/2006/relationships/slideLayout" Target="../slideLayouts/slideLayout76.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24" Type="http://schemas.openxmlformats.org/officeDocument/2006/relationships/slideLayout" Target="../slideLayouts/slideLayout71.xml"/><Relationship Id="rId32" Type="http://schemas.openxmlformats.org/officeDocument/2006/relationships/slideLayout" Target="../slideLayouts/slideLayout79.xml"/><Relationship Id="rId37" Type="http://schemas.openxmlformats.org/officeDocument/2006/relationships/theme" Target="../theme/theme3.xml"/><Relationship Id="rId5" Type="http://schemas.openxmlformats.org/officeDocument/2006/relationships/slideLayout" Target="../slideLayouts/slideLayout52.xml"/><Relationship Id="rId15" Type="http://schemas.openxmlformats.org/officeDocument/2006/relationships/slideLayout" Target="../slideLayouts/slideLayout62.xml"/><Relationship Id="rId23" Type="http://schemas.openxmlformats.org/officeDocument/2006/relationships/slideLayout" Target="../slideLayouts/slideLayout70.xml"/><Relationship Id="rId28" Type="http://schemas.openxmlformats.org/officeDocument/2006/relationships/slideLayout" Target="../slideLayouts/slideLayout75.xml"/><Relationship Id="rId36" Type="http://schemas.openxmlformats.org/officeDocument/2006/relationships/slideLayout" Target="../slideLayouts/slideLayout83.xml"/><Relationship Id="rId10" Type="http://schemas.openxmlformats.org/officeDocument/2006/relationships/slideLayout" Target="../slideLayouts/slideLayout57.xml"/><Relationship Id="rId19" Type="http://schemas.openxmlformats.org/officeDocument/2006/relationships/slideLayout" Target="../slideLayouts/slideLayout66.xml"/><Relationship Id="rId31" Type="http://schemas.openxmlformats.org/officeDocument/2006/relationships/slideLayout" Target="../slideLayouts/slideLayout78.xml"/><Relationship Id="rId4" Type="http://schemas.openxmlformats.org/officeDocument/2006/relationships/slideLayout" Target="../slideLayouts/slideLayout51.xml"/><Relationship Id="rId9" Type="http://schemas.openxmlformats.org/officeDocument/2006/relationships/slideLayout" Target="../slideLayouts/slideLayout56.xml"/><Relationship Id="rId14" Type="http://schemas.openxmlformats.org/officeDocument/2006/relationships/slideLayout" Target="../slideLayouts/slideLayout61.xml"/><Relationship Id="rId22" Type="http://schemas.openxmlformats.org/officeDocument/2006/relationships/slideLayout" Target="../slideLayouts/slideLayout69.xml"/><Relationship Id="rId27" Type="http://schemas.openxmlformats.org/officeDocument/2006/relationships/slideLayout" Target="../slideLayouts/slideLayout74.xml"/><Relationship Id="rId30" Type="http://schemas.openxmlformats.org/officeDocument/2006/relationships/slideLayout" Target="../slideLayouts/slideLayout77.xml"/><Relationship Id="rId35" Type="http://schemas.openxmlformats.org/officeDocument/2006/relationships/slideLayout" Target="../slideLayouts/slideLayout8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0072C6"/>
        </a:solidFill>
        <a:effectLst/>
      </p:bgPr>
    </p:bg>
    <p:spTree>
      <p:nvGrpSpPr>
        <p:cNvPr id="1" name=""/>
        <p:cNvGrpSpPr/>
        <p:nvPr/>
      </p:nvGrpSpPr>
      <p:grpSpPr>
        <a:xfrm>
          <a:off x="0" y="0"/>
          <a:ext cx="0" cy="0"/>
          <a:chOff x="0" y="0"/>
          <a:chExt cx="0" cy="0"/>
        </a:xfrm>
      </p:grpSpPr>
      <p:pic>
        <p:nvPicPr>
          <p:cNvPr id="5" name="Colors"/>
          <p:cNvPicPr>
            <a:picLocks noChangeAspect="1"/>
          </p:cNvPicPr>
          <p:nvPr userDrawn="1"/>
        </p:nvPicPr>
        <p:blipFill>
          <a:blip r:embed="rId35">
            <a:extLst>
              <a:ext uri="{28A0092B-C50C-407E-A947-70E740481C1C}">
                <a14:useLocalDpi xmlns:a14="http://schemas.microsoft.com/office/drawing/2010/main" val="0"/>
              </a:ext>
            </a:extLst>
          </a:blip>
          <a:stretch>
            <a:fillRect/>
          </a:stretch>
        </p:blipFill>
        <p:spPr>
          <a:xfrm rot="5400000">
            <a:off x="10321813" y="1906465"/>
            <a:ext cx="4214127" cy="401200"/>
          </a:xfrm>
          <a:prstGeom prst="rect">
            <a:avLst/>
          </a:prstGeom>
        </p:spPr>
      </p:pic>
      <p:pic>
        <p:nvPicPr>
          <p:cNvPr id="8" name="Logo" descr="MS Logo White.png"/>
          <p:cNvPicPr>
            <a:picLocks noChangeAspect="1"/>
          </p:cNvPicPr>
          <p:nvPr userDrawn="1"/>
        </p:nvPicPr>
        <p:blipFill>
          <a:blip r:embed="rId36">
            <a:extLst>
              <a:ext uri="{28A0092B-C50C-407E-A947-70E740481C1C}">
                <a14:useLocalDpi xmlns:a14="http://schemas.microsoft.com/office/drawing/2010/main" val="0"/>
              </a:ext>
            </a:extLst>
          </a:blip>
          <a:stretch>
            <a:fillRect/>
          </a:stretch>
        </p:blipFill>
        <p:spPr>
          <a:xfrm>
            <a:off x="10802514" y="6468241"/>
            <a:ext cx="1168715" cy="250567"/>
          </a:xfrm>
          <a:prstGeom prst="rect">
            <a:avLst/>
          </a:prstGeom>
        </p:spPr>
      </p:pic>
    </p:spTree>
    <p:extLst>
      <p:ext uri="{BB962C8B-B14F-4D97-AF65-F5344CB8AC3E}">
        <p14:creationId xmlns:p14="http://schemas.microsoft.com/office/powerpoint/2010/main" val="1110325035"/>
      </p:ext>
    </p:extLst>
  </p:cSld>
  <p:clrMap bg1="lt1" tx1="dk1" bg2="lt2" tx2="dk2" accent1="accent1" accent2="accent2" accent3="accent3" accent4="accent4" accent5="accent5" accent6="accent6" hlink="hlink" folHlink="folHlink"/>
  <p:sldLayoutIdLst>
    <p:sldLayoutId id="2147484957" r:id="rId1"/>
    <p:sldLayoutId id="2147484960" r:id="rId2"/>
    <p:sldLayoutId id="2147484959" r:id="rId3"/>
    <p:sldLayoutId id="2147484961" r:id="rId4"/>
    <p:sldLayoutId id="2147484985" r:id="rId5"/>
    <p:sldLayoutId id="2147484995" r:id="rId6"/>
    <p:sldLayoutId id="2147484986" r:id="rId7"/>
    <p:sldLayoutId id="2147484987" r:id="rId8"/>
    <p:sldLayoutId id="2147484988" r:id="rId9"/>
    <p:sldLayoutId id="2147484989" r:id="rId10"/>
    <p:sldLayoutId id="2147484962" r:id="rId11"/>
    <p:sldLayoutId id="2147484963" r:id="rId12"/>
    <p:sldLayoutId id="2147484992" r:id="rId13"/>
    <p:sldLayoutId id="2147484964" r:id="rId14"/>
    <p:sldLayoutId id="2147484969" r:id="rId15"/>
    <p:sldLayoutId id="2147484994" r:id="rId16"/>
    <p:sldLayoutId id="2147484991" r:id="rId17"/>
    <p:sldLayoutId id="2147484965" r:id="rId18"/>
    <p:sldLayoutId id="2147484972" r:id="rId19"/>
    <p:sldLayoutId id="2147484966" r:id="rId20"/>
    <p:sldLayoutId id="2147484970" r:id="rId21"/>
    <p:sldLayoutId id="2147484993" r:id="rId22"/>
    <p:sldLayoutId id="2147484967" r:id="rId23"/>
    <p:sldLayoutId id="2147484968" r:id="rId24"/>
    <p:sldLayoutId id="2147484990" r:id="rId25"/>
    <p:sldLayoutId id="2147484996" r:id="rId26"/>
    <p:sldLayoutId id="2147484997" r:id="rId27"/>
    <p:sldLayoutId id="2147484998" r:id="rId28"/>
    <p:sldLayoutId id="2147485000" r:id="rId29"/>
    <p:sldLayoutId id="2147485001" r:id="rId30"/>
    <p:sldLayoutId id="2147484999" r:id="rId31"/>
    <p:sldLayoutId id="2147485017" r:id="rId32"/>
    <p:sldLayoutId id="2147485056" r:id="rId33"/>
  </p:sldLayoutIdLst>
  <p:transition>
    <p:fade/>
  </p:transition>
  <p:txStyles>
    <p:titleStyle>
      <a:lvl1pPr algn="l" defTabSz="914180" rtl="0" eaLnBrk="1" latinLnBrk="0" hangingPunct="1">
        <a:lnSpc>
          <a:spcPct val="90000"/>
        </a:lnSpc>
        <a:spcBef>
          <a:spcPct val="0"/>
        </a:spcBef>
        <a:buNone/>
        <a:defRPr lang="en-US" sz="5293" b="0" kern="1200" cap="none" spc="-100" baseline="0" dirty="0" smtClean="0">
          <a:ln w="3175">
            <a:noFill/>
          </a:ln>
          <a:solidFill>
            <a:schemeClr val="bg1"/>
          </a:solidFill>
          <a:effectLst/>
          <a:latin typeface="+mj-lt"/>
          <a:ea typeface="+mn-ea"/>
          <a:cs typeface="Segoe UI" pitchFamily="34" charset="0"/>
        </a:defRPr>
      </a:lvl1pPr>
    </p:titleStyle>
    <p:bodyStyle>
      <a:lvl1pPr marL="336076" marR="0" indent="-336076" algn="l" defTabSz="914180" rtl="0" eaLnBrk="1" fontAlgn="auto" latinLnBrk="0" hangingPunct="1">
        <a:lnSpc>
          <a:spcPct val="90000"/>
        </a:lnSpc>
        <a:spcBef>
          <a:spcPct val="20000"/>
        </a:spcBef>
        <a:spcAft>
          <a:spcPts val="0"/>
        </a:spcAft>
        <a:buClr>
          <a:schemeClr val="bg1"/>
        </a:buClr>
        <a:buSzPct val="90000"/>
        <a:buFont typeface="Wingdings" panose="05000000000000000000" pitchFamily="2" charset="2"/>
        <a:buChar char="§"/>
        <a:tabLst/>
        <a:defRPr sz="3920" kern="1200" spc="0" baseline="0">
          <a:solidFill>
            <a:schemeClr val="bg1"/>
          </a:solidFill>
          <a:latin typeface="+mj-lt"/>
          <a:ea typeface="+mn-ea"/>
          <a:cs typeface="+mn-cs"/>
        </a:defRPr>
      </a:lvl1pPr>
      <a:lvl2pPr marL="572574" marR="0" indent="-236498" algn="l" defTabSz="914180" rtl="0" eaLnBrk="1" fontAlgn="auto" latinLnBrk="0" hangingPunct="1">
        <a:lnSpc>
          <a:spcPct val="90000"/>
        </a:lnSpc>
        <a:spcBef>
          <a:spcPct val="20000"/>
        </a:spcBef>
        <a:spcAft>
          <a:spcPts val="0"/>
        </a:spcAft>
        <a:buClr>
          <a:schemeClr val="bg1"/>
        </a:buClr>
        <a:buSzPct val="90000"/>
        <a:buFont typeface="Wingdings" panose="05000000000000000000" pitchFamily="2" charset="2"/>
        <a:buChar char="§"/>
        <a:tabLst/>
        <a:defRPr sz="2352" kern="1200" spc="0" baseline="0">
          <a:solidFill>
            <a:schemeClr val="bg1"/>
          </a:solidFill>
          <a:latin typeface="+mn-lt"/>
          <a:ea typeface="+mn-ea"/>
          <a:cs typeface="+mn-cs"/>
        </a:defRPr>
      </a:lvl2pPr>
      <a:lvl3pPr marL="784178" marR="0" indent="-224051" algn="l" defTabSz="914180" rtl="0" eaLnBrk="1" fontAlgn="auto" latinLnBrk="0" hangingPunct="1">
        <a:lnSpc>
          <a:spcPct val="90000"/>
        </a:lnSpc>
        <a:spcBef>
          <a:spcPct val="20000"/>
        </a:spcBef>
        <a:spcAft>
          <a:spcPts val="0"/>
        </a:spcAft>
        <a:buClr>
          <a:schemeClr val="bg1"/>
        </a:buClr>
        <a:buSzPct val="90000"/>
        <a:buFont typeface="Wingdings" panose="05000000000000000000" pitchFamily="2" charset="2"/>
        <a:buChar char="§"/>
        <a:tabLst/>
        <a:defRPr sz="2352" kern="1200" spc="0" baseline="0">
          <a:solidFill>
            <a:schemeClr val="bg1"/>
          </a:solidFill>
          <a:latin typeface="+mn-lt"/>
          <a:ea typeface="+mn-ea"/>
          <a:cs typeface="+mn-cs"/>
        </a:defRPr>
      </a:lvl3pPr>
      <a:lvl4pPr marL="1008229" marR="0" indent="-224051" algn="l" defTabSz="914180" rtl="0" eaLnBrk="1" fontAlgn="auto" latinLnBrk="0" hangingPunct="1">
        <a:lnSpc>
          <a:spcPct val="90000"/>
        </a:lnSpc>
        <a:spcBef>
          <a:spcPct val="20000"/>
        </a:spcBef>
        <a:spcAft>
          <a:spcPts val="0"/>
        </a:spcAft>
        <a:buClr>
          <a:schemeClr val="bg1"/>
        </a:buClr>
        <a:buSzPct val="90000"/>
        <a:buFont typeface="Wingdings" panose="05000000000000000000" pitchFamily="2" charset="2"/>
        <a:buChar char="§"/>
        <a:tabLst/>
        <a:defRPr sz="1960" kern="1200" spc="0" baseline="0">
          <a:solidFill>
            <a:schemeClr val="bg1"/>
          </a:solidFill>
          <a:latin typeface="+mn-lt"/>
          <a:ea typeface="+mn-ea"/>
          <a:cs typeface="+mn-cs"/>
        </a:defRPr>
      </a:lvl4pPr>
      <a:lvl5pPr marL="1232280" marR="0" indent="-224051" algn="l" defTabSz="914180" rtl="0" eaLnBrk="1" fontAlgn="auto" latinLnBrk="0" hangingPunct="1">
        <a:lnSpc>
          <a:spcPct val="90000"/>
        </a:lnSpc>
        <a:spcBef>
          <a:spcPct val="20000"/>
        </a:spcBef>
        <a:spcAft>
          <a:spcPts val="0"/>
        </a:spcAft>
        <a:buClr>
          <a:schemeClr val="bg1"/>
        </a:buClr>
        <a:buSzPct val="90000"/>
        <a:buFont typeface="Wingdings" panose="05000000000000000000" pitchFamily="2" charset="2"/>
        <a:buChar char="§"/>
        <a:tabLst/>
        <a:defRPr sz="1960" kern="1200" spc="0" baseline="0">
          <a:solidFill>
            <a:schemeClr val="bg1"/>
          </a:solidFill>
          <a:latin typeface="+mn-lt"/>
          <a:ea typeface="+mn-ea"/>
          <a:cs typeface="+mn-cs"/>
        </a:defRPr>
      </a:lvl5pPr>
      <a:lvl6pPr marL="2513996" indent="-228546" algn="l" defTabSz="914180" rtl="0" eaLnBrk="1" latinLnBrk="0" hangingPunct="1">
        <a:spcBef>
          <a:spcPct val="20000"/>
        </a:spcBef>
        <a:buFont typeface="Arial" pitchFamily="34" charset="0"/>
        <a:buChar char="•"/>
        <a:defRPr sz="1960" kern="1200">
          <a:solidFill>
            <a:schemeClr val="tx1"/>
          </a:solidFill>
          <a:latin typeface="+mn-lt"/>
          <a:ea typeface="+mn-ea"/>
          <a:cs typeface="+mn-cs"/>
        </a:defRPr>
      </a:lvl6pPr>
      <a:lvl7pPr marL="2971087" indent="-228546" algn="l" defTabSz="914180" rtl="0" eaLnBrk="1" latinLnBrk="0" hangingPunct="1">
        <a:spcBef>
          <a:spcPct val="20000"/>
        </a:spcBef>
        <a:buFont typeface="Arial" pitchFamily="34" charset="0"/>
        <a:buChar char="•"/>
        <a:defRPr sz="1960" kern="1200">
          <a:solidFill>
            <a:schemeClr val="tx1"/>
          </a:solidFill>
          <a:latin typeface="+mn-lt"/>
          <a:ea typeface="+mn-ea"/>
          <a:cs typeface="+mn-cs"/>
        </a:defRPr>
      </a:lvl7pPr>
      <a:lvl8pPr marL="3428177" indent="-228546" algn="l" defTabSz="914180" rtl="0" eaLnBrk="1" latinLnBrk="0" hangingPunct="1">
        <a:spcBef>
          <a:spcPct val="20000"/>
        </a:spcBef>
        <a:buFont typeface="Arial" pitchFamily="34" charset="0"/>
        <a:buChar char="•"/>
        <a:defRPr sz="1960" kern="1200">
          <a:solidFill>
            <a:schemeClr val="tx1"/>
          </a:solidFill>
          <a:latin typeface="+mn-lt"/>
          <a:ea typeface="+mn-ea"/>
          <a:cs typeface="+mn-cs"/>
        </a:defRPr>
      </a:lvl8pPr>
      <a:lvl9pPr marL="3885268" indent="-228546" algn="l" defTabSz="914180" rtl="0" eaLnBrk="1" latinLnBrk="0" hangingPunct="1">
        <a:spcBef>
          <a:spcPct val="20000"/>
        </a:spcBef>
        <a:buFont typeface="Arial" pitchFamily="34" charset="0"/>
        <a:buChar char="•"/>
        <a:defRPr sz="1960" kern="1200">
          <a:solidFill>
            <a:schemeClr val="tx1"/>
          </a:solidFill>
          <a:latin typeface="+mn-lt"/>
          <a:ea typeface="+mn-ea"/>
          <a:cs typeface="+mn-cs"/>
        </a:defRPr>
      </a:lvl9pPr>
    </p:bodyStyle>
    <p:otherStyle>
      <a:defPPr>
        <a:defRPr lang="en-US"/>
      </a:defPPr>
      <a:lvl1pPr marL="0" algn="l" defTabSz="914180" rtl="0" eaLnBrk="1" latinLnBrk="0" hangingPunct="1">
        <a:defRPr sz="1764" kern="1200">
          <a:solidFill>
            <a:schemeClr val="tx1"/>
          </a:solidFill>
          <a:latin typeface="+mn-lt"/>
          <a:ea typeface="+mn-ea"/>
          <a:cs typeface="+mn-cs"/>
        </a:defRPr>
      </a:lvl1pPr>
      <a:lvl2pPr marL="457090" algn="l" defTabSz="914180" rtl="0" eaLnBrk="1" latinLnBrk="0" hangingPunct="1">
        <a:defRPr sz="1764" kern="1200">
          <a:solidFill>
            <a:schemeClr val="tx1"/>
          </a:solidFill>
          <a:latin typeface="+mn-lt"/>
          <a:ea typeface="+mn-ea"/>
          <a:cs typeface="+mn-cs"/>
        </a:defRPr>
      </a:lvl2pPr>
      <a:lvl3pPr marL="914180" algn="l" defTabSz="914180" rtl="0" eaLnBrk="1" latinLnBrk="0" hangingPunct="1">
        <a:defRPr sz="1764" kern="1200">
          <a:solidFill>
            <a:schemeClr val="tx1"/>
          </a:solidFill>
          <a:latin typeface="+mn-lt"/>
          <a:ea typeface="+mn-ea"/>
          <a:cs typeface="+mn-cs"/>
        </a:defRPr>
      </a:lvl3pPr>
      <a:lvl4pPr marL="1371271" algn="l" defTabSz="914180" rtl="0" eaLnBrk="1" latinLnBrk="0" hangingPunct="1">
        <a:defRPr sz="1764" kern="1200">
          <a:solidFill>
            <a:schemeClr val="tx1"/>
          </a:solidFill>
          <a:latin typeface="+mn-lt"/>
          <a:ea typeface="+mn-ea"/>
          <a:cs typeface="+mn-cs"/>
        </a:defRPr>
      </a:lvl4pPr>
      <a:lvl5pPr marL="1828361" algn="l" defTabSz="914180" rtl="0" eaLnBrk="1" latinLnBrk="0" hangingPunct="1">
        <a:defRPr sz="1764" kern="1200">
          <a:solidFill>
            <a:schemeClr val="tx1"/>
          </a:solidFill>
          <a:latin typeface="+mn-lt"/>
          <a:ea typeface="+mn-ea"/>
          <a:cs typeface="+mn-cs"/>
        </a:defRPr>
      </a:lvl5pPr>
      <a:lvl6pPr marL="2285452" algn="l" defTabSz="914180" rtl="0" eaLnBrk="1" latinLnBrk="0" hangingPunct="1">
        <a:defRPr sz="1764" kern="1200">
          <a:solidFill>
            <a:schemeClr val="tx1"/>
          </a:solidFill>
          <a:latin typeface="+mn-lt"/>
          <a:ea typeface="+mn-ea"/>
          <a:cs typeface="+mn-cs"/>
        </a:defRPr>
      </a:lvl6pPr>
      <a:lvl7pPr marL="2742541" algn="l" defTabSz="914180" rtl="0" eaLnBrk="1" latinLnBrk="0" hangingPunct="1">
        <a:defRPr sz="1764" kern="1200">
          <a:solidFill>
            <a:schemeClr val="tx1"/>
          </a:solidFill>
          <a:latin typeface="+mn-lt"/>
          <a:ea typeface="+mn-ea"/>
          <a:cs typeface="+mn-cs"/>
        </a:defRPr>
      </a:lvl7pPr>
      <a:lvl8pPr marL="3199632" algn="l" defTabSz="914180" rtl="0" eaLnBrk="1" latinLnBrk="0" hangingPunct="1">
        <a:defRPr sz="1764" kern="1200">
          <a:solidFill>
            <a:schemeClr val="tx1"/>
          </a:solidFill>
          <a:latin typeface="+mn-lt"/>
          <a:ea typeface="+mn-ea"/>
          <a:cs typeface="+mn-cs"/>
        </a:defRPr>
      </a:lvl8pPr>
      <a:lvl9pPr marL="3656723" algn="l" defTabSz="914180" rtl="0" eaLnBrk="1" latinLnBrk="0" hangingPunct="1">
        <a:defRPr sz="1764"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pos="7661">
          <p15:clr>
            <a:srgbClr val="5ACBF0"/>
          </p15:clr>
        </p15:guide>
        <p15:guide id="4" orient="horz" pos="4219">
          <p15:clr>
            <a:srgbClr val="5ACBF0"/>
          </p15:clr>
        </p15:guide>
        <p15:guide id="5" pos="749">
          <p15:clr>
            <a:srgbClr val="5ACBF0"/>
          </p15:clr>
        </p15:guide>
        <p15:guide id="6" pos="1325">
          <p15:clr>
            <a:srgbClr val="5ACBF0"/>
          </p15:clr>
        </p15:guide>
        <p15:guide id="7" pos="1901">
          <p15:clr>
            <a:srgbClr val="5ACBF0"/>
          </p15:clr>
        </p15:guide>
        <p15:guide id="8" pos="2477">
          <p15:clr>
            <a:srgbClr val="5ACBF0"/>
          </p15:clr>
        </p15:guide>
        <p15:guide id="9" pos="3053">
          <p15:clr>
            <a:srgbClr val="5ACBF0"/>
          </p15:clr>
        </p15:guide>
        <p15:guide id="10" pos="3629">
          <p15:clr>
            <a:srgbClr val="5ACBF0"/>
          </p15:clr>
        </p15:guide>
        <p15:guide id="11" pos="4205">
          <p15:clr>
            <a:srgbClr val="5ACBF0"/>
          </p15:clr>
        </p15:guide>
        <p15:guide id="12" pos="4781">
          <p15:clr>
            <a:srgbClr val="5ACBF0"/>
          </p15:clr>
        </p15:guide>
        <p15:guide id="13" pos="5357">
          <p15:clr>
            <a:srgbClr val="5ACBF0"/>
          </p15:clr>
        </p15:guide>
        <p15:guide id="14" pos="5933">
          <p15:clr>
            <a:srgbClr val="5ACBF0"/>
          </p15:clr>
        </p15:guide>
        <p15:guide id="15" pos="6509">
          <p15:clr>
            <a:srgbClr val="5ACBF0"/>
          </p15:clr>
        </p15:guide>
        <p15:guide id="16" pos="7085">
          <p15:clr>
            <a:srgbClr val="5ACBF0"/>
          </p15:clr>
        </p15:guide>
        <p15:guide id="17" orient="horz" pos="763">
          <p15:clr>
            <a:srgbClr val="5ACBF0"/>
          </p15:clr>
        </p15:guide>
        <p15:guide id="18" orient="horz" pos="1339">
          <p15:clr>
            <a:srgbClr val="5ACBF0"/>
          </p15:clr>
        </p15:guide>
        <p15:guide id="19" orient="horz" pos="1915">
          <p15:clr>
            <a:srgbClr val="5ACBF0"/>
          </p15:clr>
        </p15:guide>
        <p15:guide id="20" orient="horz" pos="2491">
          <p15:clr>
            <a:srgbClr val="5ACBF0"/>
          </p15:clr>
        </p15:guide>
        <p15:guide id="21" orient="horz" pos="3067">
          <p15:clr>
            <a:srgbClr val="5ACBF0"/>
          </p15:clr>
        </p15:guide>
        <p15:guide id="22" orient="horz" pos="3643">
          <p15:clr>
            <a:srgbClr val="5ACBF0"/>
          </p15:clr>
        </p15:guide>
        <p15:guide id="23" pos="288">
          <p15:clr>
            <a:srgbClr val="C35EA4"/>
          </p15:clr>
        </p15:guide>
        <p15:guide id="24" pos="7546">
          <p15:clr>
            <a:srgbClr val="C35EA4"/>
          </p15:clr>
        </p15:guide>
        <p15:guide id="25" orient="horz" pos="302">
          <p15:clr>
            <a:srgbClr val="C35EA4"/>
          </p15:clr>
        </p15:guide>
        <p15:guide id="26" orient="horz" pos="4104">
          <p15:clr>
            <a:srgbClr val="C35EA4"/>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9170" y="289511"/>
            <a:ext cx="11652805" cy="899665"/>
          </a:xfrm>
          <a:prstGeom prst="rect">
            <a:avLst/>
          </a:prstGeom>
        </p:spPr>
        <p:txBody>
          <a:bodyPr vert="horz" wrap="square" lIns="146304" tIns="91440" rIns="146304" bIns="91440" rtlCol="0" anchor="t">
            <a:noAutofit/>
          </a:bodyPr>
          <a:lstStyle/>
          <a:p>
            <a:r>
              <a:rPr lang="en-US"/>
              <a:t>Click to edit Master title style</a:t>
            </a:r>
            <a:endParaRPr lang="en-US" dirty="0"/>
          </a:p>
        </p:txBody>
      </p:sp>
      <p:sp>
        <p:nvSpPr>
          <p:cNvPr id="4" name="Text Placeholder 3"/>
          <p:cNvSpPr>
            <a:spLocks noGrp="1"/>
          </p:cNvSpPr>
          <p:nvPr>
            <p:ph type="body" idx="1"/>
          </p:nvPr>
        </p:nvSpPr>
        <p:spPr>
          <a:xfrm>
            <a:off x="269171" y="1189178"/>
            <a:ext cx="11650486" cy="2052030"/>
          </a:xfrm>
          <a:prstGeom prst="rect">
            <a:avLst/>
          </a:prstGeom>
        </p:spPr>
        <p:txBody>
          <a:bodyPr vert="horz" wrap="square" lIns="146304" tIns="91440" rIns="146304" bIns="91440" rtlCol="0">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p:cNvPicPr>
            <a:picLocks noChangeAspect="1"/>
          </p:cNvPicPr>
          <p:nvPr userDrawn="1"/>
        </p:nvPicPr>
        <p:blipFill>
          <a:blip r:embed="rId16"/>
          <a:stretch>
            <a:fillRect/>
          </a:stretch>
        </p:blipFill>
        <p:spPr>
          <a:xfrm rot="5400000">
            <a:off x="9205457" y="2991147"/>
            <a:ext cx="6858623" cy="876329"/>
          </a:xfrm>
          <a:prstGeom prst="rect">
            <a:avLst/>
          </a:prstGeom>
        </p:spPr>
      </p:pic>
    </p:spTree>
    <p:extLst>
      <p:ext uri="{BB962C8B-B14F-4D97-AF65-F5344CB8AC3E}">
        <p14:creationId xmlns:p14="http://schemas.microsoft.com/office/powerpoint/2010/main" val="2632658193"/>
      </p:ext>
    </p:extLst>
  </p:cSld>
  <p:clrMap bg1="dk1" tx1="lt1" bg2="dk2" tx2="lt2" accent1="accent1" accent2="accent2" accent3="accent3" accent4="accent4" accent5="accent5" accent6="accent6" hlink="hlink" folHlink="folHlink"/>
  <p:sldLayoutIdLst>
    <p:sldLayoutId id="2147485003" r:id="rId1"/>
    <p:sldLayoutId id="2147485004" r:id="rId2"/>
    <p:sldLayoutId id="2147485005" r:id="rId3"/>
    <p:sldLayoutId id="2147485006" r:id="rId4"/>
    <p:sldLayoutId id="2147485007" r:id="rId5"/>
    <p:sldLayoutId id="2147485008" r:id="rId6"/>
    <p:sldLayoutId id="2147485009" r:id="rId7"/>
    <p:sldLayoutId id="2147485010" r:id="rId8"/>
    <p:sldLayoutId id="2147485011" r:id="rId9"/>
    <p:sldLayoutId id="2147485012" r:id="rId10"/>
    <p:sldLayoutId id="2147485013" r:id="rId11"/>
    <p:sldLayoutId id="2147485014" r:id="rId12"/>
    <p:sldLayoutId id="2147485015" r:id="rId13"/>
    <p:sldLayoutId id="2147485016" r:id="rId14"/>
  </p:sldLayoutIdLst>
  <p:transition>
    <p:fade/>
  </p:transition>
  <p:txStyles>
    <p:titleStyle>
      <a:lvl1pPr algn="l" defTabSz="914180" rtl="0" eaLnBrk="1" latinLnBrk="0" hangingPunct="1">
        <a:lnSpc>
          <a:spcPct val="90000"/>
        </a:lnSpc>
        <a:spcBef>
          <a:spcPct val="0"/>
        </a:spcBef>
        <a:buNone/>
        <a:defRPr lang="en-US" sz="4704" b="0" kern="1200" cap="none" spc="-10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36076" marR="0" indent="-336076" algn="l" defTabSz="914180" rtl="0" eaLnBrk="1" fontAlgn="auto" latinLnBrk="0" hangingPunct="1">
        <a:lnSpc>
          <a:spcPct val="90000"/>
        </a:lnSpc>
        <a:spcBef>
          <a:spcPct val="20000"/>
        </a:spcBef>
        <a:spcAft>
          <a:spcPts val="0"/>
        </a:spcAft>
        <a:buClrTx/>
        <a:buSzPct val="90000"/>
        <a:buFont typeface="Arial" pitchFamily="34" charset="0"/>
        <a:buChar char="•"/>
        <a:tabLst/>
        <a:defRPr sz="3920" kern="1200" spc="0" baseline="0">
          <a:gradFill>
            <a:gsLst>
              <a:gs pos="1250">
                <a:schemeClr val="tx1"/>
              </a:gs>
              <a:gs pos="100000">
                <a:schemeClr val="tx1"/>
              </a:gs>
            </a:gsLst>
            <a:lin ang="5400000" scaled="0"/>
          </a:gradFill>
          <a:latin typeface="+mj-lt"/>
          <a:ea typeface="+mn-ea"/>
          <a:cs typeface="+mn-cs"/>
        </a:defRPr>
      </a:lvl1pPr>
      <a:lvl2pPr marL="572574" marR="0" indent="-236498" algn="l" defTabSz="914180" rtl="0" eaLnBrk="1" fontAlgn="auto" latinLnBrk="0" hangingPunct="1">
        <a:lnSpc>
          <a:spcPct val="90000"/>
        </a:lnSpc>
        <a:spcBef>
          <a:spcPct val="20000"/>
        </a:spcBef>
        <a:spcAft>
          <a:spcPts val="0"/>
        </a:spcAft>
        <a:buClrTx/>
        <a:buSzPct val="90000"/>
        <a:buFont typeface="Arial" pitchFamily="34" charset="0"/>
        <a:buChar char="•"/>
        <a:tabLst/>
        <a:defRPr sz="2352" kern="1200" spc="0" baseline="0">
          <a:gradFill>
            <a:gsLst>
              <a:gs pos="1250">
                <a:schemeClr val="tx1"/>
              </a:gs>
              <a:gs pos="100000">
                <a:schemeClr val="tx1"/>
              </a:gs>
            </a:gsLst>
            <a:lin ang="5400000" scaled="0"/>
          </a:gradFill>
          <a:latin typeface="+mn-lt"/>
          <a:ea typeface="+mn-ea"/>
          <a:cs typeface="+mn-cs"/>
        </a:defRPr>
      </a:lvl2pPr>
      <a:lvl3pPr marL="784178" marR="0" indent="-224051" algn="l" defTabSz="914180" rtl="0" eaLnBrk="1" fontAlgn="auto" latinLnBrk="0" hangingPunct="1">
        <a:lnSpc>
          <a:spcPct val="90000"/>
        </a:lnSpc>
        <a:spcBef>
          <a:spcPct val="20000"/>
        </a:spcBef>
        <a:spcAft>
          <a:spcPts val="0"/>
        </a:spcAft>
        <a:buClrTx/>
        <a:buSzPct val="90000"/>
        <a:buFont typeface="Arial" pitchFamily="34" charset="0"/>
        <a:buChar char="•"/>
        <a:tabLst/>
        <a:defRPr sz="1960" kern="1200" spc="0" baseline="0">
          <a:gradFill>
            <a:gsLst>
              <a:gs pos="1250">
                <a:schemeClr val="tx1"/>
              </a:gs>
              <a:gs pos="100000">
                <a:schemeClr val="tx1"/>
              </a:gs>
            </a:gsLst>
            <a:lin ang="5400000" scaled="0"/>
          </a:gradFill>
          <a:latin typeface="+mn-lt"/>
          <a:ea typeface="+mn-ea"/>
          <a:cs typeface="+mn-cs"/>
        </a:defRPr>
      </a:lvl3pPr>
      <a:lvl4pPr marL="1008229" marR="0" indent="-224051" algn="l" defTabSz="914180" rtl="0" eaLnBrk="1" fontAlgn="auto" latinLnBrk="0" hangingPunct="1">
        <a:lnSpc>
          <a:spcPct val="90000"/>
        </a:lnSpc>
        <a:spcBef>
          <a:spcPct val="20000"/>
        </a:spcBef>
        <a:spcAft>
          <a:spcPts val="0"/>
        </a:spcAft>
        <a:buClrTx/>
        <a:buSzPct val="90000"/>
        <a:buFont typeface="Arial" pitchFamily="34" charset="0"/>
        <a:buChar char="•"/>
        <a:tabLst/>
        <a:defRPr sz="1764" kern="1200" spc="0" baseline="0">
          <a:gradFill>
            <a:gsLst>
              <a:gs pos="1250">
                <a:schemeClr val="tx1"/>
              </a:gs>
              <a:gs pos="100000">
                <a:schemeClr val="tx1"/>
              </a:gs>
            </a:gsLst>
            <a:lin ang="5400000" scaled="0"/>
          </a:gradFill>
          <a:latin typeface="+mn-lt"/>
          <a:ea typeface="+mn-ea"/>
          <a:cs typeface="+mn-cs"/>
        </a:defRPr>
      </a:lvl4pPr>
      <a:lvl5pPr marL="1232280" marR="0" indent="-224051" algn="l" defTabSz="914180" rtl="0" eaLnBrk="1" fontAlgn="auto" latinLnBrk="0" hangingPunct="1">
        <a:lnSpc>
          <a:spcPct val="90000"/>
        </a:lnSpc>
        <a:spcBef>
          <a:spcPct val="20000"/>
        </a:spcBef>
        <a:spcAft>
          <a:spcPts val="0"/>
        </a:spcAft>
        <a:buClrTx/>
        <a:buSzPct val="90000"/>
        <a:buFont typeface="Arial" pitchFamily="34" charset="0"/>
        <a:buChar char="•"/>
        <a:tabLst/>
        <a:defRPr sz="1764" kern="1200" spc="0" baseline="0">
          <a:gradFill>
            <a:gsLst>
              <a:gs pos="1250">
                <a:schemeClr val="tx1"/>
              </a:gs>
              <a:gs pos="100000">
                <a:schemeClr val="tx1"/>
              </a:gs>
            </a:gsLst>
            <a:lin ang="5400000" scaled="0"/>
          </a:gradFill>
          <a:latin typeface="+mn-lt"/>
          <a:ea typeface="+mn-ea"/>
          <a:cs typeface="+mn-cs"/>
        </a:defRPr>
      </a:lvl5pPr>
      <a:lvl6pPr marL="2513996" indent="-228546" algn="l" defTabSz="914180" rtl="0" eaLnBrk="1" latinLnBrk="0" hangingPunct="1">
        <a:spcBef>
          <a:spcPct val="20000"/>
        </a:spcBef>
        <a:buFont typeface="Arial" pitchFamily="34" charset="0"/>
        <a:buChar char="•"/>
        <a:defRPr sz="1960" kern="1200">
          <a:solidFill>
            <a:schemeClr val="tx1"/>
          </a:solidFill>
          <a:latin typeface="+mn-lt"/>
          <a:ea typeface="+mn-ea"/>
          <a:cs typeface="+mn-cs"/>
        </a:defRPr>
      </a:lvl6pPr>
      <a:lvl7pPr marL="2971087" indent="-228546" algn="l" defTabSz="914180" rtl="0" eaLnBrk="1" latinLnBrk="0" hangingPunct="1">
        <a:spcBef>
          <a:spcPct val="20000"/>
        </a:spcBef>
        <a:buFont typeface="Arial" pitchFamily="34" charset="0"/>
        <a:buChar char="•"/>
        <a:defRPr sz="1960" kern="1200">
          <a:solidFill>
            <a:schemeClr val="tx1"/>
          </a:solidFill>
          <a:latin typeface="+mn-lt"/>
          <a:ea typeface="+mn-ea"/>
          <a:cs typeface="+mn-cs"/>
        </a:defRPr>
      </a:lvl7pPr>
      <a:lvl8pPr marL="3428177" indent="-228546" algn="l" defTabSz="914180" rtl="0" eaLnBrk="1" latinLnBrk="0" hangingPunct="1">
        <a:spcBef>
          <a:spcPct val="20000"/>
        </a:spcBef>
        <a:buFont typeface="Arial" pitchFamily="34" charset="0"/>
        <a:buChar char="•"/>
        <a:defRPr sz="1960" kern="1200">
          <a:solidFill>
            <a:schemeClr val="tx1"/>
          </a:solidFill>
          <a:latin typeface="+mn-lt"/>
          <a:ea typeface="+mn-ea"/>
          <a:cs typeface="+mn-cs"/>
        </a:defRPr>
      </a:lvl8pPr>
      <a:lvl9pPr marL="3885268" indent="-228546" algn="l" defTabSz="914180" rtl="0" eaLnBrk="1" latinLnBrk="0" hangingPunct="1">
        <a:spcBef>
          <a:spcPct val="20000"/>
        </a:spcBef>
        <a:buFont typeface="Arial" pitchFamily="34" charset="0"/>
        <a:buChar char="•"/>
        <a:defRPr sz="1960" kern="1200">
          <a:solidFill>
            <a:schemeClr val="tx1"/>
          </a:solidFill>
          <a:latin typeface="+mn-lt"/>
          <a:ea typeface="+mn-ea"/>
          <a:cs typeface="+mn-cs"/>
        </a:defRPr>
      </a:lvl9pPr>
    </p:bodyStyle>
    <p:otherStyle>
      <a:defPPr>
        <a:defRPr lang="en-US"/>
      </a:defPPr>
      <a:lvl1pPr marL="0" algn="l" defTabSz="914180" rtl="0" eaLnBrk="1" latinLnBrk="0" hangingPunct="1">
        <a:defRPr sz="1764" kern="1200">
          <a:solidFill>
            <a:schemeClr val="tx1"/>
          </a:solidFill>
          <a:latin typeface="+mn-lt"/>
          <a:ea typeface="+mn-ea"/>
          <a:cs typeface="+mn-cs"/>
        </a:defRPr>
      </a:lvl1pPr>
      <a:lvl2pPr marL="457090" algn="l" defTabSz="914180" rtl="0" eaLnBrk="1" latinLnBrk="0" hangingPunct="1">
        <a:defRPr sz="1764" kern="1200">
          <a:solidFill>
            <a:schemeClr val="tx1"/>
          </a:solidFill>
          <a:latin typeface="+mn-lt"/>
          <a:ea typeface="+mn-ea"/>
          <a:cs typeface="+mn-cs"/>
        </a:defRPr>
      </a:lvl2pPr>
      <a:lvl3pPr marL="914180" algn="l" defTabSz="914180" rtl="0" eaLnBrk="1" latinLnBrk="0" hangingPunct="1">
        <a:defRPr sz="1764" kern="1200">
          <a:solidFill>
            <a:schemeClr val="tx1"/>
          </a:solidFill>
          <a:latin typeface="+mn-lt"/>
          <a:ea typeface="+mn-ea"/>
          <a:cs typeface="+mn-cs"/>
        </a:defRPr>
      </a:lvl3pPr>
      <a:lvl4pPr marL="1371271" algn="l" defTabSz="914180" rtl="0" eaLnBrk="1" latinLnBrk="0" hangingPunct="1">
        <a:defRPr sz="1764" kern="1200">
          <a:solidFill>
            <a:schemeClr val="tx1"/>
          </a:solidFill>
          <a:latin typeface="+mn-lt"/>
          <a:ea typeface="+mn-ea"/>
          <a:cs typeface="+mn-cs"/>
        </a:defRPr>
      </a:lvl4pPr>
      <a:lvl5pPr marL="1828361" algn="l" defTabSz="914180" rtl="0" eaLnBrk="1" latinLnBrk="0" hangingPunct="1">
        <a:defRPr sz="1764" kern="1200">
          <a:solidFill>
            <a:schemeClr val="tx1"/>
          </a:solidFill>
          <a:latin typeface="+mn-lt"/>
          <a:ea typeface="+mn-ea"/>
          <a:cs typeface="+mn-cs"/>
        </a:defRPr>
      </a:lvl5pPr>
      <a:lvl6pPr marL="2285452" algn="l" defTabSz="914180" rtl="0" eaLnBrk="1" latinLnBrk="0" hangingPunct="1">
        <a:defRPr sz="1764" kern="1200">
          <a:solidFill>
            <a:schemeClr val="tx1"/>
          </a:solidFill>
          <a:latin typeface="+mn-lt"/>
          <a:ea typeface="+mn-ea"/>
          <a:cs typeface="+mn-cs"/>
        </a:defRPr>
      </a:lvl6pPr>
      <a:lvl7pPr marL="2742541" algn="l" defTabSz="914180" rtl="0" eaLnBrk="1" latinLnBrk="0" hangingPunct="1">
        <a:defRPr sz="1764" kern="1200">
          <a:solidFill>
            <a:schemeClr val="tx1"/>
          </a:solidFill>
          <a:latin typeface="+mn-lt"/>
          <a:ea typeface="+mn-ea"/>
          <a:cs typeface="+mn-cs"/>
        </a:defRPr>
      </a:lvl7pPr>
      <a:lvl8pPr marL="3199632" algn="l" defTabSz="914180" rtl="0" eaLnBrk="1" latinLnBrk="0" hangingPunct="1">
        <a:defRPr sz="1764" kern="1200">
          <a:solidFill>
            <a:schemeClr val="tx1"/>
          </a:solidFill>
          <a:latin typeface="+mn-lt"/>
          <a:ea typeface="+mn-ea"/>
          <a:cs typeface="+mn-cs"/>
        </a:defRPr>
      </a:lvl8pPr>
      <a:lvl9pPr marL="3656723" algn="l" defTabSz="914180" rtl="0" eaLnBrk="1" latinLnBrk="0" hangingPunct="1">
        <a:defRPr sz="1764"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p15:clr>
            <a:srgbClr val="C35EA4"/>
          </p15:clr>
        </p15:guide>
        <p15:guide id="17" pos="7546">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p15:clr>
            <a:srgbClr val="C35EA4"/>
          </p15:clr>
        </p15:guide>
        <p15:guide id="26" orient="horz" pos="4104">
          <p15:clr>
            <a:srgbClr val="C35EA4"/>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9170" y="289511"/>
            <a:ext cx="11652805" cy="899665"/>
          </a:xfrm>
          <a:prstGeom prst="rect">
            <a:avLst/>
          </a:prstGeom>
        </p:spPr>
        <p:txBody>
          <a:bodyPr vert="horz" wrap="square" lIns="146304" tIns="91440" rIns="146304" bIns="91440" rtlCol="0" anchor="t">
            <a:noAutofit/>
          </a:bodyPr>
          <a:lstStyle/>
          <a:p>
            <a:r>
              <a:rPr lang="en-US" dirty="0"/>
              <a:t>Click to edit Master title style</a:t>
            </a:r>
          </a:p>
        </p:txBody>
      </p:sp>
      <p:sp>
        <p:nvSpPr>
          <p:cNvPr id="4" name="Text Placeholder 3"/>
          <p:cNvSpPr>
            <a:spLocks noGrp="1"/>
          </p:cNvSpPr>
          <p:nvPr>
            <p:ph type="body" idx="1"/>
          </p:nvPr>
        </p:nvSpPr>
        <p:spPr>
          <a:xfrm>
            <a:off x="269171" y="1189178"/>
            <a:ext cx="11650486" cy="2052030"/>
          </a:xfrm>
          <a:prstGeom prst="rect">
            <a:avLst/>
          </a:prstGeom>
        </p:spPr>
        <p:txBody>
          <a:bodyPr vert="horz" wrap="square" lIns="146304" tIns="91440" rIns="146304" bIns="91440" rtlCol="0">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44390368"/>
      </p:ext>
    </p:extLst>
  </p:cSld>
  <p:clrMap bg1="lt1" tx1="dk1" bg2="lt2" tx2="dk2" accent1="accent1" accent2="accent2" accent3="accent3" accent4="accent4" accent5="accent5" accent6="accent6" hlink="hlink" folHlink="folHlink"/>
  <p:sldLayoutIdLst>
    <p:sldLayoutId id="2147485020" r:id="rId1"/>
    <p:sldLayoutId id="2147485021" r:id="rId2"/>
    <p:sldLayoutId id="2147485022" r:id="rId3"/>
    <p:sldLayoutId id="2147485023" r:id="rId4"/>
    <p:sldLayoutId id="2147485024" r:id="rId5"/>
    <p:sldLayoutId id="2147485025" r:id="rId6"/>
    <p:sldLayoutId id="2147485026" r:id="rId7"/>
    <p:sldLayoutId id="2147485027" r:id="rId8"/>
    <p:sldLayoutId id="2147485028" r:id="rId9"/>
    <p:sldLayoutId id="2147485029" r:id="rId10"/>
    <p:sldLayoutId id="2147485030" r:id="rId11"/>
    <p:sldLayoutId id="2147485031" r:id="rId12"/>
    <p:sldLayoutId id="2147485032" r:id="rId13"/>
    <p:sldLayoutId id="2147485033" r:id="rId14"/>
    <p:sldLayoutId id="2147485034" r:id="rId15"/>
    <p:sldLayoutId id="2147485035" r:id="rId16"/>
    <p:sldLayoutId id="2147485036" r:id="rId17"/>
    <p:sldLayoutId id="2147485037" r:id="rId18"/>
    <p:sldLayoutId id="2147485038" r:id="rId19"/>
    <p:sldLayoutId id="2147485039" r:id="rId20"/>
    <p:sldLayoutId id="2147485040" r:id="rId21"/>
    <p:sldLayoutId id="2147485041" r:id="rId22"/>
    <p:sldLayoutId id="2147485042" r:id="rId23"/>
    <p:sldLayoutId id="2147485043" r:id="rId24"/>
    <p:sldLayoutId id="2147485044" r:id="rId25"/>
    <p:sldLayoutId id="2147485045" r:id="rId26"/>
    <p:sldLayoutId id="2147485046" r:id="rId27"/>
    <p:sldLayoutId id="2147485047" r:id="rId28"/>
    <p:sldLayoutId id="2147485048" r:id="rId29"/>
    <p:sldLayoutId id="2147485049" r:id="rId30"/>
    <p:sldLayoutId id="2147485050" r:id="rId31"/>
    <p:sldLayoutId id="2147485051" r:id="rId32"/>
    <p:sldLayoutId id="2147485052" r:id="rId33"/>
    <p:sldLayoutId id="2147485053" r:id="rId34"/>
    <p:sldLayoutId id="2147485054" r:id="rId35"/>
    <p:sldLayoutId id="2147485055" r:id="rId36"/>
  </p:sldLayoutIdLst>
  <p:transition>
    <p:fade/>
  </p:transition>
  <p:txStyles>
    <p:titleStyle>
      <a:lvl1pPr algn="l" defTabSz="914180" rtl="0" eaLnBrk="1" latinLnBrk="0" hangingPunct="1">
        <a:lnSpc>
          <a:spcPct val="90000"/>
        </a:lnSpc>
        <a:spcBef>
          <a:spcPct val="0"/>
        </a:spcBef>
        <a:buNone/>
        <a:defRPr lang="en-US" sz="5293" b="0" kern="1200" cap="none" spc="-10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36076" marR="0" indent="-336076" algn="l" defTabSz="914180" rtl="0" eaLnBrk="1" fontAlgn="auto" latinLnBrk="0" hangingPunct="1">
        <a:lnSpc>
          <a:spcPct val="90000"/>
        </a:lnSpc>
        <a:spcBef>
          <a:spcPct val="20000"/>
        </a:spcBef>
        <a:spcAft>
          <a:spcPts val="0"/>
        </a:spcAft>
        <a:buClrTx/>
        <a:buSzPct val="90000"/>
        <a:buFont typeface="Arial" pitchFamily="34" charset="0"/>
        <a:buChar char="•"/>
        <a:tabLst/>
        <a:defRPr sz="3920" kern="1200" spc="0" baseline="0">
          <a:gradFill>
            <a:gsLst>
              <a:gs pos="1250">
                <a:schemeClr val="tx1"/>
              </a:gs>
              <a:gs pos="100000">
                <a:schemeClr val="tx1"/>
              </a:gs>
            </a:gsLst>
            <a:lin ang="5400000" scaled="0"/>
          </a:gradFill>
          <a:latin typeface="+mj-lt"/>
          <a:ea typeface="+mn-ea"/>
          <a:cs typeface="+mn-cs"/>
        </a:defRPr>
      </a:lvl1pPr>
      <a:lvl2pPr marL="572574" marR="0" indent="-236498" algn="l" defTabSz="914180" rtl="0" eaLnBrk="1" fontAlgn="auto" latinLnBrk="0" hangingPunct="1">
        <a:lnSpc>
          <a:spcPct val="90000"/>
        </a:lnSpc>
        <a:spcBef>
          <a:spcPct val="20000"/>
        </a:spcBef>
        <a:spcAft>
          <a:spcPts val="0"/>
        </a:spcAft>
        <a:buClrTx/>
        <a:buSzPct val="90000"/>
        <a:buFont typeface="Arial" pitchFamily="34" charset="0"/>
        <a:buChar char="•"/>
        <a:tabLst/>
        <a:defRPr sz="2352" kern="1200" spc="0" baseline="0">
          <a:gradFill>
            <a:gsLst>
              <a:gs pos="1250">
                <a:schemeClr val="tx1"/>
              </a:gs>
              <a:gs pos="100000">
                <a:schemeClr val="tx1"/>
              </a:gs>
            </a:gsLst>
            <a:lin ang="5400000" scaled="0"/>
          </a:gradFill>
          <a:latin typeface="+mn-lt"/>
          <a:ea typeface="+mn-ea"/>
          <a:cs typeface="+mn-cs"/>
        </a:defRPr>
      </a:lvl2pPr>
      <a:lvl3pPr marL="784178" marR="0" indent="-224051" algn="l" defTabSz="914180" rtl="0" eaLnBrk="1" fontAlgn="auto" latinLnBrk="0" hangingPunct="1">
        <a:lnSpc>
          <a:spcPct val="90000"/>
        </a:lnSpc>
        <a:spcBef>
          <a:spcPct val="20000"/>
        </a:spcBef>
        <a:spcAft>
          <a:spcPts val="0"/>
        </a:spcAft>
        <a:buClrTx/>
        <a:buSzPct val="90000"/>
        <a:buFont typeface="Arial" pitchFamily="34" charset="0"/>
        <a:buChar char="•"/>
        <a:tabLst/>
        <a:defRPr sz="1960" kern="1200" spc="0" baseline="0">
          <a:gradFill>
            <a:gsLst>
              <a:gs pos="1250">
                <a:schemeClr val="tx1"/>
              </a:gs>
              <a:gs pos="100000">
                <a:schemeClr val="tx1"/>
              </a:gs>
            </a:gsLst>
            <a:lin ang="5400000" scaled="0"/>
          </a:gradFill>
          <a:latin typeface="+mn-lt"/>
          <a:ea typeface="+mn-ea"/>
          <a:cs typeface="+mn-cs"/>
        </a:defRPr>
      </a:lvl3pPr>
      <a:lvl4pPr marL="1008229" marR="0" indent="-224051" algn="l" defTabSz="914180" rtl="0" eaLnBrk="1" fontAlgn="auto" latinLnBrk="0" hangingPunct="1">
        <a:lnSpc>
          <a:spcPct val="90000"/>
        </a:lnSpc>
        <a:spcBef>
          <a:spcPct val="20000"/>
        </a:spcBef>
        <a:spcAft>
          <a:spcPts val="0"/>
        </a:spcAft>
        <a:buClrTx/>
        <a:buSzPct val="90000"/>
        <a:buFont typeface="Arial" pitchFamily="34" charset="0"/>
        <a:buChar char="•"/>
        <a:tabLst/>
        <a:defRPr sz="1764" kern="1200" spc="0" baseline="0">
          <a:gradFill>
            <a:gsLst>
              <a:gs pos="1250">
                <a:schemeClr val="tx1"/>
              </a:gs>
              <a:gs pos="100000">
                <a:schemeClr val="tx1"/>
              </a:gs>
            </a:gsLst>
            <a:lin ang="5400000" scaled="0"/>
          </a:gradFill>
          <a:latin typeface="+mn-lt"/>
          <a:ea typeface="+mn-ea"/>
          <a:cs typeface="+mn-cs"/>
        </a:defRPr>
      </a:lvl4pPr>
      <a:lvl5pPr marL="1232280" marR="0" indent="-224051" algn="l" defTabSz="914180" rtl="0" eaLnBrk="1" fontAlgn="auto" latinLnBrk="0" hangingPunct="1">
        <a:lnSpc>
          <a:spcPct val="90000"/>
        </a:lnSpc>
        <a:spcBef>
          <a:spcPct val="20000"/>
        </a:spcBef>
        <a:spcAft>
          <a:spcPts val="0"/>
        </a:spcAft>
        <a:buClrTx/>
        <a:buSzPct val="90000"/>
        <a:buFont typeface="Arial" pitchFamily="34" charset="0"/>
        <a:buChar char="•"/>
        <a:tabLst/>
        <a:defRPr sz="1764" kern="1200" spc="0" baseline="0">
          <a:gradFill>
            <a:gsLst>
              <a:gs pos="1250">
                <a:schemeClr val="tx1"/>
              </a:gs>
              <a:gs pos="100000">
                <a:schemeClr val="tx1"/>
              </a:gs>
            </a:gsLst>
            <a:lin ang="5400000" scaled="0"/>
          </a:gradFill>
          <a:latin typeface="+mn-lt"/>
          <a:ea typeface="+mn-ea"/>
          <a:cs typeface="+mn-cs"/>
        </a:defRPr>
      </a:lvl5pPr>
      <a:lvl6pPr marL="2513996" indent="-228546" algn="l" defTabSz="914180" rtl="0" eaLnBrk="1" latinLnBrk="0" hangingPunct="1">
        <a:spcBef>
          <a:spcPct val="20000"/>
        </a:spcBef>
        <a:buFont typeface="Arial" pitchFamily="34" charset="0"/>
        <a:buChar char="•"/>
        <a:defRPr sz="1960" kern="1200">
          <a:solidFill>
            <a:schemeClr val="tx1"/>
          </a:solidFill>
          <a:latin typeface="+mn-lt"/>
          <a:ea typeface="+mn-ea"/>
          <a:cs typeface="+mn-cs"/>
        </a:defRPr>
      </a:lvl6pPr>
      <a:lvl7pPr marL="2971087" indent="-228546" algn="l" defTabSz="914180" rtl="0" eaLnBrk="1" latinLnBrk="0" hangingPunct="1">
        <a:spcBef>
          <a:spcPct val="20000"/>
        </a:spcBef>
        <a:buFont typeface="Arial" pitchFamily="34" charset="0"/>
        <a:buChar char="•"/>
        <a:defRPr sz="1960" kern="1200">
          <a:solidFill>
            <a:schemeClr val="tx1"/>
          </a:solidFill>
          <a:latin typeface="+mn-lt"/>
          <a:ea typeface="+mn-ea"/>
          <a:cs typeface="+mn-cs"/>
        </a:defRPr>
      </a:lvl7pPr>
      <a:lvl8pPr marL="3428177" indent="-228546" algn="l" defTabSz="914180" rtl="0" eaLnBrk="1" latinLnBrk="0" hangingPunct="1">
        <a:spcBef>
          <a:spcPct val="20000"/>
        </a:spcBef>
        <a:buFont typeface="Arial" pitchFamily="34" charset="0"/>
        <a:buChar char="•"/>
        <a:defRPr sz="1960" kern="1200">
          <a:solidFill>
            <a:schemeClr val="tx1"/>
          </a:solidFill>
          <a:latin typeface="+mn-lt"/>
          <a:ea typeface="+mn-ea"/>
          <a:cs typeface="+mn-cs"/>
        </a:defRPr>
      </a:lvl8pPr>
      <a:lvl9pPr marL="3885268" indent="-228546" algn="l" defTabSz="914180" rtl="0" eaLnBrk="1" latinLnBrk="0" hangingPunct="1">
        <a:spcBef>
          <a:spcPct val="20000"/>
        </a:spcBef>
        <a:buFont typeface="Arial" pitchFamily="34" charset="0"/>
        <a:buChar char="•"/>
        <a:defRPr sz="1960" kern="1200">
          <a:solidFill>
            <a:schemeClr val="tx1"/>
          </a:solidFill>
          <a:latin typeface="+mn-lt"/>
          <a:ea typeface="+mn-ea"/>
          <a:cs typeface="+mn-cs"/>
        </a:defRPr>
      </a:lvl9pPr>
    </p:bodyStyle>
    <p:otherStyle>
      <a:defPPr>
        <a:defRPr lang="en-US"/>
      </a:defPPr>
      <a:lvl1pPr marL="0" algn="l" defTabSz="914180" rtl="0" eaLnBrk="1" latinLnBrk="0" hangingPunct="1">
        <a:defRPr sz="1764" kern="1200">
          <a:solidFill>
            <a:schemeClr val="tx1"/>
          </a:solidFill>
          <a:latin typeface="+mn-lt"/>
          <a:ea typeface="+mn-ea"/>
          <a:cs typeface="+mn-cs"/>
        </a:defRPr>
      </a:lvl1pPr>
      <a:lvl2pPr marL="457090" algn="l" defTabSz="914180" rtl="0" eaLnBrk="1" latinLnBrk="0" hangingPunct="1">
        <a:defRPr sz="1764" kern="1200">
          <a:solidFill>
            <a:schemeClr val="tx1"/>
          </a:solidFill>
          <a:latin typeface="+mn-lt"/>
          <a:ea typeface="+mn-ea"/>
          <a:cs typeface="+mn-cs"/>
        </a:defRPr>
      </a:lvl2pPr>
      <a:lvl3pPr marL="914180" algn="l" defTabSz="914180" rtl="0" eaLnBrk="1" latinLnBrk="0" hangingPunct="1">
        <a:defRPr sz="1764" kern="1200">
          <a:solidFill>
            <a:schemeClr val="tx1"/>
          </a:solidFill>
          <a:latin typeface="+mn-lt"/>
          <a:ea typeface="+mn-ea"/>
          <a:cs typeface="+mn-cs"/>
        </a:defRPr>
      </a:lvl3pPr>
      <a:lvl4pPr marL="1371271" algn="l" defTabSz="914180" rtl="0" eaLnBrk="1" latinLnBrk="0" hangingPunct="1">
        <a:defRPr sz="1764" kern="1200">
          <a:solidFill>
            <a:schemeClr val="tx1"/>
          </a:solidFill>
          <a:latin typeface="+mn-lt"/>
          <a:ea typeface="+mn-ea"/>
          <a:cs typeface="+mn-cs"/>
        </a:defRPr>
      </a:lvl4pPr>
      <a:lvl5pPr marL="1828361" algn="l" defTabSz="914180" rtl="0" eaLnBrk="1" latinLnBrk="0" hangingPunct="1">
        <a:defRPr sz="1764" kern="1200">
          <a:solidFill>
            <a:schemeClr val="tx1"/>
          </a:solidFill>
          <a:latin typeface="+mn-lt"/>
          <a:ea typeface="+mn-ea"/>
          <a:cs typeface="+mn-cs"/>
        </a:defRPr>
      </a:lvl5pPr>
      <a:lvl6pPr marL="2285452" algn="l" defTabSz="914180" rtl="0" eaLnBrk="1" latinLnBrk="0" hangingPunct="1">
        <a:defRPr sz="1764" kern="1200">
          <a:solidFill>
            <a:schemeClr val="tx1"/>
          </a:solidFill>
          <a:latin typeface="+mn-lt"/>
          <a:ea typeface="+mn-ea"/>
          <a:cs typeface="+mn-cs"/>
        </a:defRPr>
      </a:lvl6pPr>
      <a:lvl7pPr marL="2742541" algn="l" defTabSz="914180" rtl="0" eaLnBrk="1" latinLnBrk="0" hangingPunct="1">
        <a:defRPr sz="1764" kern="1200">
          <a:solidFill>
            <a:schemeClr val="tx1"/>
          </a:solidFill>
          <a:latin typeface="+mn-lt"/>
          <a:ea typeface="+mn-ea"/>
          <a:cs typeface="+mn-cs"/>
        </a:defRPr>
      </a:lvl7pPr>
      <a:lvl8pPr marL="3199632" algn="l" defTabSz="914180" rtl="0" eaLnBrk="1" latinLnBrk="0" hangingPunct="1">
        <a:defRPr sz="1764" kern="1200">
          <a:solidFill>
            <a:schemeClr val="tx1"/>
          </a:solidFill>
          <a:latin typeface="+mn-lt"/>
          <a:ea typeface="+mn-ea"/>
          <a:cs typeface="+mn-cs"/>
        </a:defRPr>
      </a:lvl8pPr>
      <a:lvl9pPr marL="3656723" algn="l" defTabSz="914180" rtl="0" eaLnBrk="1" latinLnBrk="0" hangingPunct="1">
        <a:defRPr sz="1764"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hyperlink" Target="http://linkedin.com/in/shahedc" TargetMode="External"/><Relationship Id="rId7" Type="http://schemas.openxmlformats.org/officeDocument/2006/relationships/image" Target="../media/image22.jpg"/><Relationship Id="rId2" Type="http://schemas.openxmlformats.org/officeDocument/2006/relationships/image" Target="../media/image21.jpg"/><Relationship Id="rId1" Type="http://schemas.openxmlformats.org/officeDocument/2006/relationships/slideLayout" Target="../slideLayouts/slideLayout33.xml"/><Relationship Id="rId6" Type="http://schemas.openxmlformats.org/officeDocument/2006/relationships/hyperlink" Target="http://wakeupandcode.com/" TargetMode="External"/><Relationship Id="rId5" Type="http://schemas.openxmlformats.org/officeDocument/2006/relationships/hyperlink" Target="http://twitter.com/shahedC" TargetMode="External"/><Relationship Id="rId10" Type="http://schemas.openxmlformats.org/officeDocument/2006/relationships/image" Target="../media/image25.jpeg"/><Relationship Id="rId4" Type="http://schemas.openxmlformats.org/officeDocument/2006/relationships/hyperlink" Target="http://www.meetup.com/DC-MS-Devs/" TargetMode="External"/><Relationship Id="rId9" Type="http://schemas.openxmlformats.org/officeDocument/2006/relationships/image" Target="../media/image24.png"/></Relationships>
</file>

<file path=ppt/slides/_rels/slide1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8.xml"/><Relationship Id="rId1" Type="http://schemas.openxmlformats.org/officeDocument/2006/relationships/slideLayout" Target="../slideLayouts/slideLayout6.xml"/><Relationship Id="rId5" Type="http://schemas.openxmlformats.org/officeDocument/2006/relationships/hyperlink" Target="http://dev.windows.com/" TargetMode="External"/><Relationship Id="rId4" Type="http://schemas.openxmlformats.org/officeDocument/2006/relationships/hyperlink" Target="https://developer.microsoft.com/en-us/windows" TargetMode="External"/></Relationships>
</file>

<file path=ppt/slides/_rels/slide11.xml.rels><?xml version="1.0" encoding="UTF-8" standalone="yes"?>
<Relationships xmlns="http://schemas.openxmlformats.org/package/2006/relationships"><Relationship Id="rId3" Type="http://schemas.openxmlformats.org/officeDocument/2006/relationships/hyperlink" Target="http://unity3d.com/" TargetMode="External"/><Relationship Id="rId7" Type="http://schemas.openxmlformats.org/officeDocument/2006/relationships/image" Target="../media/image36.png"/><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hyperlink" Target="http://scirra.com/" TargetMode="External"/></Relationships>
</file>

<file path=ppt/slides/_rels/slide12.xml.rels><?xml version="1.0" encoding="UTF-8" standalone="yes"?>
<Relationships xmlns="http://schemas.openxmlformats.org/package/2006/relationships"><Relationship Id="rId3" Type="http://schemas.openxmlformats.org/officeDocument/2006/relationships/hyperlink" Target="https://msdn.microsoft.com/en-us/windows/uwp/xbox-apps/development-environment-setup" TargetMode="External"/><Relationship Id="rId2" Type="http://schemas.openxmlformats.org/officeDocument/2006/relationships/notesSlide" Target="../notesSlides/notesSlide10.xml"/><Relationship Id="rId1" Type="http://schemas.openxmlformats.org/officeDocument/2006/relationships/slideLayout" Target="../slideLayouts/slideLayout6.xml"/><Relationship Id="rId5" Type="http://schemas.openxmlformats.org/officeDocument/2006/relationships/image" Target="../media/image38.png"/><Relationship Id="rId4" Type="http://schemas.openxmlformats.org/officeDocument/2006/relationships/image" Target="../media/image37.jpg"/></Relationships>
</file>

<file path=ppt/slides/_rels/slide1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2.xml"/><Relationship Id="rId1" Type="http://schemas.openxmlformats.org/officeDocument/2006/relationships/slideLayout" Target="../slideLayouts/slideLayout6.xml"/><Relationship Id="rId5" Type="http://schemas.openxmlformats.org/officeDocument/2006/relationships/hyperlink" Target="http://xbox.com/id" TargetMode="External"/><Relationship Id="rId4" Type="http://schemas.openxmlformats.org/officeDocument/2006/relationships/hyperlink" Target="http://www.xbox.com/en-us/Developers/id" TargetMode="External"/></Relationships>
</file>

<file path=ppt/slides/_rels/slide15.xml.rels><?xml version="1.0" encoding="UTF-8" standalone="yes"?>
<Relationships xmlns="http://schemas.openxmlformats.org/package/2006/relationships"><Relationship Id="rId8" Type="http://schemas.openxmlformats.org/officeDocument/2006/relationships/hyperlink" Target="https://twitter.com/ID_Xbox/status/716785692487995392" TargetMode="External"/><Relationship Id="rId3" Type="http://schemas.openxmlformats.org/officeDocument/2006/relationships/hyperlink" Target="https://twitter.com/id_xbox/status/715218215945670656" TargetMode="External"/><Relationship Id="rId7" Type="http://schemas.openxmlformats.org/officeDocument/2006/relationships/image" Target="../media/image43.png"/><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image" Target="../media/image42.png"/><Relationship Id="rId5" Type="http://schemas.openxmlformats.org/officeDocument/2006/relationships/hyperlink" Target="https://twitter.com/id_xbox/status/715574259205033984" TargetMode="External"/><Relationship Id="rId4" Type="http://schemas.openxmlformats.org/officeDocument/2006/relationships/image" Target="../media/image4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1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openxmlformats.org/officeDocument/2006/relationships/hyperlink" Target="http://news.xbox.com/2016/06/13/xbox-e3-2016-briefing-news-recap/" TargetMode="Externa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6.xml"/><Relationship Id="rId1" Type="http://schemas.openxmlformats.org/officeDocument/2006/relationships/video" Target="https://www.youtube.com/embed/F1dRgWpGePs" TargetMode="External"/><Relationship Id="rId6" Type="http://schemas.openxmlformats.org/officeDocument/2006/relationships/image" Target="../media/image46.jpeg"/><Relationship Id="rId5" Type="http://schemas.openxmlformats.org/officeDocument/2006/relationships/hyperlink" Target="https://www.youtube.com/watch?v=F1dRgWpGePs" TargetMode="External"/><Relationship Id="rId4" Type="http://schemas.openxmlformats.org/officeDocument/2006/relationships/image" Target="../media/image45.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hyperlink" Target="mailto:shchowd@microsoft.com" TargetMode="External"/><Relationship Id="rId2" Type="http://schemas.openxmlformats.org/officeDocument/2006/relationships/notesSlide" Target="../notesSlides/notesSlide17.xml"/><Relationship Id="rId1" Type="http://schemas.openxmlformats.org/officeDocument/2006/relationships/slideLayout" Target="../slideLayouts/slideLayout33.xml"/><Relationship Id="rId5" Type="http://schemas.openxmlformats.org/officeDocument/2006/relationships/image" Target="../media/image47.jpg"/><Relationship Id="rId4" Type="http://schemas.openxmlformats.org/officeDocument/2006/relationships/hyperlink" Target="http://twitter.com/shahedc" TargetMode="External"/></Relationships>
</file>

<file path=ppt/slides/_rels/slide3.xml.rels><?xml version="1.0" encoding="UTF-8" standalone="yes"?>
<Relationships xmlns="http://schemas.openxmlformats.org/package/2006/relationships"><Relationship Id="rId3" Type="http://schemas.openxmlformats.org/officeDocument/2006/relationships/hyperlink" Target="https://news.xbox.com/2016/03/30/xbox-at-build-2016/" TargetMode="External"/><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26.png"/></Relationships>
</file>

<file path=ppt/slides/_rels/slide4.xml.rels><?xml version="1.0" encoding="UTF-8" standalone="yes"?>
<Relationships xmlns="http://schemas.openxmlformats.org/package/2006/relationships"><Relationship Id="rId3" Type="http://schemas.openxmlformats.org/officeDocument/2006/relationships/hyperlink" Target="http://support.xbox.com/en-US/xbox-one/apps/developer-mode-activation-app-faq" TargetMode="External"/><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27.png"/></Relationships>
</file>

<file path=ppt/slides/_rels/slide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hyperlink" Target="https://msdn.microsoft.com/en-us/windows/uwp/xbox-apps/index"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hyperlink" Target="https://msdn.microsoft.com/en-us/windows/uwp/xbox-apps/getting-started"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hyperlink" Target="https://www.visualstudio.com/en-us/news/vs2015-update2-vs.aspx"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hyperlink" Target="https://insider.windows.com/"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hyperlink" Target="https://insider.windows.com/Home/Index"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63733" y="104790"/>
            <a:ext cx="11076937" cy="1325218"/>
          </a:xfrm>
        </p:spPr>
        <p:txBody>
          <a:bodyPr/>
          <a:lstStyle/>
          <a:p>
            <a:r>
              <a:rPr lang="en-US" dirty="0"/>
              <a:t>Your Host &amp; Speaker</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77586" y="294761"/>
            <a:ext cx="2842880" cy="3118432"/>
          </a:xfrm>
          <a:prstGeom prst="rect">
            <a:avLst/>
          </a:prstGeom>
        </p:spPr>
      </p:pic>
      <p:sp>
        <p:nvSpPr>
          <p:cNvPr id="16" name="TextBox 15"/>
          <p:cNvSpPr txBox="1"/>
          <p:nvPr/>
        </p:nvSpPr>
        <p:spPr>
          <a:xfrm>
            <a:off x="463733" y="1430008"/>
            <a:ext cx="6833681" cy="1076937"/>
          </a:xfrm>
          <a:prstGeom prst="rect">
            <a:avLst/>
          </a:prstGeom>
          <a:noFill/>
        </p:spPr>
        <p:txBody>
          <a:bodyPr wrap="none" rtlCol="0">
            <a:spAutoFit/>
          </a:bodyPr>
          <a:lstStyle>
            <a:defPPr>
              <a:defRPr lang="en-US"/>
            </a:defPPr>
            <a:lvl1pPr algn="l" rtl="0" fontAlgn="base">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1pPr>
            <a:lvl2pPr marL="457200" algn="l" rtl="0" fontAlgn="base">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2pPr>
            <a:lvl3pPr marL="914400" algn="l" rtl="0" fontAlgn="base">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3pPr>
            <a:lvl4pPr marL="1371600" algn="l" rtl="0" fontAlgn="base">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4pPr>
            <a:lvl5pPr marL="1828800" algn="l" rtl="0" fontAlgn="base">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9pPr>
          </a:lstStyle>
          <a:p>
            <a:pPr defTabSz="913906"/>
            <a:r>
              <a:rPr lang="en-US" sz="3199" b="1" dirty="0">
                <a:solidFill>
                  <a:schemeClr val="tx1">
                    <a:lumMod val="20000"/>
                    <a:lumOff val="80000"/>
                  </a:schemeClr>
                </a:solidFill>
              </a:rPr>
              <a:t>Shahed Chowdhuri</a:t>
            </a:r>
          </a:p>
          <a:p>
            <a:pPr defTabSz="913906"/>
            <a:r>
              <a:rPr lang="en-US" sz="3199" i="1" dirty="0">
                <a:solidFill>
                  <a:schemeClr val="tx1">
                    <a:lumMod val="20000"/>
                    <a:lumOff val="80000"/>
                  </a:schemeClr>
                </a:solidFill>
              </a:rPr>
              <a:t>Sr. Technical Evangelist @ Microsoft</a:t>
            </a:r>
          </a:p>
        </p:txBody>
      </p:sp>
      <p:sp>
        <p:nvSpPr>
          <p:cNvPr id="17" name="TextBox 16"/>
          <p:cNvSpPr txBox="1"/>
          <p:nvPr/>
        </p:nvSpPr>
        <p:spPr>
          <a:xfrm>
            <a:off x="463733" y="2518827"/>
            <a:ext cx="5847386" cy="1937846"/>
          </a:xfrm>
          <a:prstGeom prst="rect">
            <a:avLst/>
          </a:prstGeom>
          <a:noFill/>
        </p:spPr>
        <p:txBody>
          <a:bodyPr wrap="none" rtlCol="0">
            <a:spAutoFit/>
          </a:bodyPr>
          <a:lstStyle>
            <a:defPPr>
              <a:defRPr lang="en-US"/>
            </a:defPPr>
            <a:lvl1pPr algn="l" rtl="0" fontAlgn="base">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1pPr>
            <a:lvl2pPr marL="457200" algn="l" rtl="0" fontAlgn="base">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2pPr>
            <a:lvl3pPr marL="914400" algn="l" rtl="0" fontAlgn="base">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3pPr>
            <a:lvl4pPr marL="1371600" algn="l" rtl="0" fontAlgn="base">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4pPr>
            <a:lvl5pPr marL="1828800" algn="l" rtl="0" fontAlgn="base">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9pPr>
          </a:lstStyle>
          <a:p>
            <a:pPr defTabSz="913906"/>
            <a:r>
              <a:rPr lang="en-US" sz="2398" b="1" dirty="0">
                <a:solidFill>
                  <a:schemeClr val="tx1">
                    <a:lumMod val="20000"/>
                    <a:lumOff val="80000"/>
                  </a:schemeClr>
                </a:solidFill>
              </a:rPr>
              <a:t>Technology Areas</a:t>
            </a:r>
          </a:p>
          <a:p>
            <a:pPr marL="342797" indent="-342797" defTabSz="913906">
              <a:buFont typeface="Arial" panose="020B0604020202020204" pitchFamily="34" charset="0"/>
              <a:buChar char="•"/>
            </a:pPr>
            <a:r>
              <a:rPr lang="en-US" sz="2398" dirty="0">
                <a:solidFill>
                  <a:schemeClr val="tx1">
                    <a:lumMod val="20000"/>
                    <a:lumOff val="80000"/>
                  </a:schemeClr>
                </a:solidFill>
              </a:rPr>
              <a:t>Enterprise Web/Software Development</a:t>
            </a:r>
          </a:p>
          <a:p>
            <a:pPr marL="342797" indent="-342797" defTabSz="913906">
              <a:buFont typeface="Arial" panose="020B0604020202020204" pitchFamily="34" charset="0"/>
              <a:buChar char="•"/>
            </a:pPr>
            <a:r>
              <a:rPr lang="en-US" sz="2398" dirty="0">
                <a:solidFill>
                  <a:schemeClr val="tx1">
                    <a:lumMod val="20000"/>
                    <a:lumOff val="80000"/>
                  </a:schemeClr>
                </a:solidFill>
              </a:rPr>
              <a:t>Game Development</a:t>
            </a:r>
          </a:p>
          <a:p>
            <a:pPr marL="342797" indent="-342797" defTabSz="913906">
              <a:buFont typeface="Arial" panose="020B0604020202020204" pitchFamily="34" charset="0"/>
              <a:buChar char="•"/>
            </a:pPr>
            <a:r>
              <a:rPr lang="en-US" sz="2398" dirty="0">
                <a:solidFill>
                  <a:schemeClr val="tx1">
                    <a:lumMod val="20000"/>
                    <a:lumOff val="80000"/>
                  </a:schemeClr>
                </a:solidFill>
              </a:rPr>
              <a:t>Mobile Application Development</a:t>
            </a:r>
          </a:p>
          <a:p>
            <a:pPr marL="342797" indent="-342797" defTabSz="913906">
              <a:buFont typeface="Arial" panose="020B0604020202020204" pitchFamily="34" charset="0"/>
              <a:buChar char="•"/>
            </a:pPr>
            <a:r>
              <a:rPr lang="en-US" sz="2398" dirty="0">
                <a:solidFill>
                  <a:schemeClr val="tx1">
                    <a:lumMod val="20000"/>
                    <a:lumOff val="80000"/>
                  </a:schemeClr>
                </a:solidFill>
              </a:rPr>
              <a:t>Cloud Solutions</a:t>
            </a:r>
          </a:p>
        </p:txBody>
      </p:sp>
      <p:sp>
        <p:nvSpPr>
          <p:cNvPr id="21" name="TextBox 20"/>
          <p:cNvSpPr txBox="1"/>
          <p:nvPr/>
        </p:nvSpPr>
        <p:spPr>
          <a:xfrm>
            <a:off x="463733" y="4646195"/>
            <a:ext cx="6994645" cy="1937846"/>
          </a:xfrm>
          <a:prstGeom prst="rect">
            <a:avLst/>
          </a:prstGeom>
          <a:noFill/>
        </p:spPr>
        <p:txBody>
          <a:bodyPr wrap="none" rtlCol="0">
            <a:spAutoFit/>
          </a:bodyPr>
          <a:lstStyle>
            <a:defPPr>
              <a:defRPr lang="en-US"/>
            </a:defPPr>
            <a:lvl1pPr algn="l" rtl="0" fontAlgn="base">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1pPr>
            <a:lvl2pPr marL="457200" algn="l" rtl="0" fontAlgn="base">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2pPr>
            <a:lvl3pPr marL="914400" algn="l" rtl="0" fontAlgn="base">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3pPr>
            <a:lvl4pPr marL="1371600" algn="l" rtl="0" fontAlgn="base">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4pPr>
            <a:lvl5pPr marL="1828800" algn="l" rtl="0" fontAlgn="base">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9pPr>
          </a:lstStyle>
          <a:p>
            <a:pPr defTabSz="913906"/>
            <a:r>
              <a:rPr lang="en-US" sz="2398" b="1" dirty="0">
                <a:solidFill>
                  <a:schemeClr val="tx1">
                    <a:lumMod val="20000"/>
                    <a:lumOff val="80000"/>
                  </a:schemeClr>
                </a:solidFill>
              </a:rPr>
              <a:t>Online</a:t>
            </a:r>
          </a:p>
          <a:p>
            <a:pPr marL="342797" indent="-342797" defTabSz="913906">
              <a:buFont typeface="Arial" panose="020B0604020202020204" pitchFamily="34" charset="0"/>
              <a:buChar char="•"/>
            </a:pPr>
            <a:r>
              <a:rPr lang="en-US" sz="2398" dirty="0">
                <a:solidFill>
                  <a:schemeClr val="tx1">
                    <a:lumMod val="20000"/>
                    <a:lumOff val="80000"/>
                  </a:schemeClr>
                </a:solidFill>
              </a:rPr>
              <a:t>LinkedIn: </a:t>
            </a:r>
            <a:r>
              <a:rPr lang="en-US" sz="2398" dirty="0">
                <a:solidFill>
                  <a:schemeClr val="tx1">
                    <a:lumMod val="20000"/>
                    <a:lumOff val="80000"/>
                  </a:schemeClr>
                </a:solidFill>
                <a:hlinkClick r:id="rId3"/>
              </a:rPr>
              <a:t>http://linkedin.com/in/shahedc</a:t>
            </a:r>
            <a:r>
              <a:rPr lang="en-US" sz="2398" dirty="0">
                <a:solidFill>
                  <a:schemeClr val="tx1">
                    <a:lumMod val="20000"/>
                    <a:lumOff val="80000"/>
                  </a:schemeClr>
                </a:solidFill>
              </a:rPr>
              <a:t> </a:t>
            </a:r>
          </a:p>
          <a:p>
            <a:pPr marL="342797" indent="-342797" defTabSz="913906">
              <a:buFont typeface="Arial" panose="020B0604020202020204" pitchFamily="34" charset="0"/>
              <a:buChar char="•"/>
            </a:pPr>
            <a:r>
              <a:rPr lang="en-US" sz="2398" dirty="0">
                <a:solidFill>
                  <a:schemeClr val="tx1">
                    <a:lumMod val="20000"/>
                    <a:lumOff val="80000"/>
                  </a:schemeClr>
                </a:solidFill>
              </a:rPr>
              <a:t>Meetup: </a:t>
            </a:r>
            <a:r>
              <a:rPr lang="en-US" sz="2398" dirty="0">
                <a:solidFill>
                  <a:schemeClr val="tx1">
                    <a:lumMod val="20000"/>
                    <a:lumOff val="80000"/>
                  </a:schemeClr>
                </a:solidFill>
                <a:hlinkClick r:id="rId4"/>
              </a:rPr>
              <a:t>http://www.meetup.com/DC-MS-Devs/</a:t>
            </a:r>
            <a:r>
              <a:rPr lang="en-US" sz="2398" dirty="0">
                <a:solidFill>
                  <a:schemeClr val="tx1">
                    <a:lumMod val="20000"/>
                    <a:lumOff val="80000"/>
                  </a:schemeClr>
                </a:solidFill>
              </a:rPr>
              <a:t> </a:t>
            </a:r>
          </a:p>
          <a:p>
            <a:pPr marL="342797" indent="-342797" defTabSz="913906">
              <a:buFont typeface="Arial" panose="020B0604020202020204" pitchFamily="34" charset="0"/>
              <a:buChar char="•"/>
            </a:pPr>
            <a:r>
              <a:rPr lang="en-US" sz="2398" dirty="0">
                <a:solidFill>
                  <a:schemeClr val="tx1">
                    <a:lumMod val="20000"/>
                    <a:lumOff val="80000"/>
                  </a:schemeClr>
                </a:solidFill>
              </a:rPr>
              <a:t>Twitter: </a:t>
            </a:r>
            <a:r>
              <a:rPr lang="en-US" sz="2398" dirty="0">
                <a:solidFill>
                  <a:schemeClr val="tx1">
                    <a:lumMod val="20000"/>
                    <a:lumOff val="80000"/>
                  </a:schemeClr>
                </a:solidFill>
                <a:hlinkClick r:id="rId5"/>
              </a:rPr>
              <a:t>http://twitter.com/shahedC</a:t>
            </a:r>
            <a:r>
              <a:rPr lang="en-US" sz="2398" dirty="0">
                <a:solidFill>
                  <a:schemeClr val="tx1">
                    <a:lumMod val="20000"/>
                    <a:lumOff val="80000"/>
                  </a:schemeClr>
                </a:solidFill>
              </a:rPr>
              <a:t> </a:t>
            </a:r>
          </a:p>
          <a:p>
            <a:pPr marL="342797" indent="-342797" defTabSz="913906">
              <a:buFont typeface="Arial" panose="020B0604020202020204" pitchFamily="34" charset="0"/>
              <a:buChar char="•"/>
            </a:pPr>
            <a:r>
              <a:rPr lang="en-US" sz="2398" dirty="0">
                <a:solidFill>
                  <a:schemeClr val="tx1">
                    <a:lumMod val="20000"/>
                    <a:lumOff val="80000"/>
                  </a:schemeClr>
                </a:solidFill>
              </a:rPr>
              <a:t>Blog: </a:t>
            </a:r>
            <a:r>
              <a:rPr lang="en-US" sz="2398" dirty="0">
                <a:solidFill>
                  <a:schemeClr val="tx1">
                    <a:lumMod val="20000"/>
                    <a:lumOff val="80000"/>
                  </a:schemeClr>
                </a:solidFill>
                <a:hlinkClick r:id="rId6"/>
              </a:rPr>
              <a:t>http://WakeUpAndCode.com</a:t>
            </a:r>
            <a:r>
              <a:rPr lang="en-US" sz="2398" dirty="0">
                <a:solidFill>
                  <a:schemeClr val="tx1">
                    <a:lumMod val="20000"/>
                    <a:lumOff val="80000"/>
                  </a:schemeClr>
                </a:solidFill>
              </a:rPr>
              <a:t> </a:t>
            </a:r>
          </a:p>
        </p:txBody>
      </p:sp>
      <p:pic>
        <p:nvPicPr>
          <p:cNvPr id="9" name="Picture 8"/>
          <p:cNvPicPr>
            <a:picLocks noChangeAspect="1"/>
          </p:cNvPicPr>
          <p:nvPr/>
        </p:nvPicPr>
        <p:blipFill rotWithShape="1">
          <a:blip r:embed="rId7">
            <a:extLst>
              <a:ext uri="{28A0092B-C50C-407E-A947-70E740481C1C}">
                <a14:useLocalDpi xmlns:a14="http://schemas.microsoft.com/office/drawing/2010/main" val="0"/>
              </a:ext>
            </a:extLst>
          </a:blip>
          <a:srcRect l="12236" t="31057" r="15082" b="41463"/>
          <a:stretch/>
        </p:blipFill>
        <p:spPr>
          <a:xfrm>
            <a:off x="8151497" y="4275972"/>
            <a:ext cx="3668969" cy="1040363"/>
          </a:xfrm>
          <a:prstGeom prst="rect">
            <a:avLst/>
          </a:prstGeom>
        </p:spPr>
      </p:pic>
      <p:pic>
        <p:nvPicPr>
          <p:cNvPr id="13" name="Picture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187584" y="5150858"/>
            <a:ext cx="1915763" cy="1417665"/>
          </a:xfrm>
          <a:prstGeom prst="rect">
            <a:avLst/>
          </a:prstGeom>
        </p:spPr>
      </p:pic>
      <p:pic>
        <p:nvPicPr>
          <p:cNvPr id="15" name="Picture 1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294439" y="5196690"/>
            <a:ext cx="1334935" cy="1334935"/>
          </a:xfrm>
          <a:prstGeom prst="rect">
            <a:avLst/>
          </a:prstGeom>
        </p:spPr>
      </p:pic>
      <p:pic>
        <p:nvPicPr>
          <p:cNvPr id="25" name="Picture 24"/>
          <p:cNvPicPr>
            <a:picLocks noChangeAspect="1"/>
          </p:cNvPicPr>
          <p:nvPr/>
        </p:nvPicPr>
        <p:blipFill rotWithShape="1">
          <a:blip r:embed="rId10" cstate="print">
            <a:extLst>
              <a:ext uri="{28A0092B-C50C-407E-A947-70E740481C1C}">
                <a14:useLocalDpi xmlns:a14="http://schemas.microsoft.com/office/drawing/2010/main" val="0"/>
              </a:ext>
            </a:extLst>
          </a:blip>
          <a:srcRect l="28442" t="40519" r="28020" b="40953"/>
          <a:stretch/>
        </p:blipFill>
        <p:spPr>
          <a:xfrm>
            <a:off x="8977586" y="3413193"/>
            <a:ext cx="2842880" cy="680511"/>
          </a:xfrm>
          <a:prstGeom prst="rect">
            <a:avLst/>
          </a:prstGeom>
        </p:spPr>
      </p:pic>
    </p:spTree>
    <p:extLst>
      <p:ext uri="{BB962C8B-B14F-4D97-AF65-F5344CB8AC3E}">
        <p14:creationId xmlns:p14="http://schemas.microsoft.com/office/powerpoint/2010/main" val="28232946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305680" y="990600"/>
            <a:ext cx="9999836" cy="5029200"/>
          </a:xfrm>
          <a:prstGeom prst="rect">
            <a:avLst/>
          </a:prstGeom>
        </p:spPr>
      </p:pic>
      <p:sp>
        <p:nvSpPr>
          <p:cNvPr id="9" name="TextBox 8"/>
          <p:cNvSpPr txBox="1"/>
          <p:nvPr/>
        </p:nvSpPr>
        <p:spPr>
          <a:xfrm>
            <a:off x="3745314" y="6019800"/>
            <a:ext cx="6976012" cy="627864"/>
          </a:xfrm>
          <a:prstGeom prst="rect">
            <a:avLst/>
          </a:prstGeom>
          <a:noFill/>
        </p:spPr>
        <p:txBody>
          <a:bodyPr wrap="none" lIns="182880" tIns="146304" rIns="182880" bIns="146304" rtlCol="0">
            <a:spAutoFit/>
          </a:bodyPr>
          <a:lstStyle/>
          <a:p>
            <a:pPr>
              <a:lnSpc>
                <a:spcPct val="90000"/>
              </a:lnSpc>
              <a:spcAft>
                <a:spcPts val="600"/>
              </a:spcAft>
            </a:pPr>
            <a:r>
              <a:rPr lang="en-US" sz="2400" dirty="0">
                <a:hlinkClick r:id="rId4"/>
              </a:rPr>
              <a:t>https://developer.microsoft.com/en-us/windows</a:t>
            </a:r>
            <a:r>
              <a:rPr lang="en-US" sz="2400" dirty="0"/>
              <a:t> </a:t>
            </a:r>
            <a:endParaRPr lang="en-US" sz="2400" dirty="0">
              <a:gradFill>
                <a:gsLst>
                  <a:gs pos="2917">
                    <a:schemeClr val="tx1"/>
                  </a:gs>
                  <a:gs pos="30000">
                    <a:schemeClr val="tx1"/>
                  </a:gs>
                </a:gsLst>
                <a:lin ang="5400000" scaled="0"/>
              </a:gradFill>
            </a:endParaRPr>
          </a:p>
        </p:txBody>
      </p:sp>
      <p:sp>
        <p:nvSpPr>
          <p:cNvPr id="5" name="Title 2"/>
          <p:cNvSpPr txBox="1">
            <a:spLocks/>
          </p:cNvSpPr>
          <p:nvPr/>
        </p:nvSpPr>
        <p:spPr>
          <a:xfrm>
            <a:off x="269170" y="289511"/>
            <a:ext cx="11652805" cy="899665"/>
          </a:xfrm>
          <a:prstGeom prst="rect">
            <a:avLst/>
          </a:prstGeom>
        </p:spPr>
        <p:txBody>
          <a:bodyPr>
            <a:normAutofit/>
          </a:bodyPr>
          <a:lstStyle>
            <a:lvl1pPr algn="l" defTabSz="914180" rtl="0" eaLnBrk="1" latinLnBrk="0" hangingPunct="1">
              <a:lnSpc>
                <a:spcPct val="90000"/>
              </a:lnSpc>
              <a:spcBef>
                <a:spcPct val="0"/>
              </a:spcBef>
              <a:buNone/>
              <a:defRPr lang="en-US" sz="5293" b="0" kern="1200" cap="none" spc="-100" baseline="0" dirty="0" smtClean="0">
                <a:ln w="3175">
                  <a:noFill/>
                </a:ln>
                <a:solidFill>
                  <a:schemeClr val="bg1"/>
                </a:solidFill>
                <a:effectLst/>
                <a:latin typeface="+mj-lt"/>
                <a:ea typeface="+mn-ea"/>
                <a:cs typeface="Segoe UI" pitchFamily="34" charset="0"/>
              </a:defRPr>
            </a:lvl1pPr>
          </a:lstStyle>
          <a:p>
            <a:r>
              <a:rPr lang="en-US" sz="4400" dirty="0"/>
              <a:t>Windows Dev Center</a:t>
            </a:r>
          </a:p>
        </p:txBody>
      </p:sp>
      <p:sp>
        <p:nvSpPr>
          <p:cNvPr id="6" name="TextBox 5"/>
          <p:cNvSpPr txBox="1"/>
          <p:nvPr/>
        </p:nvSpPr>
        <p:spPr>
          <a:xfrm>
            <a:off x="170581" y="6019800"/>
            <a:ext cx="3706656" cy="627864"/>
          </a:xfrm>
          <a:prstGeom prst="rect">
            <a:avLst/>
          </a:prstGeom>
          <a:noFill/>
        </p:spPr>
        <p:txBody>
          <a:bodyPr wrap="none" lIns="182880" tIns="146304" rIns="182880" bIns="146304" rtlCol="0">
            <a:spAutoFit/>
          </a:bodyPr>
          <a:lstStyle/>
          <a:p>
            <a:pPr>
              <a:lnSpc>
                <a:spcPct val="90000"/>
              </a:lnSpc>
              <a:spcAft>
                <a:spcPts val="600"/>
              </a:spcAft>
            </a:pPr>
            <a:r>
              <a:rPr lang="en-US" sz="2400" dirty="0">
                <a:hlinkClick r:id="rId5"/>
              </a:rPr>
              <a:t>http://dev.windows.com</a:t>
            </a:r>
            <a:r>
              <a:rPr lang="en-US" sz="2400" dirty="0"/>
              <a:t> </a:t>
            </a:r>
            <a:endParaRPr lang="en-US" sz="2400" dirty="0">
              <a:gradFill>
                <a:gsLst>
                  <a:gs pos="2917">
                    <a:schemeClr val="tx1"/>
                  </a:gs>
                  <a:gs pos="30000">
                    <a:schemeClr val="tx1"/>
                  </a:gs>
                </a:gsLst>
                <a:lin ang="5400000" scaled="0"/>
              </a:gradFill>
            </a:endParaRPr>
          </a:p>
        </p:txBody>
      </p:sp>
    </p:spTree>
    <p:extLst>
      <p:ext uri="{BB962C8B-B14F-4D97-AF65-F5344CB8AC3E}">
        <p14:creationId xmlns:p14="http://schemas.microsoft.com/office/powerpoint/2010/main" val="2196262217"/>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9179362" y="6019800"/>
            <a:ext cx="3007875" cy="627864"/>
          </a:xfrm>
          <a:prstGeom prst="rect">
            <a:avLst/>
          </a:prstGeom>
          <a:noFill/>
        </p:spPr>
        <p:txBody>
          <a:bodyPr wrap="none" lIns="182880" tIns="146304" rIns="182880" bIns="146304" rtlCol="0">
            <a:spAutoFit/>
          </a:bodyPr>
          <a:lstStyle/>
          <a:p>
            <a:pPr>
              <a:lnSpc>
                <a:spcPct val="90000"/>
              </a:lnSpc>
              <a:spcAft>
                <a:spcPts val="600"/>
              </a:spcAft>
            </a:pPr>
            <a:r>
              <a:rPr lang="en-US" sz="2400" dirty="0">
                <a:hlinkClick r:id="rId3"/>
              </a:rPr>
              <a:t>http://unity3d.com</a:t>
            </a:r>
            <a:r>
              <a:rPr lang="en-US" sz="2400" dirty="0"/>
              <a:t> </a:t>
            </a:r>
            <a:endParaRPr lang="en-US" sz="2400" dirty="0">
              <a:gradFill>
                <a:gsLst>
                  <a:gs pos="2917">
                    <a:schemeClr val="tx1"/>
                  </a:gs>
                  <a:gs pos="30000">
                    <a:schemeClr val="tx1"/>
                  </a:gs>
                </a:gsLst>
                <a:lin ang="5400000" scaled="0"/>
              </a:gradFill>
            </a:endParaRPr>
          </a:p>
        </p:txBody>
      </p:sp>
      <p:sp>
        <p:nvSpPr>
          <p:cNvPr id="5" name="Title 2"/>
          <p:cNvSpPr txBox="1">
            <a:spLocks/>
          </p:cNvSpPr>
          <p:nvPr/>
        </p:nvSpPr>
        <p:spPr>
          <a:xfrm>
            <a:off x="269170" y="289511"/>
            <a:ext cx="11652805" cy="899665"/>
          </a:xfrm>
          <a:prstGeom prst="rect">
            <a:avLst/>
          </a:prstGeom>
        </p:spPr>
        <p:txBody>
          <a:bodyPr>
            <a:normAutofit/>
          </a:bodyPr>
          <a:lstStyle>
            <a:lvl1pPr algn="l" defTabSz="914180" rtl="0" eaLnBrk="1" latinLnBrk="0" hangingPunct="1">
              <a:lnSpc>
                <a:spcPct val="90000"/>
              </a:lnSpc>
              <a:spcBef>
                <a:spcPct val="0"/>
              </a:spcBef>
              <a:buNone/>
              <a:defRPr lang="en-US" sz="5293" b="0" kern="1200" cap="none" spc="-100" baseline="0" dirty="0" smtClean="0">
                <a:ln w="3175">
                  <a:noFill/>
                </a:ln>
                <a:solidFill>
                  <a:schemeClr val="bg1"/>
                </a:solidFill>
                <a:effectLst/>
                <a:latin typeface="+mj-lt"/>
                <a:ea typeface="+mn-ea"/>
                <a:cs typeface="Segoe UI" pitchFamily="34" charset="0"/>
              </a:defRPr>
            </a:lvl1pPr>
          </a:lstStyle>
          <a:p>
            <a:r>
              <a:rPr lang="en-US" sz="4400" dirty="0"/>
              <a:t>3</a:t>
            </a:r>
            <a:r>
              <a:rPr lang="en-US" sz="4400" baseline="30000" dirty="0"/>
              <a:t>rd</a:t>
            </a:r>
            <a:r>
              <a:rPr lang="en-US" sz="4400" dirty="0"/>
              <a:t>-Party Tools</a:t>
            </a:r>
          </a:p>
        </p:txBody>
      </p:sp>
      <p:sp>
        <p:nvSpPr>
          <p:cNvPr id="6" name="TextBox 5"/>
          <p:cNvSpPr txBox="1"/>
          <p:nvPr/>
        </p:nvSpPr>
        <p:spPr>
          <a:xfrm>
            <a:off x="170581" y="6019800"/>
            <a:ext cx="2701702" cy="627864"/>
          </a:xfrm>
          <a:prstGeom prst="rect">
            <a:avLst/>
          </a:prstGeom>
          <a:noFill/>
        </p:spPr>
        <p:txBody>
          <a:bodyPr wrap="none" lIns="182880" tIns="146304" rIns="182880" bIns="146304" rtlCol="0">
            <a:spAutoFit/>
          </a:bodyPr>
          <a:lstStyle/>
          <a:p>
            <a:pPr>
              <a:lnSpc>
                <a:spcPct val="90000"/>
              </a:lnSpc>
              <a:spcAft>
                <a:spcPts val="600"/>
              </a:spcAft>
            </a:pPr>
            <a:r>
              <a:rPr lang="en-US" sz="2400" dirty="0">
                <a:hlinkClick r:id="rId4"/>
              </a:rPr>
              <a:t>http://scirra.com</a:t>
            </a:r>
            <a:r>
              <a:rPr lang="en-US" sz="2400" dirty="0"/>
              <a:t> </a:t>
            </a:r>
            <a:endParaRPr lang="en-US" sz="2400" dirty="0">
              <a:gradFill>
                <a:gsLst>
                  <a:gs pos="2917">
                    <a:schemeClr val="tx1"/>
                  </a:gs>
                  <a:gs pos="30000">
                    <a:schemeClr val="tx1"/>
                  </a:gs>
                </a:gsLst>
                <a:lin ang="5400000" scaled="0"/>
              </a:gradFill>
            </a:endParaRPr>
          </a:p>
        </p:txBody>
      </p:sp>
      <p:pic>
        <p:nvPicPr>
          <p:cNvPr id="7" name="Picture 6"/>
          <p:cNvPicPr>
            <a:picLocks noChangeAspect="1"/>
          </p:cNvPicPr>
          <p:nvPr/>
        </p:nvPicPr>
        <p:blipFill>
          <a:blip r:embed="rId5"/>
          <a:stretch>
            <a:fillRect/>
          </a:stretch>
        </p:blipFill>
        <p:spPr>
          <a:xfrm>
            <a:off x="269170" y="1189176"/>
            <a:ext cx="4407645" cy="4117899"/>
          </a:xfrm>
          <a:prstGeom prst="rect">
            <a:avLst/>
          </a:prstGeom>
        </p:spPr>
      </p:pic>
      <p:sp>
        <p:nvSpPr>
          <p:cNvPr id="8" name="Rounded Rectangle 7"/>
          <p:cNvSpPr/>
          <p:nvPr/>
        </p:nvSpPr>
        <p:spPr bwMode="auto">
          <a:xfrm>
            <a:off x="337958" y="3472688"/>
            <a:ext cx="1119920" cy="1191169"/>
          </a:xfrm>
          <a:prstGeom prst="roundRect">
            <a:avLst/>
          </a:prstGeom>
          <a:noFill/>
          <a:ln w="25400">
            <a:solidFill>
              <a:srgbClr val="FF00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pic>
        <p:nvPicPr>
          <p:cNvPr id="10" name="Picture 9"/>
          <p:cNvPicPr>
            <a:picLocks noChangeAspect="1"/>
          </p:cNvPicPr>
          <p:nvPr/>
        </p:nvPicPr>
        <p:blipFill>
          <a:blip r:embed="rId6"/>
          <a:stretch>
            <a:fillRect/>
          </a:stretch>
        </p:blipFill>
        <p:spPr>
          <a:xfrm>
            <a:off x="1752384" y="4220369"/>
            <a:ext cx="4533900" cy="1743075"/>
          </a:xfrm>
          <a:prstGeom prst="rect">
            <a:avLst/>
          </a:prstGeom>
        </p:spPr>
      </p:pic>
      <p:pic>
        <p:nvPicPr>
          <p:cNvPr id="11" name="Picture 10"/>
          <p:cNvPicPr>
            <a:picLocks noChangeAspect="1"/>
          </p:cNvPicPr>
          <p:nvPr/>
        </p:nvPicPr>
        <p:blipFill>
          <a:blip r:embed="rId7"/>
          <a:stretch>
            <a:fillRect/>
          </a:stretch>
        </p:blipFill>
        <p:spPr>
          <a:xfrm>
            <a:off x="6917149" y="499240"/>
            <a:ext cx="4948895" cy="5497772"/>
          </a:xfrm>
          <a:prstGeom prst="rect">
            <a:avLst/>
          </a:prstGeom>
        </p:spPr>
      </p:pic>
      <p:sp>
        <p:nvSpPr>
          <p:cNvPr id="12" name="Rounded Rectangle 11"/>
          <p:cNvSpPr/>
          <p:nvPr/>
        </p:nvSpPr>
        <p:spPr bwMode="auto">
          <a:xfrm>
            <a:off x="6996402" y="4220369"/>
            <a:ext cx="1448408" cy="365756"/>
          </a:xfrm>
          <a:prstGeom prst="roundRect">
            <a:avLst/>
          </a:prstGeom>
          <a:noFill/>
          <a:ln w="25400">
            <a:solidFill>
              <a:srgbClr val="FF00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13" name="Rounded Rectangle 12"/>
          <p:cNvSpPr/>
          <p:nvPr/>
        </p:nvSpPr>
        <p:spPr bwMode="auto">
          <a:xfrm>
            <a:off x="9323794" y="3621731"/>
            <a:ext cx="2686433" cy="445791"/>
          </a:xfrm>
          <a:prstGeom prst="roundRect">
            <a:avLst/>
          </a:prstGeom>
          <a:noFill/>
          <a:ln w="25400">
            <a:solidFill>
              <a:srgbClr val="FF00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3168540573"/>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p:cNvSpPr txBox="1">
            <a:spLocks/>
          </p:cNvSpPr>
          <p:nvPr/>
        </p:nvSpPr>
        <p:spPr>
          <a:xfrm>
            <a:off x="269170" y="289511"/>
            <a:ext cx="11652805" cy="899665"/>
          </a:xfrm>
          <a:prstGeom prst="rect">
            <a:avLst/>
          </a:prstGeom>
        </p:spPr>
        <p:txBody>
          <a:bodyPr>
            <a:normAutofit/>
          </a:bodyPr>
          <a:lstStyle>
            <a:lvl1pPr algn="l" defTabSz="914180" rtl="0" eaLnBrk="1" latinLnBrk="0" hangingPunct="1">
              <a:lnSpc>
                <a:spcPct val="90000"/>
              </a:lnSpc>
              <a:spcBef>
                <a:spcPct val="0"/>
              </a:spcBef>
              <a:buNone/>
              <a:defRPr lang="en-US" sz="5293" b="0" kern="1200" cap="none" spc="-100" baseline="0" dirty="0" smtClean="0">
                <a:ln w="3175">
                  <a:noFill/>
                </a:ln>
                <a:solidFill>
                  <a:schemeClr val="bg1"/>
                </a:solidFill>
                <a:effectLst/>
                <a:latin typeface="+mj-lt"/>
                <a:ea typeface="+mn-ea"/>
                <a:cs typeface="Segoe UI" pitchFamily="34" charset="0"/>
              </a:defRPr>
            </a:lvl1pPr>
          </a:lstStyle>
          <a:p>
            <a:r>
              <a:rPr lang="en-US" sz="4400" dirty="0"/>
              <a:t>Setting Up Dev Mode…</a:t>
            </a:r>
          </a:p>
        </p:txBody>
      </p:sp>
      <p:sp>
        <p:nvSpPr>
          <p:cNvPr id="11" name="TextBox 10"/>
          <p:cNvSpPr txBox="1"/>
          <p:nvPr/>
        </p:nvSpPr>
        <p:spPr>
          <a:xfrm>
            <a:off x="170581" y="6019800"/>
            <a:ext cx="11115672" cy="572464"/>
          </a:xfrm>
          <a:prstGeom prst="rect">
            <a:avLst/>
          </a:prstGeom>
          <a:noFill/>
        </p:spPr>
        <p:txBody>
          <a:bodyPr wrap="none" lIns="182880" tIns="146304" rIns="182880" bIns="146304" rtlCol="0">
            <a:spAutoFit/>
          </a:bodyPr>
          <a:lstStyle/>
          <a:p>
            <a:pPr>
              <a:lnSpc>
                <a:spcPct val="90000"/>
              </a:lnSpc>
              <a:spcAft>
                <a:spcPts val="600"/>
              </a:spcAft>
            </a:pPr>
            <a:r>
              <a:rPr lang="en-US" sz="2000" dirty="0">
                <a:hlinkClick r:id="rId3"/>
              </a:rPr>
              <a:t>https://msdn.microsoft.com/en-us/windows/uwp/xbox-apps/development-environment-setup</a:t>
            </a:r>
            <a:r>
              <a:rPr lang="en-US" sz="2000" dirty="0"/>
              <a:t> </a:t>
            </a:r>
            <a:endParaRPr lang="en-US" sz="2000" dirty="0">
              <a:gradFill>
                <a:gsLst>
                  <a:gs pos="2917">
                    <a:schemeClr val="tx1"/>
                  </a:gs>
                  <a:gs pos="30000">
                    <a:schemeClr val="tx1"/>
                  </a:gs>
                </a:gsLst>
                <a:lin ang="5400000" scaled="0"/>
              </a:gradFill>
            </a:endParaRPr>
          </a:p>
        </p:txBody>
      </p:sp>
      <p:pic>
        <p:nvPicPr>
          <p:cNvPr id="2" name="Picture 1"/>
          <p:cNvPicPr>
            <a:picLocks noChangeAspect="1"/>
          </p:cNvPicPr>
          <p:nvPr/>
        </p:nvPicPr>
        <p:blipFill>
          <a:blip r:embed="rId4"/>
          <a:stretch>
            <a:fillRect/>
          </a:stretch>
        </p:blipFill>
        <p:spPr>
          <a:xfrm>
            <a:off x="286632" y="990600"/>
            <a:ext cx="4933950" cy="3722588"/>
          </a:xfrm>
          <a:prstGeom prst="rect">
            <a:avLst/>
          </a:prstGeom>
        </p:spPr>
      </p:pic>
      <p:pic>
        <p:nvPicPr>
          <p:cNvPr id="3" name="Picture 2"/>
          <p:cNvPicPr>
            <a:picLocks noChangeAspect="1"/>
          </p:cNvPicPr>
          <p:nvPr/>
        </p:nvPicPr>
        <p:blipFill>
          <a:blip r:embed="rId5"/>
          <a:stretch>
            <a:fillRect/>
          </a:stretch>
        </p:blipFill>
        <p:spPr>
          <a:xfrm>
            <a:off x="4200376" y="1676401"/>
            <a:ext cx="7721600" cy="4343400"/>
          </a:xfrm>
          <a:prstGeom prst="rect">
            <a:avLst/>
          </a:prstGeom>
        </p:spPr>
      </p:pic>
    </p:spTree>
    <p:extLst>
      <p:ext uri="{BB962C8B-B14F-4D97-AF65-F5344CB8AC3E}">
        <p14:creationId xmlns:p14="http://schemas.microsoft.com/office/powerpoint/2010/main" val="1324370243"/>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p:cNvSpPr txBox="1">
            <a:spLocks/>
          </p:cNvSpPr>
          <p:nvPr/>
        </p:nvSpPr>
        <p:spPr>
          <a:xfrm>
            <a:off x="269170" y="289511"/>
            <a:ext cx="11652805" cy="899665"/>
          </a:xfrm>
          <a:prstGeom prst="rect">
            <a:avLst/>
          </a:prstGeom>
        </p:spPr>
        <p:txBody>
          <a:bodyPr>
            <a:normAutofit/>
          </a:bodyPr>
          <a:lstStyle>
            <a:lvl1pPr algn="l" defTabSz="914180" rtl="0" eaLnBrk="1" latinLnBrk="0" hangingPunct="1">
              <a:lnSpc>
                <a:spcPct val="90000"/>
              </a:lnSpc>
              <a:spcBef>
                <a:spcPct val="0"/>
              </a:spcBef>
              <a:buNone/>
              <a:defRPr lang="en-US" sz="5293" b="0" kern="1200" cap="none" spc="-100" baseline="0" dirty="0" smtClean="0">
                <a:ln w="3175">
                  <a:noFill/>
                </a:ln>
                <a:solidFill>
                  <a:schemeClr val="bg1"/>
                </a:solidFill>
                <a:effectLst/>
                <a:latin typeface="+mj-lt"/>
                <a:ea typeface="+mn-ea"/>
                <a:cs typeface="Segoe UI" pitchFamily="34" charset="0"/>
              </a:defRPr>
            </a:lvl1pPr>
          </a:lstStyle>
          <a:p>
            <a:r>
              <a:rPr lang="en-US" sz="4400" dirty="0"/>
              <a:t>Running in Dev Mode!</a:t>
            </a:r>
          </a:p>
        </p:txBody>
      </p:sp>
      <p:pic>
        <p:nvPicPr>
          <p:cNvPr id="2050" name="Picture 2" descr="https://scontent-atl3-1.xx.fbcdn.net/hphotos-xtl1/v/t1.0-9/12670632_10153330378540044_5001494952891742285_n.jpg?oh=9ac19d8233121586051ac99c64d5c805&amp;oe=57BEE138"/>
          <p:cNvPicPr>
            <a:picLocks noChangeAspect="1" noChangeArrowheads="1"/>
          </p:cNvPicPr>
          <p:nvPr/>
        </p:nvPicPr>
        <p:blipFill rotWithShape="1">
          <a:blip r:embed="rId3">
            <a:extLst>
              <a:ext uri="{28A0092B-C50C-407E-A947-70E740481C1C}">
                <a14:useLocalDpi xmlns:a14="http://schemas.microsoft.com/office/drawing/2010/main" val="0"/>
              </a:ext>
            </a:extLst>
          </a:blip>
          <a:srcRect t="14867"/>
          <a:stretch/>
        </p:blipFill>
        <p:spPr bwMode="auto">
          <a:xfrm>
            <a:off x="305682" y="1189176"/>
            <a:ext cx="8492242" cy="54222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77894842"/>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05680" y="990600"/>
            <a:ext cx="9998273" cy="5028414"/>
          </a:xfrm>
          <a:prstGeom prst="rect">
            <a:avLst/>
          </a:prstGeom>
        </p:spPr>
      </p:pic>
      <p:sp>
        <p:nvSpPr>
          <p:cNvPr id="9" name="TextBox 8"/>
          <p:cNvSpPr txBox="1"/>
          <p:nvPr/>
        </p:nvSpPr>
        <p:spPr>
          <a:xfrm>
            <a:off x="4233943" y="6019014"/>
            <a:ext cx="6243184" cy="627864"/>
          </a:xfrm>
          <a:prstGeom prst="rect">
            <a:avLst/>
          </a:prstGeom>
          <a:noFill/>
        </p:spPr>
        <p:txBody>
          <a:bodyPr wrap="none" lIns="182880" tIns="146304" rIns="182880" bIns="146304" rtlCol="0">
            <a:spAutoFit/>
          </a:bodyPr>
          <a:lstStyle/>
          <a:p>
            <a:pPr>
              <a:lnSpc>
                <a:spcPct val="90000"/>
              </a:lnSpc>
              <a:spcAft>
                <a:spcPts val="600"/>
              </a:spcAft>
            </a:pPr>
            <a:r>
              <a:rPr lang="en-US" sz="2400" dirty="0">
                <a:hlinkClick r:id="rId4"/>
              </a:rPr>
              <a:t>http://www.xbox.com/en-us/Developers/id</a:t>
            </a:r>
            <a:r>
              <a:rPr lang="en-US" sz="2400" dirty="0"/>
              <a:t> </a:t>
            </a:r>
            <a:endParaRPr lang="en-US" sz="2400" dirty="0">
              <a:gradFill>
                <a:gsLst>
                  <a:gs pos="2917">
                    <a:schemeClr val="tx1"/>
                  </a:gs>
                  <a:gs pos="30000">
                    <a:schemeClr val="tx1"/>
                  </a:gs>
                </a:gsLst>
                <a:lin ang="5400000" scaled="0"/>
              </a:gradFill>
            </a:endParaRPr>
          </a:p>
        </p:txBody>
      </p:sp>
      <p:sp>
        <p:nvSpPr>
          <p:cNvPr id="5" name="Title 2"/>
          <p:cNvSpPr txBox="1">
            <a:spLocks/>
          </p:cNvSpPr>
          <p:nvPr/>
        </p:nvSpPr>
        <p:spPr>
          <a:xfrm>
            <a:off x="269170" y="289511"/>
            <a:ext cx="11652805" cy="899665"/>
          </a:xfrm>
          <a:prstGeom prst="rect">
            <a:avLst/>
          </a:prstGeom>
        </p:spPr>
        <p:txBody>
          <a:bodyPr>
            <a:normAutofit/>
          </a:bodyPr>
          <a:lstStyle>
            <a:lvl1pPr algn="l" defTabSz="914180" rtl="0" eaLnBrk="1" latinLnBrk="0" hangingPunct="1">
              <a:lnSpc>
                <a:spcPct val="90000"/>
              </a:lnSpc>
              <a:spcBef>
                <a:spcPct val="0"/>
              </a:spcBef>
              <a:buNone/>
              <a:defRPr lang="en-US" sz="5293" b="0" kern="1200" cap="none" spc="-100" baseline="0" dirty="0" smtClean="0">
                <a:ln w="3175">
                  <a:noFill/>
                </a:ln>
                <a:solidFill>
                  <a:schemeClr val="bg1"/>
                </a:solidFill>
                <a:effectLst/>
                <a:latin typeface="+mj-lt"/>
                <a:ea typeface="+mn-ea"/>
                <a:cs typeface="Segoe UI" pitchFamily="34" charset="0"/>
              </a:defRPr>
            </a:lvl1pPr>
          </a:lstStyle>
          <a:p>
            <a:r>
              <a:rPr lang="en-US" sz="4400" dirty="0" err="1"/>
              <a:t>ID@Xbox</a:t>
            </a:r>
            <a:r>
              <a:rPr lang="en-US" sz="4400" dirty="0"/>
              <a:t> </a:t>
            </a:r>
          </a:p>
        </p:txBody>
      </p:sp>
      <p:sp>
        <p:nvSpPr>
          <p:cNvPr id="6" name="TextBox 5"/>
          <p:cNvSpPr txBox="1"/>
          <p:nvPr/>
        </p:nvSpPr>
        <p:spPr>
          <a:xfrm>
            <a:off x="170581" y="6019800"/>
            <a:ext cx="2999283" cy="627864"/>
          </a:xfrm>
          <a:prstGeom prst="rect">
            <a:avLst/>
          </a:prstGeom>
          <a:noFill/>
        </p:spPr>
        <p:txBody>
          <a:bodyPr wrap="none" lIns="182880" tIns="146304" rIns="182880" bIns="146304" rtlCol="0">
            <a:spAutoFit/>
          </a:bodyPr>
          <a:lstStyle/>
          <a:p>
            <a:pPr>
              <a:lnSpc>
                <a:spcPct val="90000"/>
              </a:lnSpc>
              <a:spcAft>
                <a:spcPts val="600"/>
              </a:spcAft>
            </a:pPr>
            <a:r>
              <a:rPr lang="en-US" sz="2400" dirty="0">
                <a:hlinkClick r:id="rId5"/>
              </a:rPr>
              <a:t>http://xbox.com/id</a:t>
            </a:r>
            <a:r>
              <a:rPr lang="en-US" sz="2400" dirty="0"/>
              <a:t> </a:t>
            </a:r>
            <a:endParaRPr lang="en-US" sz="2400" dirty="0">
              <a:gradFill>
                <a:gsLst>
                  <a:gs pos="2917">
                    <a:schemeClr val="tx1"/>
                  </a:gs>
                  <a:gs pos="30000">
                    <a:schemeClr val="tx1"/>
                  </a:gs>
                </a:gsLst>
                <a:lin ang="5400000" scaled="0"/>
              </a:gradFill>
            </a:endParaRPr>
          </a:p>
        </p:txBody>
      </p:sp>
    </p:spTree>
    <p:extLst>
      <p:ext uri="{BB962C8B-B14F-4D97-AF65-F5344CB8AC3E}">
        <p14:creationId xmlns:p14="http://schemas.microsoft.com/office/powerpoint/2010/main" val="2966479830"/>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p:cNvSpPr txBox="1">
            <a:spLocks/>
          </p:cNvSpPr>
          <p:nvPr/>
        </p:nvSpPr>
        <p:spPr>
          <a:xfrm>
            <a:off x="269170" y="289511"/>
            <a:ext cx="11652805" cy="899665"/>
          </a:xfrm>
          <a:prstGeom prst="rect">
            <a:avLst/>
          </a:prstGeom>
        </p:spPr>
        <p:txBody>
          <a:bodyPr>
            <a:normAutofit/>
          </a:bodyPr>
          <a:lstStyle>
            <a:lvl1pPr algn="l" defTabSz="914180" rtl="0" eaLnBrk="1" latinLnBrk="0" hangingPunct="1">
              <a:lnSpc>
                <a:spcPct val="90000"/>
              </a:lnSpc>
              <a:spcBef>
                <a:spcPct val="0"/>
              </a:spcBef>
              <a:buNone/>
              <a:defRPr lang="en-US" sz="5293" b="0" kern="1200" cap="none" spc="-100" baseline="0" dirty="0" smtClean="0">
                <a:ln w="3175">
                  <a:noFill/>
                </a:ln>
                <a:solidFill>
                  <a:schemeClr val="bg1"/>
                </a:solidFill>
                <a:effectLst/>
                <a:latin typeface="+mj-lt"/>
                <a:ea typeface="+mn-ea"/>
                <a:cs typeface="Segoe UI" pitchFamily="34" charset="0"/>
              </a:defRPr>
            </a:lvl1pPr>
          </a:lstStyle>
          <a:p>
            <a:r>
              <a:rPr lang="en-US" sz="4400" dirty="0"/>
              <a:t>More Info from </a:t>
            </a:r>
            <a:r>
              <a:rPr lang="en-US" sz="4400" dirty="0" err="1"/>
              <a:t>ID@Xbox</a:t>
            </a:r>
            <a:endParaRPr lang="en-US" sz="4400" dirty="0"/>
          </a:p>
        </p:txBody>
      </p:sp>
      <p:sp>
        <p:nvSpPr>
          <p:cNvPr id="4" name="TextBox 3"/>
          <p:cNvSpPr txBox="1"/>
          <p:nvPr/>
        </p:nvSpPr>
        <p:spPr>
          <a:xfrm>
            <a:off x="286632" y="5105400"/>
            <a:ext cx="8149026" cy="627864"/>
          </a:xfrm>
          <a:prstGeom prst="rect">
            <a:avLst/>
          </a:prstGeom>
          <a:noFill/>
        </p:spPr>
        <p:txBody>
          <a:bodyPr wrap="none" lIns="182880" tIns="146304" rIns="182880" bIns="146304" rtlCol="0">
            <a:spAutoFit/>
          </a:bodyPr>
          <a:lstStyle/>
          <a:p>
            <a:pPr>
              <a:lnSpc>
                <a:spcPct val="90000"/>
              </a:lnSpc>
              <a:spcAft>
                <a:spcPts val="600"/>
              </a:spcAft>
            </a:pPr>
            <a:r>
              <a:rPr lang="en-US" sz="2400" dirty="0">
                <a:hlinkClick r:id="rId3"/>
              </a:rPr>
              <a:t>https://twitter.com/id_xbox/status/715218215945670656</a:t>
            </a:r>
            <a:r>
              <a:rPr lang="en-US" sz="2400" dirty="0"/>
              <a:t> </a:t>
            </a:r>
            <a:endParaRPr lang="en-US" sz="2400" dirty="0">
              <a:gradFill>
                <a:gsLst>
                  <a:gs pos="2917">
                    <a:schemeClr val="tx1"/>
                  </a:gs>
                  <a:gs pos="30000">
                    <a:schemeClr val="tx1"/>
                  </a:gs>
                </a:gsLst>
                <a:lin ang="5400000" scaled="0"/>
              </a:gradFill>
            </a:endParaRPr>
          </a:p>
        </p:txBody>
      </p:sp>
      <p:pic>
        <p:nvPicPr>
          <p:cNvPr id="2" name="Picture 1"/>
          <p:cNvPicPr>
            <a:picLocks noChangeAspect="1"/>
          </p:cNvPicPr>
          <p:nvPr/>
        </p:nvPicPr>
        <p:blipFill>
          <a:blip r:embed="rId4"/>
          <a:stretch>
            <a:fillRect/>
          </a:stretch>
        </p:blipFill>
        <p:spPr>
          <a:xfrm>
            <a:off x="286632" y="1189176"/>
            <a:ext cx="5572125" cy="1809750"/>
          </a:xfrm>
          <a:prstGeom prst="rect">
            <a:avLst/>
          </a:prstGeom>
          <a:effectLst>
            <a:outerShdw blurRad="63500" sx="102000" sy="102000" algn="ctr" rotWithShape="0">
              <a:prstClr val="black">
                <a:alpha val="40000"/>
              </a:prstClr>
            </a:outerShdw>
          </a:effectLst>
        </p:spPr>
      </p:pic>
      <p:sp>
        <p:nvSpPr>
          <p:cNvPr id="6" name="TextBox 5"/>
          <p:cNvSpPr txBox="1"/>
          <p:nvPr/>
        </p:nvSpPr>
        <p:spPr>
          <a:xfrm>
            <a:off x="286632" y="5553468"/>
            <a:ext cx="8149026" cy="627864"/>
          </a:xfrm>
          <a:prstGeom prst="rect">
            <a:avLst/>
          </a:prstGeom>
          <a:noFill/>
        </p:spPr>
        <p:txBody>
          <a:bodyPr wrap="none" lIns="182880" tIns="146304" rIns="182880" bIns="146304" rtlCol="0">
            <a:spAutoFit/>
          </a:bodyPr>
          <a:lstStyle/>
          <a:p>
            <a:pPr>
              <a:lnSpc>
                <a:spcPct val="90000"/>
              </a:lnSpc>
              <a:spcAft>
                <a:spcPts val="600"/>
              </a:spcAft>
            </a:pPr>
            <a:r>
              <a:rPr lang="en-US" sz="2400" dirty="0">
                <a:hlinkClick r:id="rId5"/>
              </a:rPr>
              <a:t>https://twitter.com/id_xbox/status/715574259205033984</a:t>
            </a:r>
            <a:r>
              <a:rPr lang="en-US" sz="2400" dirty="0"/>
              <a:t> </a:t>
            </a:r>
            <a:endParaRPr lang="en-US" sz="2400" dirty="0">
              <a:gradFill>
                <a:gsLst>
                  <a:gs pos="2917">
                    <a:schemeClr val="tx1"/>
                  </a:gs>
                  <a:gs pos="30000">
                    <a:schemeClr val="tx1"/>
                  </a:gs>
                </a:gsLst>
                <a:lin ang="5400000" scaled="0"/>
              </a:gradFill>
            </a:endParaRPr>
          </a:p>
        </p:txBody>
      </p:sp>
      <p:pic>
        <p:nvPicPr>
          <p:cNvPr id="3" name="Picture 2"/>
          <p:cNvPicPr>
            <a:picLocks noChangeAspect="1"/>
          </p:cNvPicPr>
          <p:nvPr/>
        </p:nvPicPr>
        <p:blipFill>
          <a:blip r:embed="rId6"/>
          <a:stretch>
            <a:fillRect/>
          </a:stretch>
        </p:blipFill>
        <p:spPr>
          <a:xfrm>
            <a:off x="6112240" y="1189176"/>
            <a:ext cx="5591175" cy="1809750"/>
          </a:xfrm>
          <a:prstGeom prst="rect">
            <a:avLst/>
          </a:prstGeom>
          <a:effectLst>
            <a:outerShdw blurRad="63500" sx="102000" sy="102000" algn="ctr" rotWithShape="0">
              <a:prstClr val="black">
                <a:alpha val="40000"/>
              </a:prstClr>
            </a:outerShdw>
          </a:effectLst>
        </p:spPr>
      </p:pic>
      <p:pic>
        <p:nvPicPr>
          <p:cNvPr id="7" name="Picture 6"/>
          <p:cNvPicPr>
            <a:picLocks noChangeAspect="1"/>
          </p:cNvPicPr>
          <p:nvPr/>
        </p:nvPicPr>
        <p:blipFill>
          <a:blip r:embed="rId7"/>
          <a:stretch>
            <a:fillRect/>
          </a:stretch>
        </p:blipFill>
        <p:spPr>
          <a:xfrm>
            <a:off x="3333322" y="2899773"/>
            <a:ext cx="5524500" cy="2038350"/>
          </a:xfrm>
          <a:prstGeom prst="rect">
            <a:avLst/>
          </a:prstGeom>
          <a:effectLst>
            <a:outerShdw blurRad="63500" sx="102000" sy="102000" algn="ctr" rotWithShape="0">
              <a:prstClr val="black">
                <a:alpha val="40000"/>
              </a:prstClr>
            </a:outerShdw>
          </a:effectLst>
        </p:spPr>
      </p:pic>
      <p:sp>
        <p:nvSpPr>
          <p:cNvPr id="9" name="TextBox 8"/>
          <p:cNvSpPr txBox="1"/>
          <p:nvPr/>
        </p:nvSpPr>
        <p:spPr>
          <a:xfrm>
            <a:off x="286632" y="5963436"/>
            <a:ext cx="8230779" cy="627864"/>
          </a:xfrm>
          <a:prstGeom prst="rect">
            <a:avLst/>
          </a:prstGeom>
          <a:noFill/>
        </p:spPr>
        <p:txBody>
          <a:bodyPr wrap="none" lIns="182880" tIns="146304" rIns="182880" bIns="146304" rtlCol="0">
            <a:spAutoFit/>
          </a:bodyPr>
          <a:lstStyle/>
          <a:p>
            <a:pPr>
              <a:lnSpc>
                <a:spcPct val="90000"/>
              </a:lnSpc>
              <a:spcAft>
                <a:spcPts val="600"/>
              </a:spcAft>
            </a:pPr>
            <a:r>
              <a:rPr lang="en-US" sz="2400" dirty="0">
                <a:hlinkClick r:id="rId8"/>
              </a:rPr>
              <a:t>https://twitter.com/ID_Xbox/status/716785692487995392</a:t>
            </a:r>
            <a:r>
              <a:rPr lang="en-US" sz="2400" dirty="0"/>
              <a:t> </a:t>
            </a:r>
            <a:endParaRPr lang="en-US" sz="2400" dirty="0">
              <a:gradFill>
                <a:gsLst>
                  <a:gs pos="2917">
                    <a:schemeClr val="tx1"/>
                  </a:gs>
                  <a:gs pos="30000">
                    <a:schemeClr val="tx1"/>
                  </a:gs>
                </a:gsLst>
                <a:lin ang="5400000" scaled="0"/>
              </a:gradFill>
            </a:endParaRPr>
          </a:p>
        </p:txBody>
      </p:sp>
    </p:spTree>
    <p:extLst>
      <p:ext uri="{BB962C8B-B14F-4D97-AF65-F5344CB8AC3E}">
        <p14:creationId xmlns:p14="http://schemas.microsoft.com/office/powerpoint/2010/main" val="3926285368"/>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850424" y="2135099"/>
            <a:ext cx="4487977" cy="2587802"/>
          </a:xfrm>
        </p:spPr>
        <p:txBody>
          <a:bodyPr>
            <a:normAutofit fontScale="90000"/>
          </a:bodyPr>
          <a:lstStyle/>
          <a:p>
            <a:pPr algn="ctr"/>
            <a:r>
              <a:rPr lang="en-US" sz="13796" dirty="0"/>
              <a:t>Demo</a:t>
            </a:r>
          </a:p>
        </p:txBody>
      </p:sp>
    </p:spTree>
    <p:extLst>
      <p:ext uri="{BB962C8B-B14F-4D97-AF65-F5344CB8AC3E}">
        <p14:creationId xmlns:p14="http://schemas.microsoft.com/office/powerpoint/2010/main" val="1818363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p:cNvSpPr txBox="1">
            <a:spLocks/>
          </p:cNvSpPr>
          <p:nvPr/>
        </p:nvSpPr>
        <p:spPr>
          <a:xfrm>
            <a:off x="269170" y="289511"/>
            <a:ext cx="11652805" cy="899665"/>
          </a:xfrm>
          <a:prstGeom prst="rect">
            <a:avLst/>
          </a:prstGeom>
        </p:spPr>
        <p:txBody>
          <a:bodyPr>
            <a:normAutofit/>
          </a:bodyPr>
          <a:lstStyle>
            <a:lvl1pPr algn="l" defTabSz="914180" rtl="0" eaLnBrk="1" latinLnBrk="0" hangingPunct="1">
              <a:lnSpc>
                <a:spcPct val="90000"/>
              </a:lnSpc>
              <a:spcBef>
                <a:spcPct val="0"/>
              </a:spcBef>
              <a:buNone/>
              <a:defRPr lang="en-US" sz="5293" b="0" kern="1200" cap="none" spc="-100" baseline="0" dirty="0" smtClean="0">
                <a:ln w="3175">
                  <a:noFill/>
                </a:ln>
                <a:solidFill>
                  <a:schemeClr val="bg1"/>
                </a:solidFill>
                <a:effectLst/>
                <a:latin typeface="+mj-lt"/>
                <a:ea typeface="+mn-ea"/>
                <a:cs typeface="Segoe UI" pitchFamily="34" charset="0"/>
              </a:defRPr>
            </a:lvl1pPr>
          </a:lstStyle>
          <a:p>
            <a:r>
              <a:rPr lang="en-US" sz="4400" dirty="0"/>
              <a:t>New From E3 2016: Xbox One S</a:t>
            </a:r>
          </a:p>
        </p:txBody>
      </p:sp>
      <p:pic>
        <p:nvPicPr>
          <p:cNvPr id="8" name="Picture 7"/>
          <p:cNvPicPr>
            <a:picLocks noChangeAspect="1"/>
          </p:cNvPicPr>
          <p:nvPr/>
        </p:nvPicPr>
        <p:blipFill>
          <a:blip r:embed="rId3"/>
          <a:stretch>
            <a:fillRect/>
          </a:stretch>
        </p:blipFill>
        <p:spPr>
          <a:xfrm>
            <a:off x="323144" y="990600"/>
            <a:ext cx="8362068" cy="5011114"/>
          </a:xfrm>
          <a:prstGeom prst="rect">
            <a:avLst/>
          </a:prstGeom>
        </p:spPr>
      </p:pic>
      <p:sp>
        <p:nvSpPr>
          <p:cNvPr id="12" name="TextBox 11"/>
          <p:cNvSpPr txBox="1"/>
          <p:nvPr/>
        </p:nvSpPr>
        <p:spPr>
          <a:xfrm>
            <a:off x="286632" y="5963436"/>
            <a:ext cx="9962920" cy="627864"/>
          </a:xfrm>
          <a:prstGeom prst="rect">
            <a:avLst/>
          </a:prstGeom>
          <a:noFill/>
        </p:spPr>
        <p:txBody>
          <a:bodyPr wrap="none" lIns="182880" tIns="146304" rIns="182880" bIns="146304" rtlCol="0">
            <a:spAutoFit/>
          </a:bodyPr>
          <a:lstStyle/>
          <a:p>
            <a:pPr>
              <a:lnSpc>
                <a:spcPct val="90000"/>
              </a:lnSpc>
              <a:spcAft>
                <a:spcPts val="600"/>
              </a:spcAft>
            </a:pPr>
            <a:r>
              <a:rPr lang="en-US" sz="2400" dirty="0">
                <a:hlinkClick r:id="rId4"/>
              </a:rPr>
              <a:t>http://news.xbox.com/2016/06/13/xbox-e3-2016-briefing-news-recap/</a:t>
            </a:r>
            <a:r>
              <a:rPr lang="en-US" sz="2400" dirty="0"/>
              <a:t> </a:t>
            </a:r>
            <a:endParaRPr lang="en-US" sz="2400" dirty="0">
              <a:gradFill>
                <a:gsLst>
                  <a:gs pos="2917">
                    <a:schemeClr val="tx1"/>
                  </a:gs>
                  <a:gs pos="30000">
                    <a:schemeClr val="tx1"/>
                  </a:gs>
                </a:gsLst>
                <a:lin ang="5400000" scaled="0"/>
              </a:gradFill>
            </a:endParaRPr>
          </a:p>
        </p:txBody>
      </p:sp>
    </p:spTree>
    <p:extLst>
      <p:ext uri="{BB962C8B-B14F-4D97-AF65-F5344CB8AC3E}">
        <p14:creationId xmlns:p14="http://schemas.microsoft.com/office/powerpoint/2010/main" val="1685010592"/>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4"/>
          <a:stretch>
            <a:fillRect/>
          </a:stretch>
        </p:blipFill>
        <p:spPr>
          <a:xfrm>
            <a:off x="323144" y="990600"/>
            <a:ext cx="8912998" cy="5011114"/>
          </a:xfrm>
          <a:prstGeom prst="rect">
            <a:avLst/>
          </a:prstGeom>
        </p:spPr>
      </p:pic>
      <p:sp>
        <p:nvSpPr>
          <p:cNvPr id="5" name="Title 2"/>
          <p:cNvSpPr txBox="1">
            <a:spLocks/>
          </p:cNvSpPr>
          <p:nvPr/>
        </p:nvSpPr>
        <p:spPr>
          <a:xfrm>
            <a:off x="269170" y="289511"/>
            <a:ext cx="11652805" cy="899665"/>
          </a:xfrm>
          <a:prstGeom prst="rect">
            <a:avLst/>
          </a:prstGeom>
        </p:spPr>
        <p:txBody>
          <a:bodyPr>
            <a:normAutofit/>
          </a:bodyPr>
          <a:lstStyle>
            <a:lvl1pPr algn="l" defTabSz="914180" rtl="0" eaLnBrk="1" latinLnBrk="0" hangingPunct="1">
              <a:lnSpc>
                <a:spcPct val="90000"/>
              </a:lnSpc>
              <a:spcBef>
                <a:spcPct val="0"/>
              </a:spcBef>
              <a:buNone/>
              <a:defRPr lang="en-US" sz="5293" b="0" kern="1200" cap="none" spc="-100" baseline="0" dirty="0" smtClean="0">
                <a:ln w="3175">
                  <a:noFill/>
                </a:ln>
                <a:solidFill>
                  <a:schemeClr val="bg1"/>
                </a:solidFill>
                <a:effectLst/>
                <a:latin typeface="+mj-lt"/>
                <a:ea typeface="+mn-ea"/>
                <a:cs typeface="Segoe UI" pitchFamily="34" charset="0"/>
              </a:defRPr>
            </a:lvl1pPr>
          </a:lstStyle>
          <a:p>
            <a:r>
              <a:rPr lang="en-US" sz="4400" dirty="0"/>
              <a:t>Holiday 2017: Xbox Project Scorpio</a:t>
            </a:r>
          </a:p>
        </p:txBody>
      </p:sp>
      <p:sp>
        <p:nvSpPr>
          <p:cNvPr id="12" name="TextBox 11"/>
          <p:cNvSpPr txBox="1"/>
          <p:nvPr/>
        </p:nvSpPr>
        <p:spPr>
          <a:xfrm>
            <a:off x="286632" y="5963436"/>
            <a:ext cx="7367466" cy="627864"/>
          </a:xfrm>
          <a:prstGeom prst="rect">
            <a:avLst/>
          </a:prstGeom>
          <a:noFill/>
        </p:spPr>
        <p:txBody>
          <a:bodyPr wrap="none" lIns="182880" tIns="146304" rIns="182880" bIns="146304" rtlCol="0">
            <a:spAutoFit/>
          </a:bodyPr>
          <a:lstStyle/>
          <a:p>
            <a:pPr>
              <a:lnSpc>
                <a:spcPct val="90000"/>
              </a:lnSpc>
              <a:spcAft>
                <a:spcPts val="600"/>
              </a:spcAft>
            </a:pPr>
            <a:r>
              <a:rPr lang="en-US" sz="2400" dirty="0">
                <a:hlinkClick r:id="rId5"/>
              </a:rPr>
              <a:t>https://www.youtube.com/watch?v=F1dRgWpGePs</a:t>
            </a:r>
            <a:r>
              <a:rPr lang="en-US" sz="2400" dirty="0"/>
              <a:t> </a:t>
            </a:r>
            <a:endParaRPr lang="en-US" sz="2400" dirty="0">
              <a:gradFill>
                <a:gsLst>
                  <a:gs pos="2917">
                    <a:schemeClr val="tx1"/>
                  </a:gs>
                  <a:gs pos="30000">
                    <a:schemeClr val="tx1"/>
                  </a:gs>
                </a:gsLst>
                <a:lin ang="5400000" scaled="0"/>
              </a:gradFill>
            </a:endParaRPr>
          </a:p>
        </p:txBody>
      </p:sp>
      <p:sp>
        <p:nvSpPr>
          <p:cNvPr id="7" name="Text Placeholder 1"/>
          <p:cNvSpPr txBox="1">
            <a:spLocks/>
          </p:cNvSpPr>
          <p:nvPr/>
        </p:nvSpPr>
        <p:spPr>
          <a:xfrm>
            <a:off x="9236142" y="990600"/>
            <a:ext cx="3132339" cy="4830623"/>
          </a:xfrm>
          <a:prstGeom prst="rect">
            <a:avLst/>
          </a:prstGeom>
        </p:spPr>
        <p:txBody>
          <a:bodyPr>
            <a:normAutofit fontScale="92500" lnSpcReduction="10000"/>
          </a:bodyPr>
          <a:lstStyle>
            <a:lvl1pPr marL="336076" marR="0" indent="-336076" algn="l" defTabSz="914180" rtl="0" eaLnBrk="1" fontAlgn="auto" latinLnBrk="0" hangingPunct="1">
              <a:lnSpc>
                <a:spcPct val="90000"/>
              </a:lnSpc>
              <a:spcBef>
                <a:spcPct val="20000"/>
              </a:spcBef>
              <a:spcAft>
                <a:spcPts val="0"/>
              </a:spcAft>
              <a:buClr>
                <a:schemeClr val="bg1"/>
              </a:buClr>
              <a:buSzPct val="90000"/>
              <a:buFont typeface="Wingdings" panose="05000000000000000000" pitchFamily="2" charset="2"/>
              <a:buChar char="§"/>
              <a:tabLst/>
              <a:defRPr sz="3920" kern="1200" spc="0" baseline="0">
                <a:solidFill>
                  <a:schemeClr val="bg1"/>
                </a:solidFill>
                <a:latin typeface="+mj-lt"/>
                <a:ea typeface="+mn-ea"/>
                <a:cs typeface="+mn-cs"/>
              </a:defRPr>
            </a:lvl1pPr>
            <a:lvl2pPr marL="572574" marR="0" indent="-236498" algn="l" defTabSz="914180" rtl="0" eaLnBrk="1" fontAlgn="auto" latinLnBrk="0" hangingPunct="1">
              <a:lnSpc>
                <a:spcPct val="90000"/>
              </a:lnSpc>
              <a:spcBef>
                <a:spcPct val="20000"/>
              </a:spcBef>
              <a:spcAft>
                <a:spcPts val="0"/>
              </a:spcAft>
              <a:buClr>
                <a:schemeClr val="bg1"/>
              </a:buClr>
              <a:buSzPct val="90000"/>
              <a:buFont typeface="Wingdings" panose="05000000000000000000" pitchFamily="2" charset="2"/>
              <a:buChar char="§"/>
              <a:tabLst/>
              <a:defRPr sz="2352" kern="1200" spc="0" baseline="0">
                <a:solidFill>
                  <a:schemeClr val="bg1"/>
                </a:solidFill>
                <a:latin typeface="+mn-lt"/>
                <a:ea typeface="+mn-ea"/>
                <a:cs typeface="+mn-cs"/>
              </a:defRPr>
            </a:lvl2pPr>
            <a:lvl3pPr marL="784178" marR="0" indent="-224051" algn="l" defTabSz="914180" rtl="0" eaLnBrk="1" fontAlgn="auto" latinLnBrk="0" hangingPunct="1">
              <a:lnSpc>
                <a:spcPct val="90000"/>
              </a:lnSpc>
              <a:spcBef>
                <a:spcPct val="20000"/>
              </a:spcBef>
              <a:spcAft>
                <a:spcPts val="0"/>
              </a:spcAft>
              <a:buClr>
                <a:schemeClr val="bg1"/>
              </a:buClr>
              <a:buSzPct val="90000"/>
              <a:buFont typeface="Wingdings" panose="05000000000000000000" pitchFamily="2" charset="2"/>
              <a:buChar char="§"/>
              <a:tabLst/>
              <a:defRPr sz="2352" kern="1200" spc="0" baseline="0">
                <a:solidFill>
                  <a:schemeClr val="bg1"/>
                </a:solidFill>
                <a:latin typeface="+mn-lt"/>
                <a:ea typeface="+mn-ea"/>
                <a:cs typeface="+mn-cs"/>
              </a:defRPr>
            </a:lvl3pPr>
            <a:lvl4pPr marL="1008229" marR="0" indent="-224051" algn="l" defTabSz="914180" rtl="0" eaLnBrk="1" fontAlgn="auto" latinLnBrk="0" hangingPunct="1">
              <a:lnSpc>
                <a:spcPct val="90000"/>
              </a:lnSpc>
              <a:spcBef>
                <a:spcPct val="20000"/>
              </a:spcBef>
              <a:spcAft>
                <a:spcPts val="0"/>
              </a:spcAft>
              <a:buClr>
                <a:schemeClr val="bg1"/>
              </a:buClr>
              <a:buSzPct val="90000"/>
              <a:buFont typeface="Wingdings" panose="05000000000000000000" pitchFamily="2" charset="2"/>
              <a:buChar char="§"/>
              <a:tabLst/>
              <a:defRPr sz="1960" kern="1200" spc="0" baseline="0">
                <a:solidFill>
                  <a:schemeClr val="bg1"/>
                </a:solidFill>
                <a:latin typeface="+mn-lt"/>
                <a:ea typeface="+mn-ea"/>
                <a:cs typeface="+mn-cs"/>
              </a:defRPr>
            </a:lvl4pPr>
            <a:lvl5pPr marL="1232280" marR="0" indent="-224051" algn="l" defTabSz="914180" rtl="0" eaLnBrk="1" fontAlgn="auto" latinLnBrk="0" hangingPunct="1">
              <a:lnSpc>
                <a:spcPct val="90000"/>
              </a:lnSpc>
              <a:spcBef>
                <a:spcPct val="20000"/>
              </a:spcBef>
              <a:spcAft>
                <a:spcPts val="0"/>
              </a:spcAft>
              <a:buClr>
                <a:schemeClr val="bg1"/>
              </a:buClr>
              <a:buSzPct val="90000"/>
              <a:buFont typeface="Wingdings" panose="05000000000000000000" pitchFamily="2" charset="2"/>
              <a:buChar char="§"/>
              <a:tabLst/>
              <a:defRPr sz="1960" kern="1200" spc="0" baseline="0">
                <a:solidFill>
                  <a:schemeClr val="bg1"/>
                </a:solidFill>
                <a:latin typeface="+mn-lt"/>
                <a:ea typeface="+mn-ea"/>
                <a:cs typeface="+mn-cs"/>
              </a:defRPr>
            </a:lvl5pPr>
            <a:lvl6pPr marL="2513996" indent="-228546" algn="l" defTabSz="914180" rtl="0" eaLnBrk="1" latinLnBrk="0" hangingPunct="1">
              <a:spcBef>
                <a:spcPct val="20000"/>
              </a:spcBef>
              <a:buFont typeface="Arial" pitchFamily="34" charset="0"/>
              <a:buChar char="•"/>
              <a:defRPr sz="1960" kern="1200">
                <a:solidFill>
                  <a:schemeClr val="tx1"/>
                </a:solidFill>
                <a:latin typeface="+mn-lt"/>
                <a:ea typeface="+mn-ea"/>
                <a:cs typeface="+mn-cs"/>
              </a:defRPr>
            </a:lvl6pPr>
            <a:lvl7pPr marL="2971087" indent="-228546" algn="l" defTabSz="914180" rtl="0" eaLnBrk="1" latinLnBrk="0" hangingPunct="1">
              <a:spcBef>
                <a:spcPct val="20000"/>
              </a:spcBef>
              <a:buFont typeface="Arial" pitchFamily="34" charset="0"/>
              <a:buChar char="•"/>
              <a:defRPr sz="1960" kern="1200">
                <a:solidFill>
                  <a:schemeClr val="tx1"/>
                </a:solidFill>
                <a:latin typeface="+mn-lt"/>
                <a:ea typeface="+mn-ea"/>
                <a:cs typeface="+mn-cs"/>
              </a:defRPr>
            </a:lvl7pPr>
            <a:lvl8pPr marL="3428177" indent="-228546" algn="l" defTabSz="914180" rtl="0" eaLnBrk="1" latinLnBrk="0" hangingPunct="1">
              <a:spcBef>
                <a:spcPct val="20000"/>
              </a:spcBef>
              <a:buFont typeface="Arial" pitchFamily="34" charset="0"/>
              <a:buChar char="•"/>
              <a:defRPr sz="1960" kern="1200">
                <a:solidFill>
                  <a:schemeClr val="tx1"/>
                </a:solidFill>
                <a:latin typeface="+mn-lt"/>
                <a:ea typeface="+mn-ea"/>
                <a:cs typeface="+mn-cs"/>
              </a:defRPr>
            </a:lvl8pPr>
            <a:lvl9pPr marL="3885268" indent="-228546" algn="l" defTabSz="914180" rtl="0" eaLnBrk="1" latinLnBrk="0" hangingPunct="1">
              <a:spcBef>
                <a:spcPct val="20000"/>
              </a:spcBef>
              <a:buFont typeface="Arial" pitchFamily="34" charset="0"/>
              <a:buChar char="•"/>
              <a:defRPr sz="1960" kern="1200">
                <a:solidFill>
                  <a:schemeClr val="tx1"/>
                </a:solidFill>
                <a:latin typeface="+mn-lt"/>
                <a:ea typeface="+mn-ea"/>
                <a:cs typeface="+mn-cs"/>
              </a:defRPr>
            </a:lvl9pPr>
          </a:lstStyle>
          <a:p>
            <a:r>
              <a:rPr lang="en-US" sz="3200" dirty="0"/>
              <a:t>Most powerful console ever created</a:t>
            </a:r>
          </a:p>
          <a:p>
            <a:r>
              <a:rPr lang="en-US" sz="3200" dirty="0"/>
              <a:t>6 teraflops of GPU</a:t>
            </a:r>
          </a:p>
          <a:p>
            <a:r>
              <a:rPr lang="en-US" sz="3200" dirty="0"/>
              <a:t>4K gaming</a:t>
            </a:r>
          </a:p>
          <a:p>
            <a:r>
              <a:rPr lang="en-US" sz="3200" dirty="0"/>
              <a:t>High-fidelity VR</a:t>
            </a:r>
          </a:p>
          <a:p>
            <a:r>
              <a:rPr lang="en-US" sz="3200" dirty="0"/>
              <a:t>Will coexist alongside Xbox One and Xbox One S</a:t>
            </a:r>
          </a:p>
        </p:txBody>
      </p:sp>
      <p:pic>
        <p:nvPicPr>
          <p:cNvPr id="2" name="F1dRgWpGePs"/>
          <p:cNvPicPr>
            <a:picLocks noRot="1" noChangeAspect="1"/>
          </p:cNvPicPr>
          <p:nvPr>
            <a:videoFile r:link="rId1"/>
          </p:nvPr>
        </p:nvPicPr>
        <p:blipFill>
          <a:blip r:embed="rId6"/>
          <a:stretch>
            <a:fillRect/>
          </a:stretch>
        </p:blipFill>
        <p:spPr>
          <a:xfrm>
            <a:off x="359656" y="990600"/>
            <a:ext cx="8930460" cy="5023384"/>
          </a:xfrm>
          <a:prstGeom prst="rect">
            <a:avLst/>
          </a:prstGeom>
        </p:spPr>
      </p:pic>
    </p:spTree>
    <p:extLst>
      <p:ext uri="{BB962C8B-B14F-4D97-AF65-F5344CB8AC3E}">
        <p14:creationId xmlns:p14="http://schemas.microsoft.com/office/powerpoint/2010/main" val="2950867058"/>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3885" y="2712055"/>
            <a:ext cx="8961816" cy="1523509"/>
          </a:xfrm>
        </p:spPr>
        <p:txBody>
          <a:bodyPr/>
          <a:lstStyle/>
          <a:p>
            <a:pPr algn="ctr"/>
            <a:r>
              <a:rPr lang="en-US" sz="8624" dirty="0"/>
              <a:t>Q &amp; A</a:t>
            </a:r>
          </a:p>
        </p:txBody>
      </p:sp>
    </p:spTree>
    <p:extLst>
      <p:ext uri="{BB962C8B-B14F-4D97-AF65-F5344CB8AC3E}">
        <p14:creationId xmlns:p14="http://schemas.microsoft.com/office/powerpoint/2010/main" val="35694607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Xbox One Dev Mode</a:t>
            </a:r>
            <a:endParaRPr lang="en-US" dirty="0">
              <a:solidFill>
                <a:schemeClr val="tx2">
                  <a:lumMod val="40000"/>
                  <a:lumOff val="60000"/>
                </a:schemeClr>
              </a:solidFill>
            </a:endParaRPr>
          </a:p>
        </p:txBody>
      </p:sp>
      <p:sp>
        <p:nvSpPr>
          <p:cNvPr id="3" name="Text Placeholder 2"/>
          <p:cNvSpPr>
            <a:spLocks noGrp="1"/>
          </p:cNvSpPr>
          <p:nvPr>
            <p:ph type="body" sz="quarter" idx="10"/>
          </p:nvPr>
        </p:nvSpPr>
        <p:spPr>
          <a:xfrm>
            <a:off x="684212" y="4114800"/>
            <a:ext cx="4876800" cy="1714500"/>
          </a:xfrm>
        </p:spPr>
        <p:txBody>
          <a:bodyPr/>
          <a:lstStyle/>
          <a:p>
            <a:pPr algn="l"/>
            <a:r>
              <a:rPr lang="en-US" dirty="0"/>
              <a:t>Shahed Chowdhuri</a:t>
            </a:r>
          </a:p>
          <a:p>
            <a:pPr algn="l"/>
            <a:r>
              <a:rPr lang="en-US" dirty="0"/>
              <a:t>Sr. Technical Evangelist @ Microsoft</a:t>
            </a:r>
          </a:p>
          <a:p>
            <a:pPr algn="l"/>
            <a:r>
              <a:rPr lang="en-US" dirty="0"/>
              <a:t>@</a:t>
            </a:r>
            <a:r>
              <a:rPr lang="en-US" dirty="0" err="1"/>
              <a:t>shahedC</a:t>
            </a:r>
            <a:endParaRPr lang="en-US" dirty="0"/>
          </a:p>
          <a:p>
            <a:pPr algn="l"/>
            <a:r>
              <a:rPr lang="en-US" dirty="0"/>
              <a:t>WakeUpAndCode.com </a:t>
            </a:r>
          </a:p>
        </p:txBody>
      </p:sp>
      <p:sp>
        <p:nvSpPr>
          <p:cNvPr id="4" name="TextBox 3"/>
          <p:cNvSpPr txBox="1"/>
          <p:nvPr/>
        </p:nvSpPr>
        <p:spPr>
          <a:xfrm>
            <a:off x="3513962" y="2962668"/>
            <a:ext cx="5160900" cy="627864"/>
          </a:xfrm>
          <a:prstGeom prst="rect">
            <a:avLst/>
          </a:prstGeom>
          <a:noFill/>
        </p:spPr>
        <p:txBody>
          <a:bodyPr wrap="none" lIns="182880" tIns="146304" rIns="182880" bIns="146304" rtlCol="0">
            <a:spAutoFit/>
          </a:bodyPr>
          <a:lstStyle/>
          <a:p>
            <a:pPr>
              <a:lnSpc>
                <a:spcPct val="90000"/>
              </a:lnSpc>
              <a:spcAft>
                <a:spcPts val="600"/>
              </a:spcAft>
            </a:pPr>
            <a:r>
              <a:rPr lang="en-US" sz="2400" i="1" dirty="0">
                <a:solidFill>
                  <a:schemeClr val="accent4">
                    <a:lumMod val="20000"/>
                    <a:lumOff val="80000"/>
                  </a:schemeClr>
                </a:solidFill>
              </a:rPr>
              <a:t>Visual Studio, Unity, Construct 2, </a:t>
            </a:r>
            <a:r>
              <a:rPr lang="en-US" sz="2400" i="1" dirty="0" err="1">
                <a:solidFill>
                  <a:schemeClr val="accent4">
                    <a:lumMod val="20000"/>
                    <a:lumOff val="80000"/>
                  </a:schemeClr>
                </a:solidFill>
              </a:rPr>
              <a:t>etc</a:t>
            </a:r>
            <a:endParaRPr lang="en-US" sz="2400" dirty="0">
              <a:solidFill>
                <a:schemeClr val="accent4">
                  <a:lumMod val="20000"/>
                  <a:lumOff val="80000"/>
                </a:schemeClr>
              </a:solidFill>
            </a:endParaRPr>
          </a:p>
        </p:txBody>
      </p:sp>
    </p:spTree>
    <p:extLst>
      <p:ext uri="{BB962C8B-B14F-4D97-AF65-F5344CB8AC3E}">
        <p14:creationId xmlns:p14="http://schemas.microsoft.com/office/powerpoint/2010/main" val="38842220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614672" y="6206441"/>
            <a:ext cx="7658412" cy="459579"/>
          </a:xfrm>
          <a:prstGeom prst="rect">
            <a:avLst/>
          </a:prstGeom>
          <a:noFill/>
        </p:spPr>
        <p:txBody>
          <a:bodyPr wrap="none" rtlCol="0">
            <a:spAutoFit/>
          </a:bodyPr>
          <a:lstStyle>
            <a:defPPr>
              <a:defRPr lang="en-US"/>
            </a:defPPr>
            <a:lvl1pPr algn="l" rtl="0" fontAlgn="base">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1pPr>
            <a:lvl2pPr marL="457200" algn="l" rtl="0" fontAlgn="base">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2pPr>
            <a:lvl3pPr marL="914400" algn="l" rtl="0" fontAlgn="base">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3pPr>
            <a:lvl4pPr marL="1371600" algn="l" rtl="0" fontAlgn="base">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4pPr>
            <a:lvl5pPr marL="1828800" algn="l" rtl="0" fontAlgn="base">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9pPr>
          </a:lstStyle>
          <a:p>
            <a:pPr defTabSz="913906"/>
            <a:r>
              <a:rPr lang="en-US" sz="2398" dirty="0">
                <a:solidFill>
                  <a:schemeClr val="tx1">
                    <a:lumMod val="20000"/>
                    <a:lumOff val="80000"/>
                  </a:schemeClr>
                </a:solidFill>
              </a:rPr>
              <a:t>Email:</a:t>
            </a:r>
            <a:r>
              <a:rPr lang="en-US" sz="2398" dirty="0">
                <a:solidFill>
                  <a:srgbClr val="505050"/>
                </a:solidFill>
              </a:rPr>
              <a:t> </a:t>
            </a:r>
            <a:r>
              <a:rPr lang="en-US" sz="2398" dirty="0">
                <a:solidFill>
                  <a:srgbClr val="505050"/>
                </a:solidFill>
                <a:hlinkClick r:id="rId3"/>
              </a:rPr>
              <a:t>shchowd@microsoft.com</a:t>
            </a:r>
            <a:r>
              <a:rPr lang="en-US" sz="2398" dirty="0">
                <a:solidFill>
                  <a:srgbClr val="505050"/>
                </a:solidFill>
              </a:rPr>
              <a:t> </a:t>
            </a:r>
            <a:r>
              <a:rPr lang="en-US" sz="2398" dirty="0">
                <a:solidFill>
                  <a:schemeClr val="tx1">
                    <a:lumMod val="20000"/>
                    <a:lumOff val="80000"/>
                  </a:schemeClr>
                </a:solidFill>
                <a:sym typeface="Wingdings" panose="05000000000000000000" pitchFamily="2" charset="2"/>
              </a:rPr>
              <a:t></a:t>
            </a:r>
            <a:r>
              <a:rPr lang="en-US" sz="2398" dirty="0">
                <a:solidFill>
                  <a:schemeClr val="tx1">
                    <a:lumMod val="20000"/>
                    <a:lumOff val="80000"/>
                  </a:schemeClr>
                </a:solidFill>
              </a:rPr>
              <a:t> Twitter: </a:t>
            </a:r>
            <a:r>
              <a:rPr lang="en-US" sz="2398" dirty="0">
                <a:solidFill>
                  <a:srgbClr val="505050"/>
                </a:solidFill>
                <a:hlinkClick r:id="rId4"/>
              </a:rPr>
              <a:t>@shahedC</a:t>
            </a:r>
            <a:r>
              <a:rPr lang="en-US" sz="2398" dirty="0">
                <a:solidFill>
                  <a:srgbClr val="505050"/>
                </a:solidFill>
              </a:rPr>
              <a:t> </a:t>
            </a:r>
          </a:p>
        </p:txBody>
      </p:sp>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93862" y="1157665"/>
            <a:ext cx="8601103" cy="4542674"/>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0563317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
          <p:cNvSpPr txBox="1">
            <a:spLocks/>
          </p:cNvSpPr>
          <p:nvPr/>
        </p:nvSpPr>
        <p:spPr>
          <a:xfrm>
            <a:off x="269169" y="1189177"/>
            <a:ext cx="5512069" cy="4830623"/>
          </a:xfrm>
          <a:prstGeom prst="rect">
            <a:avLst/>
          </a:prstGeom>
        </p:spPr>
        <p:txBody>
          <a:bodyPr>
            <a:normAutofit/>
          </a:bodyPr>
          <a:lstStyle>
            <a:lvl1pPr marL="336076" marR="0" indent="-336076" algn="l" defTabSz="914180" rtl="0" eaLnBrk="1" fontAlgn="auto" latinLnBrk="0" hangingPunct="1">
              <a:lnSpc>
                <a:spcPct val="90000"/>
              </a:lnSpc>
              <a:spcBef>
                <a:spcPct val="20000"/>
              </a:spcBef>
              <a:spcAft>
                <a:spcPts val="0"/>
              </a:spcAft>
              <a:buClr>
                <a:schemeClr val="bg1"/>
              </a:buClr>
              <a:buSzPct val="90000"/>
              <a:buFont typeface="Wingdings" panose="05000000000000000000" pitchFamily="2" charset="2"/>
              <a:buChar char="§"/>
              <a:tabLst/>
              <a:defRPr sz="3920" kern="1200" spc="0" baseline="0">
                <a:solidFill>
                  <a:schemeClr val="bg1"/>
                </a:solidFill>
                <a:latin typeface="+mj-lt"/>
                <a:ea typeface="+mn-ea"/>
                <a:cs typeface="+mn-cs"/>
              </a:defRPr>
            </a:lvl1pPr>
            <a:lvl2pPr marL="572574" marR="0" indent="-236498" algn="l" defTabSz="914180" rtl="0" eaLnBrk="1" fontAlgn="auto" latinLnBrk="0" hangingPunct="1">
              <a:lnSpc>
                <a:spcPct val="90000"/>
              </a:lnSpc>
              <a:spcBef>
                <a:spcPct val="20000"/>
              </a:spcBef>
              <a:spcAft>
                <a:spcPts val="0"/>
              </a:spcAft>
              <a:buClr>
                <a:schemeClr val="bg1"/>
              </a:buClr>
              <a:buSzPct val="90000"/>
              <a:buFont typeface="Wingdings" panose="05000000000000000000" pitchFamily="2" charset="2"/>
              <a:buChar char="§"/>
              <a:tabLst/>
              <a:defRPr sz="2352" kern="1200" spc="0" baseline="0">
                <a:solidFill>
                  <a:schemeClr val="bg1"/>
                </a:solidFill>
                <a:latin typeface="+mn-lt"/>
                <a:ea typeface="+mn-ea"/>
                <a:cs typeface="+mn-cs"/>
              </a:defRPr>
            </a:lvl2pPr>
            <a:lvl3pPr marL="784178" marR="0" indent="-224051" algn="l" defTabSz="914180" rtl="0" eaLnBrk="1" fontAlgn="auto" latinLnBrk="0" hangingPunct="1">
              <a:lnSpc>
                <a:spcPct val="90000"/>
              </a:lnSpc>
              <a:spcBef>
                <a:spcPct val="20000"/>
              </a:spcBef>
              <a:spcAft>
                <a:spcPts val="0"/>
              </a:spcAft>
              <a:buClr>
                <a:schemeClr val="bg1"/>
              </a:buClr>
              <a:buSzPct val="90000"/>
              <a:buFont typeface="Wingdings" panose="05000000000000000000" pitchFamily="2" charset="2"/>
              <a:buChar char="§"/>
              <a:tabLst/>
              <a:defRPr sz="2352" kern="1200" spc="0" baseline="0">
                <a:solidFill>
                  <a:schemeClr val="bg1"/>
                </a:solidFill>
                <a:latin typeface="+mn-lt"/>
                <a:ea typeface="+mn-ea"/>
                <a:cs typeface="+mn-cs"/>
              </a:defRPr>
            </a:lvl3pPr>
            <a:lvl4pPr marL="1008229" marR="0" indent="-224051" algn="l" defTabSz="914180" rtl="0" eaLnBrk="1" fontAlgn="auto" latinLnBrk="0" hangingPunct="1">
              <a:lnSpc>
                <a:spcPct val="90000"/>
              </a:lnSpc>
              <a:spcBef>
                <a:spcPct val="20000"/>
              </a:spcBef>
              <a:spcAft>
                <a:spcPts val="0"/>
              </a:spcAft>
              <a:buClr>
                <a:schemeClr val="bg1"/>
              </a:buClr>
              <a:buSzPct val="90000"/>
              <a:buFont typeface="Wingdings" panose="05000000000000000000" pitchFamily="2" charset="2"/>
              <a:buChar char="§"/>
              <a:tabLst/>
              <a:defRPr sz="1960" kern="1200" spc="0" baseline="0">
                <a:solidFill>
                  <a:schemeClr val="bg1"/>
                </a:solidFill>
                <a:latin typeface="+mn-lt"/>
                <a:ea typeface="+mn-ea"/>
                <a:cs typeface="+mn-cs"/>
              </a:defRPr>
            </a:lvl4pPr>
            <a:lvl5pPr marL="1232280" marR="0" indent="-224051" algn="l" defTabSz="914180" rtl="0" eaLnBrk="1" fontAlgn="auto" latinLnBrk="0" hangingPunct="1">
              <a:lnSpc>
                <a:spcPct val="90000"/>
              </a:lnSpc>
              <a:spcBef>
                <a:spcPct val="20000"/>
              </a:spcBef>
              <a:spcAft>
                <a:spcPts val="0"/>
              </a:spcAft>
              <a:buClr>
                <a:schemeClr val="bg1"/>
              </a:buClr>
              <a:buSzPct val="90000"/>
              <a:buFont typeface="Wingdings" panose="05000000000000000000" pitchFamily="2" charset="2"/>
              <a:buChar char="§"/>
              <a:tabLst/>
              <a:defRPr sz="1960" kern="1200" spc="0" baseline="0">
                <a:solidFill>
                  <a:schemeClr val="bg1"/>
                </a:solidFill>
                <a:latin typeface="+mn-lt"/>
                <a:ea typeface="+mn-ea"/>
                <a:cs typeface="+mn-cs"/>
              </a:defRPr>
            </a:lvl5pPr>
            <a:lvl6pPr marL="2513996" indent="-228546" algn="l" defTabSz="914180" rtl="0" eaLnBrk="1" latinLnBrk="0" hangingPunct="1">
              <a:spcBef>
                <a:spcPct val="20000"/>
              </a:spcBef>
              <a:buFont typeface="Arial" pitchFamily="34" charset="0"/>
              <a:buChar char="•"/>
              <a:defRPr sz="1960" kern="1200">
                <a:solidFill>
                  <a:schemeClr val="tx1"/>
                </a:solidFill>
                <a:latin typeface="+mn-lt"/>
                <a:ea typeface="+mn-ea"/>
                <a:cs typeface="+mn-cs"/>
              </a:defRPr>
            </a:lvl6pPr>
            <a:lvl7pPr marL="2971087" indent="-228546" algn="l" defTabSz="914180" rtl="0" eaLnBrk="1" latinLnBrk="0" hangingPunct="1">
              <a:spcBef>
                <a:spcPct val="20000"/>
              </a:spcBef>
              <a:buFont typeface="Arial" pitchFamily="34" charset="0"/>
              <a:buChar char="•"/>
              <a:defRPr sz="1960" kern="1200">
                <a:solidFill>
                  <a:schemeClr val="tx1"/>
                </a:solidFill>
                <a:latin typeface="+mn-lt"/>
                <a:ea typeface="+mn-ea"/>
                <a:cs typeface="+mn-cs"/>
              </a:defRPr>
            </a:lvl7pPr>
            <a:lvl8pPr marL="3428177" indent="-228546" algn="l" defTabSz="914180" rtl="0" eaLnBrk="1" latinLnBrk="0" hangingPunct="1">
              <a:spcBef>
                <a:spcPct val="20000"/>
              </a:spcBef>
              <a:buFont typeface="Arial" pitchFamily="34" charset="0"/>
              <a:buChar char="•"/>
              <a:defRPr sz="1960" kern="1200">
                <a:solidFill>
                  <a:schemeClr val="tx1"/>
                </a:solidFill>
                <a:latin typeface="+mn-lt"/>
                <a:ea typeface="+mn-ea"/>
                <a:cs typeface="+mn-cs"/>
              </a:defRPr>
            </a:lvl8pPr>
            <a:lvl9pPr marL="3885268" indent="-228546" algn="l" defTabSz="914180" rtl="0" eaLnBrk="1" latinLnBrk="0" hangingPunct="1">
              <a:spcBef>
                <a:spcPct val="20000"/>
              </a:spcBef>
              <a:buFont typeface="Arial" pitchFamily="34" charset="0"/>
              <a:buChar char="•"/>
              <a:defRPr sz="1960" kern="1200">
                <a:solidFill>
                  <a:schemeClr val="tx1"/>
                </a:solidFill>
                <a:latin typeface="+mn-lt"/>
                <a:ea typeface="+mn-ea"/>
                <a:cs typeface="+mn-cs"/>
              </a:defRPr>
            </a:lvl9pPr>
          </a:lstStyle>
          <a:p>
            <a:r>
              <a:rPr lang="en-US" sz="3200" dirty="0"/>
              <a:t>Xbox Dev Mode Activation</a:t>
            </a:r>
          </a:p>
          <a:p>
            <a:r>
              <a:rPr lang="en-US" sz="3200" dirty="0"/>
              <a:t>UWP on Xbox One</a:t>
            </a:r>
          </a:p>
          <a:p>
            <a:r>
              <a:rPr lang="en-US" sz="3200" dirty="0"/>
              <a:t>Visual Studio 2015 Update 2</a:t>
            </a:r>
          </a:p>
          <a:p>
            <a:r>
              <a:rPr lang="en-US" sz="3200" dirty="0"/>
              <a:t>Windows 10 Insider Program</a:t>
            </a:r>
          </a:p>
          <a:p>
            <a:r>
              <a:rPr lang="en-US" sz="3200" dirty="0"/>
              <a:t>Windows 10 Preview SDK</a:t>
            </a:r>
          </a:p>
          <a:p>
            <a:r>
              <a:rPr lang="en-US" sz="3200" dirty="0"/>
              <a:t>Windows Dev Center</a:t>
            </a:r>
          </a:p>
          <a:p>
            <a:r>
              <a:rPr lang="en-US" sz="3200" dirty="0"/>
              <a:t>3</a:t>
            </a:r>
            <a:r>
              <a:rPr lang="en-US" sz="3200" baseline="30000" dirty="0"/>
              <a:t>rd</a:t>
            </a:r>
            <a:r>
              <a:rPr lang="en-US" sz="3200" dirty="0"/>
              <a:t> Party Tools</a:t>
            </a:r>
          </a:p>
          <a:p>
            <a:r>
              <a:rPr lang="en-US" sz="3200" dirty="0" err="1"/>
              <a:t>ID@Xbox</a:t>
            </a:r>
            <a:r>
              <a:rPr lang="en-US" sz="3200" dirty="0"/>
              <a:t> </a:t>
            </a:r>
          </a:p>
        </p:txBody>
      </p:sp>
      <p:sp>
        <p:nvSpPr>
          <p:cNvPr id="12" name="Title 2"/>
          <p:cNvSpPr txBox="1">
            <a:spLocks/>
          </p:cNvSpPr>
          <p:nvPr/>
        </p:nvSpPr>
        <p:spPr>
          <a:xfrm>
            <a:off x="269170" y="289511"/>
            <a:ext cx="11652805" cy="899665"/>
          </a:xfrm>
          <a:prstGeom prst="rect">
            <a:avLst/>
          </a:prstGeom>
        </p:spPr>
        <p:txBody>
          <a:bodyPr>
            <a:normAutofit/>
          </a:bodyPr>
          <a:lstStyle>
            <a:lvl1pPr algn="l" defTabSz="914180" rtl="0" eaLnBrk="1" latinLnBrk="0" hangingPunct="1">
              <a:lnSpc>
                <a:spcPct val="90000"/>
              </a:lnSpc>
              <a:spcBef>
                <a:spcPct val="0"/>
              </a:spcBef>
              <a:buNone/>
              <a:defRPr lang="en-US" sz="5293" b="0" kern="1200" cap="none" spc="-100" baseline="0" dirty="0" smtClean="0">
                <a:ln w="3175">
                  <a:noFill/>
                </a:ln>
                <a:solidFill>
                  <a:schemeClr val="bg1"/>
                </a:solidFill>
                <a:effectLst/>
                <a:latin typeface="+mj-lt"/>
                <a:ea typeface="+mn-ea"/>
                <a:cs typeface="Segoe UI" pitchFamily="34" charset="0"/>
              </a:defRPr>
            </a:lvl1pPr>
          </a:lstStyle>
          <a:p>
            <a:r>
              <a:rPr lang="en-US" sz="4400" dirty="0"/>
              <a:t>Things to Know</a:t>
            </a:r>
          </a:p>
        </p:txBody>
      </p:sp>
      <p:sp>
        <p:nvSpPr>
          <p:cNvPr id="9" name="TextBox 8"/>
          <p:cNvSpPr txBox="1"/>
          <p:nvPr/>
        </p:nvSpPr>
        <p:spPr>
          <a:xfrm>
            <a:off x="269169" y="6019800"/>
            <a:ext cx="8069004" cy="627864"/>
          </a:xfrm>
          <a:prstGeom prst="rect">
            <a:avLst/>
          </a:prstGeom>
          <a:noFill/>
        </p:spPr>
        <p:txBody>
          <a:bodyPr wrap="none" lIns="182880" tIns="146304" rIns="182880" bIns="146304" rtlCol="0">
            <a:spAutoFit/>
          </a:bodyPr>
          <a:lstStyle/>
          <a:p>
            <a:pPr>
              <a:lnSpc>
                <a:spcPct val="90000"/>
              </a:lnSpc>
              <a:spcAft>
                <a:spcPts val="600"/>
              </a:spcAft>
            </a:pPr>
            <a:r>
              <a:rPr lang="en-US" sz="2400" dirty="0">
                <a:hlinkClick r:id="rId3"/>
              </a:rPr>
              <a:t>https://news.xbox.com/2016/03/30/xbox-at-build-2016/</a:t>
            </a:r>
            <a:r>
              <a:rPr lang="en-US" sz="2400" dirty="0"/>
              <a:t> </a:t>
            </a:r>
            <a:endParaRPr lang="en-US" sz="2400" dirty="0">
              <a:gradFill>
                <a:gsLst>
                  <a:gs pos="2917">
                    <a:schemeClr val="tx1"/>
                  </a:gs>
                  <a:gs pos="30000">
                    <a:schemeClr val="tx1"/>
                  </a:gs>
                </a:gsLst>
                <a:lin ang="5400000" scaled="0"/>
              </a:gradFill>
            </a:endParaRPr>
          </a:p>
        </p:txBody>
      </p:sp>
      <p:pic>
        <p:nvPicPr>
          <p:cNvPr id="3" name="Picture 2"/>
          <p:cNvPicPr>
            <a:picLocks noChangeAspect="1"/>
          </p:cNvPicPr>
          <p:nvPr/>
        </p:nvPicPr>
        <p:blipFill>
          <a:blip r:embed="rId4"/>
          <a:stretch>
            <a:fillRect/>
          </a:stretch>
        </p:blipFill>
        <p:spPr>
          <a:xfrm>
            <a:off x="5781238" y="1225270"/>
            <a:ext cx="6108757" cy="4032529"/>
          </a:xfrm>
          <a:prstGeom prst="rect">
            <a:avLst/>
          </a:prstGeom>
        </p:spPr>
      </p:pic>
    </p:spTree>
    <p:extLst>
      <p:ext uri="{BB962C8B-B14F-4D97-AF65-F5344CB8AC3E}">
        <p14:creationId xmlns:p14="http://schemas.microsoft.com/office/powerpoint/2010/main" val="2614076502"/>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2"/>
          <p:cNvSpPr txBox="1">
            <a:spLocks/>
          </p:cNvSpPr>
          <p:nvPr/>
        </p:nvSpPr>
        <p:spPr>
          <a:xfrm>
            <a:off x="269170" y="289511"/>
            <a:ext cx="11652805" cy="899665"/>
          </a:xfrm>
          <a:prstGeom prst="rect">
            <a:avLst/>
          </a:prstGeom>
        </p:spPr>
        <p:txBody>
          <a:bodyPr>
            <a:normAutofit/>
          </a:bodyPr>
          <a:lstStyle>
            <a:lvl1pPr algn="l" defTabSz="914180" rtl="0" eaLnBrk="1" latinLnBrk="0" hangingPunct="1">
              <a:lnSpc>
                <a:spcPct val="90000"/>
              </a:lnSpc>
              <a:spcBef>
                <a:spcPct val="0"/>
              </a:spcBef>
              <a:buNone/>
              <a:defRPr lang="en-US" sz="5293" b="0" kern="1200" cap="none" spc="-100" baseline="0" dirty="0" smtClean="0">
                <a:ln w="3175">
                  <a:noFill/>
                </a:ln>
                <a:solidFill>
                  <a:schemeClr val="bg1"/>
                </a:solidFill>
                <a:effectLst/>
                <a:latin typeface="+mj-lt"/>
                <a:ea typeface="+mn-ea"/>
                <a:cs typeface="Segoe UI" pitchFamily="34" charset="0"/>
              </a:defRPr>
            </a:lvl1pPr>
          </a:lstStyle>
          <a:p>
            <a:r>
              <a:rPr lang="en-US" sz="4400" dirty="0"/>
              <a:t>Xbox One Dev Mode Activation</a:t>
            </a:r>
          </a:p>
        </p:txBody>
      </p:sp>
      <p:sp>
        <p:nvSpPr>
          <p:cNvPr id="9" name="TextBox 8"/>
          <p:cNvSpPr txBox="1"/>
          <p:nvPr/>
        </p:nvSpPr>
        <p:spPr>
          <a:xfrm>
            <a:off x="110108" y="6019800"/>
            <a:ext cx="11818300" cy="627864"/>
          </a:xfrm>
          <a:prstGeom prst="rect">
            <a:avLst/>
          </a:prstGeom>
          <a:noFill/>
        </p:spPr>
        <p:txBody>
          <a:bodyPr wrap="none" lIns="182880" tIns="146304" rIns="182880" bIns="146304" rtlCol="0">
            <a:spAutoFit/>
          </a:bodyPr>
          <a:lstStyle/>
          <a:p>
            <a:pPr>
              <a:lnSpc>
                <a:spcPct val="90000"/>
              </a:lnSpc>
              <a:spcAft>
                <a:spcPts val="600"/>
              </a:spcAft>
            </a:pPr>
            <a:r>
              <a:rPr lang="en-US" sz="2400" dirty="0">
                <a:hlinkClick r:id="rId3"/>
              </a:rPr>
              <a:t>http://support.xbox.com/en-US/xbox-one/apps/developer-mode-activation-app-faq</a:t>
            </a:r>
            <a:r>
              <a:rPr lang="en-US" sz="2400" dirty="0"/>
              <a:t> </a:t>
            </a:r>
            <a:endParaRPr lang="en-US" sz="2400" dirty="0">
              <a:gradFill>
                <a:gsLst>
                  <a:gs pos="2917">
                    <a:schemeClr val="tx1"/>
                  </a:gs>
                  <a:gs pos="30000">
                    <a:schemeClr val="tx1"/>
                  </a:gs>
                </a:gsLst>
                <a:lin ang="5400000" scaled="0"/>
              </a:gradFill>
            </a:endParaRPr>
          </a:p>
        </p:txBody>
      </p:sp>
      <p:pic>
        <p:nvPicPr>
          <p:cNvPr id="2" name="Picture 1"/>
          <p:cNvPicPr>
            <a:picLocks noChangeAspect="1"/>
          </p:cNvPicPr>
          <p:nvPr/>
        </p:nvPicPr>
        <p:blipFill>
          <a:blip r:embed="rId4"/>
          <a:stretch>
            <a:fillRect/>
          </a:stretch>
        </p:blipFill>
        <p:spPr>
          <a:xfrm>
            <a:off x="271592" y="990600"/>
            <a:ext cx="9999835" cy="5029200"/>
          </a:xfrm>
          <a:prstGeom prst="rect">
            <a:avLst/>
          </a:prstGeom>
        </p:spPr>
      </p:pic>
    </p:spTree>
    <p:extLst>
      <p:ext uri="{BB962C8B-B14F-4D97-AF65-F5344CB8AC3E}">
        <p14:creationId xmlns:p14="http://schemas.microsoft.com/office/powerpoint/2010/main" val="3436463357"/>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269170" y="990600"/>
            <a:ext cx="9999835" cy="5029200"/>
          </a:xfrm>
          <a:prstGeom prst="rect">
            <a:avLst/>
          </a:prstGeom>
        </p:spPr>
      </p:pic>
      <p:sp>
        <p:nvSpPr>
          <p:cNvPr id="12" name="Title 2"/>
          <p:cNvSpPr txBox="1">
            <a:spLocks/>
          </p:cNvSpPr>
          <p:nvPr/>
        </p:nvSpPr>
        <p:spPr>
          <a:xfrm>
            <a:off x="269170" y="289511"/>
            <a:ext cx="11652805" cy="899665"/>
          </a:xfrm>
          <a:prstGeom prst="rect">
            <a:avLst/>
          </a:prstGeom>
        </p:spPr>
        <p:txBody>
          <a:bodyPr>
            <a:normAutofit/>
          </a:bodyPr>
          <a:lstStyle>
            <a:lvl1pPr algn="l" defTabSz="914180" rtl="0" eaLnBrk="1" latinLnBrk="0" hangingPunct="1">
              <a:lnSpc>
                <a:spcPct val="90000"/>
              </a:lnSpc>
              <a:spcBef>
                <a:spcPct val="0"/>
              </a:spcBef>
              <a:buNone/>
              <a:defRPr lang="en-US" sz="5293" b="0" kern="1200" cap="none" spc="-100" baseline="0" dirty="0" smtClean="0">
                <a:ln w="3175">
                  <a:noFill/>
                </a:ln>
                <a:solidFill>
                  <a:schemeClr val="bg1"/>
                </a:solidFill>
                <a:effectLst/>
                <a:latin typeface="+mj-lt"/>
                <a:ea typeface="+mn-ea"/>
                <a:cs typeface="Segoe UI" pitchFamily="34" charset="0"/>
              </a:defRPr>
            </a:lvl1pPr>
          </a:lstStyle>
          <a:p>
            <a:r>
              <a:rPr lang="en-US" sz="4400" dirty="0"/>
              <a:t>UWP on Xbox One</a:t>
            </a:r>
          </a:p>
        </p:txBody>
      </p:sp>
      <p:sp>
        <p:nvSpPr>
          <p:cNvPr id="9" name="TextBox 8"/>
          <p:cNvSpPr txBox="1"/>
          <p:nvPr/>
        </p:nvSpPr>
        <p:spPr>
          <a:xfrm>
            <a:off x="110108" y="6019800"/>
            <a:ext cx="9399240" cy="627864"/>
          </a:xfrm>
          <a:prstGeom prst="rect">
            <a:avLst/>
          </a:prstGeom>
          <a:noFill/>
        </p:spPr>
        <p:txBody>
          <a:bodyPr wrap="none" lIns="182880" tIns="146304" rIns="182880" bIns="146304" rtlCol="0">
            <a:spAutoFit/>
          </a:bodyPr>
          <a:lstStyle/>
          <a:p>
            <a:pPr>
              <a:lnSpc>
                <a:spcPct val="90000"/>
              </a:lnSpc>
              <a:spcAft>
                <a:spcPts val="600"/>
              </a:spcAft>
            </a:pPr>
            <a:r>
              <a:rPr lang="en-US" sz="2400" dirty="0">
                <a:hlinkClick r:id="rId4"/>
              </a:rPr>
              <a:t>https://msdn.microsoft.com/en-us/windows/uwp/xbox-apps/index</a:t>
            </a:r>
            <a:r>
              <a:rPr lang="en-US" sz="2400" dirty="0"/>
              <a:t> </a:t>
            </a:r>
            <a:endParaRPr lang="en-US" sz="2400" dirty="0">
              <a:gradFill>
                <a:gsLst>
                  <a:gs pos="2917">
                    <a:schemeClr val="tx1"/>
                  </a:gs>
                  <a:gs pos="30000">
                    <a:schemeClr val="tx1"/>
                  </a:gs>
                </a:gsLst>
                <a:lin ang="5400000" scaled="0"/>
              </a:gradFill>
            </a:endParaRPr>
          </a:p>
        </p:txBody>
      </p:sp>
    </p:spTree>
    <p:extLst>
      <p:ext uri="{BB962C8B-B14F-4D97-AF65-F5344CB8AC3E}">
        <p14:creationId xmlns:p14="http://schemas.microsoft.com/office/powerpoint/2010/main" val="2449497687"/>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69169" y="990600"/>
            <a:ext cx="9999835" cy="5029200"/>
          </a:xfrm>
          <a:prstGeom prst="rect">
            <a:avLst/>
          </a:prstGeom>
        </p:spPr>
      </p:pic>
      <p:sp>
        <p:nvSpPr>
          <p:cNvPr id="12" name="Title 2"/>
          <p:cNvSpPr txBox="1">
            <a:spLocks/>
          </p:cNvSpPr>
          <p:nvPr/>
        </p:nvSpPr>
        <p:spPr>
          <a:xfrm>
            <a:off x="269170" y="289511"/>
            <a:ext cx="11652805" cy="899665"/>
          </a:xfrm>
          <a:prstGeom prst="rect">
            <a:avLst/>
          </a:prstGeom>
        </p:spPr>
        <p:txBody>
          <a:bodyPr>
            <a:normAutofit/>
          </a:bodyPr>
          <a:lstStyle>
            <a:lvl1pPr algn="l" defTabSz="914180" rtl="0" eaLnBrk="1" latinLnBrk="0" hangingPunct="1">
              <a:lnSpc>
                <a:spcPct val="90000"/>
              </a:lnSpc>
              <a:spcBef>
                <a:spcPct val="0"/>
              </a:spcBef>
              <a:buNone/>
              <a:defRPr lang="en-US" sz="5293" b="0" kern="1200" cap="none" spc="-100" baseline="0" dirty="0" smtClean="0">
                <a:ln w="3175">
                  <a:noFill/>
                </a:ln>
                <a:solidFill>
                  <a:schemeClr val="bg1"/>
                </a:solidFill>
                <a:effectLst/>
                <a:latin typeface="+mj-lt"/>
                <a:ea typeface="+mn-ea"/>
                <a:cs typeface="Segoe UI" pitchFamily="34" charset="0"/>
              </a:defRPr>
            </a:lvl1pPr>
          </a:lstStyle>
          <a:p>
            <a:r>
              <a:rPr lang="en-US" sz="4400" dirty="0"/>
              <a:t>UWP on Xbox One: Getting Started</a:t>
            </a:r>
          </a:p>
        </p:txBody>
      </p:sp>
      <p:sp>
        <p:nvSpPr>
          <p:cNvPr id="9" name="TextBox 8"/>
          <p:cNvSpPr txBox="1"/>
          <p:nvPr/>
        </p:nvSpPr>
        <p:spPr>
          <a:xfrm>
            <a:off x="110108" y="6019800"/>
            <a:ext cx="10721718" cy="627864"/>
          </a:xfrm>
          <a:prstGeom prst="rect">
            <a:avLst/>
          </a:prstGeom>
          <a:noFill/>
        </p:spPr>
        <p:txBody>
          <a:bodyPr wrap="none" lIns="182880" tIns="146304" rIns="182880" bIns="146304" rtlCol="0">
            <a:spAutoFit/>
          </a:bodyPr>
          <a:lstStyle/>
          <a:p>
            <a:pPr>
              <a:lnSpc>
                <a:spcPct val="90000"/>
              </a:lnSpc>
              <a:spcAft>
                <a:spcPts val="600"/>
              </a:spcAft>
            </a:pPr>
            <a:r>
              <a:rPr lang="en-US" sz="2400" dirty="0">
                <a:hlinkClick r:id="rId4"/>
              </a:rPr>
              <a:t>https://msdn.microsoft.com/en-us/windows/uwp/xbox-apps/getting-started</a:t>
            </a:r>
            <a:r>
              <a:rPr lang="en-US" sz="2400" dirty="0"/>
              <a:t> </a:t>
            </a:r>
            <a:endParaRPr lang="en-US" sz="2400" dirty="0">
              <a:gradFill>
                <a:gsLst>
                  <a:gs pos="2917">
                    <a:schemeClr val="tx1"/>
                  </a:gs>
                  <a:gs pos="30000">
                    <a:schemeClr val="tx1"/>
                  </a:gs>
                </a:gsLst>
                <a:lin ang="5400000" scaled="0"/>
              </a:gradFill>
            </a:endParaRPr>
          </a:p>
        </p:txBody>
      </p:sp>
    </p:spTree>
    <p:extLst>
      <p:ext uri="{BB962C8B-B14F-4D97-AF65-F5344CB8AC3E}">
        <p14:creationId xmlns:p14="http://schemas.microsoft.com/office/powerpoint/2010/main" val="2994111647"/>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269168" y="990600"/>
            <a:ext cx="9999836" cy="5029200"/>
          </a:xfrm>
          <a:prstGeom prst="rect">
            <a:avLst/>
          </a:prstGeom>
        </p:spPr>
      </p:pic>
      <p:sp>
        <p:nvSpPr>
          <p:cNvPr id="12" name="Title 2"/>
          <p:cNvSpPr txBox="1">
            <a:spLocks/>
          </p:cNvSpPr>
          <p:nvPr/>
        </p:nvSpPr>
        <p:spPr>
          <a:xfrm>
            <a:off x="269170" y="289511"/>
            <a:ext cx="11652805" cy="899665"/>
          </a:xfrm>
          <a:prstGeom prst="rect">
            <a:avLst/>
          </a:prstGeom>
        </p:spPr>
        <p:txBody>
          <a:bodyPr>
            <a:normAutofit/>
          </a:bodyPr>
          <a:lstStyle>
            <a:lvl1pPr algn="l" defTabSz="914180" rtl="0" eaLnBrk="1" latinLnBrk="0" hangingPunct="1">
              <a:lnSpc>
                <a:spcPct val="90000"/>
              </a:lnSpc>
              <a:spcBef>
                <a:spcPct val="0"/>
              </a:spcBef>
              <a:buNone/>
              <a:defRPr lang="en-US" sz="5293" b="0" kern="1200" cap="none" spc="-100" baseline="0" dirty="0" smtClean="0">
                <a:ln w="3175">
                  <a:noFill/>
                </a:ln>
                <a:solidFill>
                  <a:schemeClr val="bg1"/>
                </a:solidFill>
                <a:effectLst/>
                <a:latin typeface="+mj-lt"/>
                <a:ea typeface="+mn-ea"/>
                <a:cs typeface="Segoe UI" pitchFamily="34" charset="0"/>
              </a:defRPr>
            </a:lvl1pPr>
          </a:lstStyle>
          <a:p>
            <a:r>
              <a:rPr lang="en-US" sz="4400" dirty="0"/>
              <a:t>Visual Studio 2015 Update 2</a:t>
            </a:r>
          </a:p>
        </p:txBody>
      </p:sp>
      <p:sp>
        <p:nvSpPr>
          <p:cNvPr id="9" name="TextBox 8"/>
          <p:cNvSpPr txBox="1"/>
          <p:nvPr/>
        </p:nvSpPr>
        <p:spPr>
          <a:xfrm>
            <a:off x="110108" y="6019800"/>
            <a:ext cx="9513758" cy="627864"/>
          </a:xfrm>
          <a:prstGeom prst="rect">
            <a:avLst/>
          </a:prstGeom>
          <a:noFill/>
        </p:spPr>
        <p:txBody>
          <a:bodyPr wrap="none" lIns="182880" tIns="146304" rIns="182880" bIns="146304" rtlCol="0">
            <a:spAutoFit/>
          </a:bodyPr>
          <a:lstStyle/>
          <a:p>
            <a:pPr>
              <a:lnSpc>
                <a:spcPct val="90000"/>
              </a:lnSpc>
              <a:spcAft>
                <a:spcPts val="600"/>
              </a:spcAft>
            </a:pPr>
            <a:r>
              <a:rPr lang="en-US" sz="2400" dirty="0">
                <a:hlinkClick r:id="rId4"/>
              </a:rPr>
              <a:t>https://www.visualstudio.com/en-us/news/vs2015-update2-vs.aspx</a:t>
            </a:r>
            <a:r>
              <a:rPr lang="en-US" sz="2400" dirty="0"/>
              <a:t> </a:t>
            </a:r>
            <a:endParaRPr lang="en-US" sz="2400" dirty="0">
              <a:gradFill>
                <a:gsLst>
                  <a:gs pos="2917">
                    <a:schemeClr val="tx1"/>
                  </a:gs>
                  <a:gs pos="30000">
                    <a:schemeClr val="tx1"/>
                  </a:gs>
                </a:gsLst>
                <a:lin ang="5400000" scaled="0"/>
              </a:gradFill>
            </a:endParaRPr>
          </a:p>
        </p:txBody>
      </p:sp>
    </p:spTree>
    <p:extLst>
      <p:ext uri="{BB962C8B-B14F-4D97-AF65-F5344CB8AC3E}">
        <p14:creationId xmlns:p14="http://schemas.microsoft.com/office/powerpoint/2010/main" val="3976703949"/>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69168" y="990600"/>
            <a:ext cx="9999837" cy="5029200"/>
          </a:xfrm>
          <a:prstGeom prst="rect">
            <a:avLst/>
          </a:prstGeom>
        </p:spPr>
      </p:pic>
      <p:sp>
        <p:nvSpPr>
          <p:cNvPr id="12" name="Title 2"/>
          <p:cNvSpPr txBox="1">
            <a:spLocks/>
          </p:cNvSpPr>
          <p:nvPr/>
        </p:nvSpPr>
        <p:spPr>
          <a:xfrm>
            <a:off x="269170" y="289511"/>
            <a:ext cx="11652805" cy="899665"/>
          </a:xfrm>
          <a:prstGeom prst="rect">
            <a:avLst/>
          </a:prstGeom>
        </p:spPr>
        <p:txBody>
          <a:bodyPr>
            <a:normAutofit/>
          </a:bodyPr>
          <a:lstStyle>
            <a:lvl1pPr algn="l" defTabSz="914180" rtl="0" eaLnBrk="1" latinLnBrk="0" hangingPunct="1">
              <a:lnSpc>
                <a:spcPct val="90000"/>
              </a:lnSpc>
              <a:spcBef>
                <a:spcPct val="0"/>
              </a:spcBef>
              <a:buNone/>
              <a:defRPr lang="en-US" sz="5293" b="0" kern="1200" cap="none" spc="-100" baseline="0" dirty="0" smtClean="0">
                <a:ln w="3175">
                  <a:noFill/>
                </a:ln>
                <a:solidFill>
                  <a:schemeClr val="bg1"/>
                </a:solidFill>
                <a:effectLst/>
                <a:latin typeface="+mj-lt"/>
                <a:ea typeface="+mn-ea"/>
                <a:cs typeface="Segoe UI" pitchFamily="34" charset="0"/>
              </a:defRPr>
            </a:lvl1pPr>
          </a:lstStyle>
          <a:p>
            <a:r>
              <a:rPr lang="en-US" sz="4400" dirty="0"/>
              <a:t>Windows 10 Insider Program</a:t>
            </a:r>
          </a:p>
        </p:txBody>
      </p:sp>
      <p:sp>
        <p:nvSpPr>
          <p:cNvPr id="9" name="TextBox 8"/>
          <p:cNvSpPr txBox="1"/>
          <p:nvPr/>
        </p:nvSpPr>
        <p:spPr>
          <a:xfrm>
            <a:off x="110108" y="6019800"/>
            <a:ext cx="4365747" cy="627864"/>
          </a:xfrm>
          <a:prstGeom prst="rect">
            <a:avLst/>
          </a:prstGeom>
          <a:noFill/>
        </p:spPr>
        <p:txBody>
          <a:bodyPr wrap="none" lIns="182880" tIns="146304" rIns="182880" bIns="146304" rtlCol="0">
            <a:spAutoFit/>
          </a:bodyPr>
          <a:lstStyle/>
          <a:p>
            <a:pPr>
              <a:lnSpc>
                <a:spcPct val="90000"/>
              </a:lnSpc>
              <a:spcAft>
                <a:spcPts val="600"/>
              </a:spcAft>
            </a:pPr>
            <a:r>
              <a:rPr lang="en-US" sz="2400" dirty="0">
                <a:hlinkClick r:id="rId4"/>
              </a:rPr>
              <a:t>https://insider.windows.com/</a:t>
            </a:r>
            <a:r>
              <a:rPr lang="en-US" sz="2400" dirty="0"/>
              <a:t> </a:t>
            </a:r>
            <a:endParaRPr lang="en-US" sz="2400" dirty="0">
              <a:gradFill>
                <a:gsLst>
                  <a:gs pos="2917">
                    <a:schemeClr val="tx1"/>
                  </a:gs>
                  <a:gs pos="30000">
                    <a:schemeClr val="tx1"/>
                  </a:gs>
                </a:gsLst>
                <a:lin ang="5400000" scaled="0"/>
              </a:gradFill>
            </a:endParaRPr>
          </a:p>
        </p:txBody>
      </p:sp>
    </p:spTree>
    <p:extLst>
      <p:ext uri="{BB962C8B-B14F-4D97-AF65-F5344CB8AC3E}">
        <p14:creationId xmlns:p14="http://schemas.microsoft.com/office/powerpoint/2010/main" val="1515524468"/>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269168" y="990600"/>
            <a:ext cx="8939247" cy="4495800"/>
          </a:xfrm>
          <a:prstGeom prst="rect">
            <a:avLst/>
          </a:prstGeom>
        </p:spPr>
      </p:pic>
      <p:sp>
        <p:nvSpPr>
          <p:cNvPr id="12" name="Title 2"/>
          <p:cNvSpPr txBox="1">
            <a:spLocks/>
          </p:cNvSpPr>
          <p:nvPr/>
        </p:nvSpPr>
        <p:spPr>
          <a:xfrm>
            <a:off x="269170" y="289511"/>
            <a:ext cx="11652805" cy="899665"/>
          </a:xfrm>
          <a:prstGeom prst="rect">
            <a:avLst/>
          </a:prstGeom>
        </p:spPr>
        <p:txBody>
          <a:bodyPr>
            <a:normAutofit/>
          </a:bodyPr>
          <a:lstStyle>
            <a:lvl1pPr algn="l" defTabSz="914180" rtl="0" eaLnBrk="1" latinLnBrk="0" hangingPunct="1">
              <a:lnSpc>
                <a:spcPct val="90000"/>
              </a:lnSpc>
              <a:spcBef>
                <a:spcPct val="0"/>
              </a:spcBef>
              <a:buNone/>
              <a:defRPr lang="en-US" sz="5293" b="0" kern="1200" cap="none" spc="-100" baseline="0" dirty="0" smtClean="0">
                <a:ln w="3175">
                  <a:noFill/>
                </a:ln>
                <a:solidFill>
                  <a:schemeClr val="bg1"/>
                </a:solidFill>
                <a:effectLst/>
                <a:latin typeface="+mj-lt"/>
                <a:ea typeface="+mn-ea"/>
                <a:cs typeface="Segoe UI" pitchFamily="34" charset="0"/>
              </a:defRPr>
            </a:lvl1pPr>
          </a:lstStyle>
          <a:p>
            <a:r>
              <a:rPr lang="en-US" sz="4400" dirty="0"/>
              <a:t>Windows 10 Preview SDK</a:t>
            </a:r>
          </a:p>
        </p:txBody>
      </p:sp>
      <p:sp>
        <p:nvSpPr>
          <p:cNvPr id="9" name="TextBox 8"/>
          <p:cNvSpPr txBox="1"/>
          <p:nvPr/>
        </p:nvSpPr>
        <p:spPr>
          <a:xfrm>
            <a:off x="110108" y="6019800"/>
            <a:ext cx="6048900" cy="627864"/>
          </a:xfrm>
          <a:prstGeom prst="rect">
            <a:avLst/>
          </a:prstGeom>
          <a:noFill/>
        </p:spPr>
        <p:txBody>
          <a:bodyPr wrap="none" lIns="182880" tIns="146304" rIns="182880" bIns="146304" rtlCol="0">
            <a:spAutoFit/>
          </a:bodyPr>
          <a:lstStyle/>
          <a:p>
            <a:pPr>
              <a:lnSpc>
                <a:spcPct val="90000"/>
              </a:lnSpc>
              <a:spcAft>
                <a:spcPts val="600"/>
              </a:spcAft>
            </a:pPr>
            <a:r>
              <a:rPr lang="en-US" sz="2400" dirty="0">
                <a:hlinkClick r:id="rId4"/>
              </a:rPr>
              <a:t>https://insider.windows.com/Home/Index</a:t>
            </a:r>
            <a:r>
              <a:rPr lang="en-US" sz="2400" dirty="0"/>
              <a:t> </a:t>
            </a:r>
            <a:endParaRPr lang="en-US" sz="2400" dirty="0">
              <a:gradFill>
                <a:gsLst>
                  <a:gs pos="2917">
                    <a:schemeClr val="tx1"/>
                  </a:gs>
                  <a:gs pos="30000">
                    <a:schemeClr val="tx1"/>
                  </a:gs>
                </a:gsLst>
                <a:lin ang="5400000" scaled="0"/>
              </a:gradFill>
            </a:endParaRPr>
          </a:p>
        </p:txBody>
      </p:sp>
      <p:sp>
        <p:nvSpPr>
          <p:cNvPr id="6" name="Text Placeholder 1"/>
          <p:cNvSpPr txBox="1">
            <a:spLocks/>
          </p:cNvSpPr>
          <p:nvPr/>
        </p:nvSpPr>
        <p:spPr>
          <a:xfrm>
            <a:off x="9371012" y="1847850"/>
            <a:ext cx="3387725" cy="2781300"/>
          </a:xfrm>
          <a:prstGeom prst="rect">
            <a:avLst/>
          </a:prstGeom>
        </p:spPr>
        <p:txBody>
          <a:bodyPr>
            <a:normAutofit/>
          </a:bodyPr>
          <a:lstStyle>
            <a:lvl1pPr marL="336076" marR="0" indent="-336076" algn="l" defTabSz="914180" rtl="0" eaLnBrk="1" fontAlgn="auto" latinLnBrk="0" hangingPunct="1">
              <a:lnSpc>
                <a:spcPct val="90000"/>
              </a:lnSpc>
              <a:spcBef>
                <a:spcPct val="20000"/>
              </a:spcBef>
              <a:spcAft>
                <a:spcPts val="0"/>
              </a:spcAft>
              <a:buClr>
                <a:schemeClr val="bg1"/>
              </a:buClr>
              <a:buSzPct val="90000"/>
              <a:buFont typeface="Wingdings" panose="05000000000000000000" pitchFamily="2" charset="2"/>
              <a:buChar char="§"/>
              <a:tabLst/>
              <a:defRPr sz="3920" kern="1200" spc="0" baseline="0">
                <a:solidFill>
                  <a:schemeClr val="bg1"/>
                </a:solidFill>
                <a:latin typeface="+mj-lt"/>
                <a:ea typeface="+mn-ea"/>
                <a:cs typeface="+mn-cs"/>
              </a:defRPr>
            </a:lvl1pPr>
            <a:lvl2pPr marL="572574" marR="0" indent="-236498" algn="l" defTabSz="914180" rtl="0" eaLnBrk="1" fontAlgn="auto" latinLnBrk="0" hangingPunct="1">
              <a:lnSpc>
                <a:spcPct val="90000"/>
              </a:lnSpc>
              <a:spcBef>
                <a:spcPct val="20000"/>
              </a:spcBef>
              <a:spcAft>
                <a:spcPts val="0"/>
              </a:spcAft>
              <a:buClr>
                <a:schemeClr val="bg1"/>
              </a:buClr>
              <a:buSzPct val="90000"/>
              <a:buFont typeface="Wingdings" panose="05000000000000000000" pitchFamily="2" charset="2"/>
              <a:buChar char="§"/>
              <a:tabLst/>
              <a:defRPr sz="2352" kern="1200" spc="0" baseline="0">
                <a:solidFill>
                  <a:schemeClr val="bg1"/>
                </a:solidFill>
                <a:latin typeface="+mn-lt"/>
                <a:ea typeface="+mn-ea"/>
                <a:cs typeface="+mn-cs"/>
              </a:defRPr>
            </a:lvl2pPr>
            <a:lvl3pPr marL="784178" marR="0" indent="-224051" algn="l" defTabSz="914180" rtl="0" eaLnBrk="1" fontAlgn="auto" latinLnBrk="0" hangingPunct="1">
              <a:lnSpc>
                <a:spcPct val="90000"/>
              </a:lnSpc>
              <a:spcBef>
                <a:spcPct val="20000"/>
              </a:spcBef>
              <a:spcAft>
                <a:spcPts val="0"/>
              </a:spcAft>
              <a:buClr>
                <a:schemeClr val="bg1"/>
              </a:buClr>
              <a:buSzPct val="90000"/>
              <a:buFont typeface="Wingdings" panose="05000000000000000000" pitchFamily="2" charset="2"/>
              <a:buChar char="§"/>
              <a:tabLst/>
              <a:defRPr sz="2352" kern="1200" spc="0" baseline="0">
                <a:solidFill>
                  <a:schemeClr val="bg1"/>
                </a:solidFill>
                <a:latin typeface="+mn-lt"/>
                <a:ea typeface="+mn-ea"/>
                <a:cs typeface="+mn-cs"/>
              </a:defRPr>
            </a:lvl3pPr>
            <a:lvl4pPr marL="1008229" marR="0" indent="-224051" algn="l" defTabSz="914180" rtl="0" eaLnBrk="1" fontAlgn="auto" latinLnBrk="0" hangingPunct="1">
              <a:lnSpc>
                <a:spcPct val="90000"/>
              </a:lnSpc>
              <a:spcBef>
                <a:spcPct val="20000"/>
              </a:spcBef>
              <a:spcAft>
                <a:spcPts val="0"/>
              </a:spcAft>
              <a:buClr>
                <a:schemeClr val="bg1"/>
              </a:buClr>
              <a:buSzPct val="90000"/>
              <a:buFont typeface="Wingdings" panose="05000000000000000000" pitchFamily="2" charset="2"/>
              <a:buChar char="§"/>
              <a:tabLst/>
              <a:defRPr sz="1960" kern="1200" spc="0" baseline="0">
                <a:solidFill>
                  <a:schemeClr val="bg1"/>
                </a:solidFill>
                <a:latin typeface="+mn-lt"/>
                <a:ea typeface="+mn-ea"/>
                <a:cs typeface="+mn-cs"/>
              </a:defRPr>
            </a:lvl4pPr>
            <a:lvl5pPr marL="1232280" marR="0" indent="-224051" algn="l" defTabSz="914180" rtl="0" eaLnBrk="1" fontAlgn="auto" latinLnBrk="0" hangingPunct="1">
              <a:lnSpc>
                <a:spcPct val="90000"/>
              </a:lnSpc>
              <a:spcBef>
                <a:spcPct val="20000"/>
              </a:spcBef>
              <a:spcAft>
                <a:spcPts val="0"/>
              </a:spcAft>
              <a:buClr>
                <a:schemeClr val="bg1"/>
              </a:buClr>
              <a:buSzPct val="90000"/>
              <a:buFont typeface="Wingdings" panose="05000000000000000000" pitchFamily="2" charset="2"/>
              <a:buChar char="§"/>
              <a:tabLst/>
              <a:defRPr sz="1960" kern="1200" spc="0" baseline="0">
                <a:solidFill>
                  <a:schemeClr val="bg1"/>
                </a:solidFill>
                <a:latin typeface="+mn-lt"/>
                <a:ea typeface="+mn-ea"/>
                <a:cs typeface="+mn-cs"/>
              </a:defRPr>
            </a:lvl5pPr>
            <a:lvl6pPr marL="2513996" indent="-228546" algn="l" defTabSz="914180" rtl="0" eaLnBrk="1" latinLnBrk="0" hangingPunct="1">
              <a:spcBef>
                <a:spcPct val="20000"/>
              </a:spcBef>
              <a:buFont typeface="Arial" pitchFamily="34" charset="0"/>
              <a:buChar char="•"/>
              <a:defRPr sz="1960" kern="1200">
                <a:solidFill>
                  <a:schemeClr val="tx1"/>
                </a:solidFill>
                <a:latin typeface="+mn-lt"/>
                <a:ea typeface="+mn-ea"/>
                <a:cs typeface="+mn-cs"/>
              </a:defRPr>
            </a:lvl6pPr>
            <a:lvl7pPr marL="2971087" indent="-228546" algn="l" defTabSz="914180" rtl="0" eaLnBrk="1" latinLnBrk="0" hangingPunct="1">
              <a:spcBef>
                <a:spcPct val="20000"/>
              </a:spcBef>
              <a:buFont typeface="Arial" pitchFamily="34" charset="0"/>
              <a:buChar char="•"/>
              <a:defRPr sz="1960" kern="1200">
                <a:solidFill>
                  <a:schemeClr val="tx1"/>
                </a:solidFill>
                <a:latin typeface="+mn-lt"/>
                <a:ea typeface="+mn-ea"/>
                <a:cs typeface="+mn-cs"/>
              </a:defRPr>
            </a:lvl7pPr>
            <a:lvl8pPr marL="3428177" indent="-228546" algn="l" defTabSz="914180" rtl="0" eaLnBrk="1" latinLnBrk="0" hangingPunct="1">
              <a:spcBef>
                <a:spcPct val="20000"/>
              </a:spcBef>
              <a:buFont typeface="Arial" pitchFamily="34" charset="0"/>
              <a:buChar char="•"/>
              <a:defRPr sz="1960" kern="1200">
                <a:solidFill>
                  <a:schemeClr val="tx1"/>
                </a:solidFill>
                <a:latin typeface="+mn-lt"/>
                <a:ea typeface="+mn-ea"/>
                <a:cs typeface="+mn-cs"/>
              </a:defRPr>
            </a:lvl8pPr>
            <a:lvl9pPr marL="3885268" indent="-228546" algn="l" defTabSz="914180" rtl="0" eaLnBrk="1" latinLnBrk="0" hangingPunct="1">
              <a:spcBef>
                <a:spcPct val="20000"/>
              </a:spcBef>
              <a:buFont typeface="Arial" pitchFamily="34" charset="0"/>
              <a:buChar char="•"/>
              <a:defRPr sz="1960" kern="1200">
                <a:solidFill>
                  <a:schemeClr val="tx1"/>
                </a:solidFill>
                <a:latin typeface="+mn-lt"/>
                <a:ea typeface="+mn-ea"/>
                <a:cs typeface="+mn-cs"/>
              </a:defRPr>
            </a:lvl9pPr>
          </a:lstStyle>
          <a:p>
            <a:r>
              <a:rPr lang="en-US" sz="3200" dirty="0"/>
              <a:t>Log In</a:t>
            </a:r>
          </a:p>
          <a:p>
            <a:endParaRPr lang="en-US" sz="3200" dirty="0"/>
          </a:p>
          <a:p>
            <a:r>
              <a:rPr lang="en-US" sz="3200" dirty="0"/>
              <a:t>Scroll down</a:t>
            </a:r>
          </a:p>
          <a:p>
            <a:endParaRPr lang="en-US" sz="3200" dirty="0"/>
          </a:p>
          <a:p>
            <a:r>
              <a:rPr lang="en-US" sz="3200" dirty="0"/>
              <a:t>Get SDK!</a:t>
            </a:r>
          </a:p>
          <a:p>
            <a:endParaRPr lang="en-US" sz="3200" dirty="0"/>
          </a:p>
        </p:txBody>
      </p:sp>
    </p:spTree>
    <p:extLst>
      <p:ext uri="{BB962C8B-B14F-4D97-AF65-F5344CB8AC3E}">
        <p14:creationId xmlns:p14="http://schemas.microsoft.com/office/powerpoint/2010/main" val="589890766"/>
      </p:ext>
    </p:extLst>
  </p:cSld>
  <p:clrMapOvr>
    <a:masterClrMapping/>
  </p:clrMapOvr>
  <p:transition>
    <p:fade/>
  </p:transition>
</p:sld>
</file>

<file path=ppt/theme/theme1.xml><?xml version="1.0" encoding="utf-8"?>
<a:theme xmlns:a="http://schemas.openxmlformats.org/drawingml/2006/main" name="Azure Event">
  <a:themeElements>
    <a:clrScheme name="Azure">
      <a:dk1>
        <a:srgbClr val="343434"/>
      </a:dk1>
      <a:lt1>
        <a:srgbClr val="FFFFFF"/>
      </a:lt1>
      <a:dk2>
        <a:srgbClr val="0072C6"/>
      </a:dk2>
      <a:lt2>
        <a:srgbClr val="D2D2D2"/>
      </a:lt2>
      <a:accent1>
        <a:srgbClr val="008272"/>
      </a:accent1>
      <a:accent2>
        <a:srgbClr val="68217A"/>
      </a:accent2>
      <a:accent3>
        <a:srgbClr val="00BCF2"/>
      </a:accent3>
      <a:accent4>
        <a:srgbClr val="7FBA00"/>
      </a:accent4>
      <a:accent5>
        <a:srgbClr val="FF8C00"/>
      </a:accent5>
      <a:accent6>
        <a:srgbClr val="FF0000"/>
      </a:accent6>
      <a:hlink>
        <a:srgbClr val="00BCF2"/>
      </a:hlink>
      <a:folHlink>
        <a:srgbClr val="008DB5"/>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WPC2014_Vision_Template" id="{6725F95B-ED7E-483B-990E-BF1D701C66CE}" vid="{D49783E1-D2BA-4B43-BCCD-EA3DF0856883}"/>
    </a:ext>
  </a:extLst>
</a:theme>
</file>

<file path=ppt/theme/theme2.xml><?xml version="1.0" encoding="utf-8"?>
<a:theme xmlns:a="http://schemas.openxmlformats.org/drawingml/2006/main" name="1_5-30629_Build_Template_DARK BLUE">
  <a:themeElements>
    <a:clrScheme name="Build 2015">
      <a:dk1>
        <a:srgbClr val="404040"/>
      </a:dk1>
      <a:lt1>
        <a:srgbClr val="FFFFFF"/>
      </a:lt1>
      <a:dk2>
        <a:srgbClr val="00188F"/>
      </a:dk2>
      <a:lt2>
        <a:srgbClr val="FFFFFF"/>
      </a:lt2>
      <a:accent1>
        <a:srgbClr val="00188F"/>
      </a:accent1>
      <a:accent2>
        <a:srgbClr val="00BCF2"/>
      </a:accent2>
      <a:accent3>
        <a:srgbClr val="B4A0FF"/>
      </a:accent3>
      <a:accent4>
        <a:srgbClr val="BAD80A"/>
      </a:accent4>
      <a:accent5>
        <a:srgbClr val="FF8C00"/>
      </a:accent5>
      <a:accent6>
        <a:srgbClr val="00B294"/>
      </a:accent6>
      <a:hlink>
        <a:srgbClr val="00BCF2"/>
      </a:hlink>
      <a:folHlink>
        <a:srgbClr val="00BCF2"/>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Build_2015_Template.potx" id="{989475B9-DB6C-4EAF-8622-952BB3581377}" vid="{74387833-FC5C-4245-A3BF-5305B54D3E19}"/>
    </a:ext>
  </a:extLst>
</a:theme>
</file>

<file path=ppt/theme/theme3.xml><?xml version="1.0" encoding="utf-8"?>
<a:theme xmlns:a="http://schemas.openxmlformats.org/drawingml/2006/main" name="1_MSVID_White_16x9_2012-08-18">
  <a:themeElements>
    <a:clrScheme name="MSVID White">
      <a:dk1>
        <a:srgbClr val="505050"/>
      </a:dk1>
      <a:lt1>
        <a:srgbClr val="FFFFFF"/>
      </a:lt1>
      <a:dk2>
        <a:srgbClr val="68217A"/>
      </a:dk2>
      <a:lt2>
        <a:srgbClr val="D2D2D2"/>
      </a:lt2>
      <a:accent1>
        <a:srgbClr val="68217A"/>
      </a:accent1>
      <a:accent2>
        <a:srgbClr val="008272"/>
      </a:accent2>
      <a:accent3>
        <a:srgbClr val="0072C6"/>
      </a:accent3>
      <a:accent4>
        <a:srgbClr val="B4009E"/>
      </a:accent4>
      <a:accent5>
        <a:srgbClr val="442359"/>
      </a:accent5>
      <a:accent6>
        <a:srgbClr val="002050"/>
      </a:accent6>
      <a:hlink>
        <a:srgbClr val="0072C6"/>
      </a:hlink>
      <a:folHlink>
        <a:srgbClr val="0072C6"/>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fee586e5-3c92-48eb-9898-42915e590ada">
      <UserInfo>
        <DisplayName>Seth Brickman</DisplayName>
        <AccountId>139</AccountId>
        <AccountType/>
      </UserInfo>
      <UserInfo>
        <DisplayName>Neil Hutson</DisplayName>
        <AccountId>140</AccountId>
        <AccountType/>
      </UserInfo>
      <UserInfo>
        <DisplayName>Jonah Sterling</DisplayName>
        <AccountId>136</AccountId>
        <AccountType/>
      </UserInfo>
    </SharedWithUser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4A821E223A3BC347949CC2419033DBE2" ma:contentTypeVersion="1" ma:contentTypeDescription="Create a new document." ma:contentTypeScope="" ma:versionID="519c6bc90736a6e8abbbdb38ed934ac6">
  <xsd:schema xmlns:xsd="http://www.w3.org/2001/XMLSchema" xmlns:xs="http://www.w3.org/2001/XMLSchema" xmlns:p="http://schemas.microsoft.com/office/2006/metadata/properties" xmlns:ns2="fee586e5-3c92-48eb-9898-42915e590ada" targetNamespace="http://schemas.microsoft.com/office/2006/metadata/properties" ma:root="true" ma:fieldsID="4da06bcf8031bc55fa8390c6716287b0" ns2:_="">
    <xsd:import namespace="fee586e5-3c92-48eb-9898-42915e590ada"/>
    <xsd:element name="properties">
      <xsd:complexType>
        <xsd:sequence>
          <xsd:element name="documentManagement">
            <xsd:complexType>
              <xsd:all>
                <xsd:element ref="ns2: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ee586e5-3c92-48eb-9898-42915e590ada"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9A13FED-9D9A-42D4-BBF4-345F4CCBDD05}">
  <ds:schemaRefs>
    <ds:schemaRef ds:uri="http://schemas.microsoft.com/office/infopath/2007/PartnerControls"/>
    <ds:schemaRef ds:uri="http://purl.org/dc/terms/"/>
    <ds:schemaRef ds:uri="http://www.w3.org/XML/1998/namespace"/>
    <ds:schemaRef ds:uri="http://schemas.microsoft.com/office/2006/documentManagement/types"/>
    <ds:schemaRef ds:uri="http://purl.org/dc/elements/1.1/"/>
    <ds:schemaRef ds:uri="http://schemas.openxmlformats.org/package/2006/metadata/core-properties"/>
    <ds:schemaRef ds:uri="fee586e5-3c92-48eb-9898-42915e590ada"/>
    <ds:schemaRef ds:uri="http://schemas.microsoft.com/office/2006/metadata/properties"/>
    <ds:schemaRef ds:uri="http://purl.org/dc/dcmitype/"/>
  </ds:schemaRefs>
</ds:datastoreItem>
</file>

<file path=customXml/itemProps2.xml><?xml version="1.0" encoding="utf-8"?>
<ds:datastoreItem xmlns:ds="http://schemas.openxmlformats.org/officeDocument/2006/customXml" ds:itemID="{8587D03C-DCD5-4A24-A48F-FDD3322C1278}">
  <ds:schemaRefs>
    <ds:schemaRef ds:uri="http://schemas.microsoft.com/sharepoint/v3/contenttype/forms"/>
  </ds:schemaRefs>
</ds:datastoreItem>
</file>

<file path=customXml/itemProps3.xml><?xml version="1.0" encoding="utf-8"?>
<ds:datastoreItem xmlns:ds="http://schemas.openxmlformats.org/officeDocument/2006/customXml" ds:itemID="{3093EB58-A3C8-4EFB-858C-7BC99E7AE93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ee586e5-3c92-48eb-9898-42915e590ad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0</TotalTime>
  <Words>3733</Words>
  <Application>Microsoft Office PowerPoint</Application>
  <PresentationFormat>Custom</PresentationFormat>
  <Paragraphs>294</Paragraphs>
  <Slides>20</Slides>
  <Notes>17</Notes>
  <HiddenSlides>0</HiddenSlides>
  <MMClips>1</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20</vt:i4>
      </vt:variant>
    </vt:vector>
  </HeadingPairs>
  <TitlesOfParts>
    <vt:vector size="30" baseType="lpstr">
      <vt:lpstr>ＭＳ Ｐゴシック</vt:lpstr>
      <vt:lpstr>Arial</vt:lpstr>
      <vt:lpstr>Avenir LT Pro 45 Book</vt:lpstr>
      <vt:lpstr>Consolas</vt:lpstr>
      <vt:lpstr>Segoe UI</vt:lpstr>
      <vt:lpstr>Segoe UI Light</vt:lpstr>
      <vt:lpstr>Wingdings</vt:lpstr>
      <vt:lpstr>Azure Event</vt:lpstr>
      <vt:lpstr>1_5-30629_Build_Template_DARK BLUE</vt:lpstr>
      <vt:lpstr>1_MSVID_White_16x9_2012-08-18</vt:lpstr>
      <vt:lpstr>Your Host &amp; Speaker</vt:lpstr>
      <vt:lpstr>Xbox One Dev Mode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Demo</vt:lpstr>
      <vt:lpstr>PowerPoint Presentation</vt:lpstr>
      <vt:lpstr>PowerPoint Presentation</vt:lpstr>
      <vt:lpstr>Q &amp; A</vt:lpstr>
      <vt:lpstr>PowerPoint Presentation</vt:lpstr>
    </vt:vector>
  </TitlesOfParts>
  <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dc:description/>
  <cp:lastModifiedBy/>
  <cp:revision>1</cp:revision>
  <dcterms:created xsi:type="dcterms:W3CDTF">2014-07-17T16:01:57Z</dcterms:created>
  <dcterms:modified xsi:type="dcterms:W3CDTF">2016-06-15T02:45:31Z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sMyDocuments">
    <vt:bool>true</vt:bool>
  </property>
  <property fmtid="{D5CDD505-2E9C-101B-9397-08002B2CF9AE}" pid="3" name="ContentTypeId">
    <vt:lpwstr>0x0101004A821E223A3BC347949CC2419033DBE2</vt:lpwstr>
  </property>
  <property fmtid="{D5CDD505-2E9C-101B-9397-08002B2CF9AE}" pid="4" name="DocVizMetadataToken">
    <vt:lpwstr>300x168x1</vt:lpwstr>
  </property>
</Properties>
</file>