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5" r:id="rId1"/>
    <p:sldMasterId id="2147483714" r:id="rId2"/>
    <p:sldMasterId id="2147483798" r:id="rId3"/>
    <p:sldMasterId id="2147483734" r:id="rId4"/>
    <p:sldMasterId id="2147483741" r:id="rId5"/>
    <p:sldMasterId id="2147483748" r:id="rId6"/>
    <p:sldMasterId id="2147483758" r:id="rId7"/>
  </p:sldMasterIdLst>
  <p:notesMasterIdLst>
    <p:notesMasterId r:id="rId26"/>
  </p:notesMasterIdLst>
  <p:sldIdLst>
    <p:sldId id="362" r:id="rId8"/>
    <p:sldId id="455" r:id="rId9"/>
    <p:sldId id="353" r:id="rId10"/>
    <p:sldId id="413" r:id="rId11"/>
    <p:sldId id="423" r:id="rId12"/>
    <p:sldId id="445" r:id="rId13"/>
    <p:sldId id="449" r:id="rId14"/>
    <p:sldId id="450" r:id="rId15"/>
    <p:sldId id="451" r:id="rId16"/>
    <p:sldId id="452" r:id="rId17"/>
    <p:sldId id="446" r:id="rId18"/>
    <p:sldId id="448" r:id="rId19"/>
    <p:sldId id="447" r:id="rId20"/>
    <p:sldId id="453" r:id="rId21"/>
    <p:sldId id="416" r:id="rId22"/>
    <p:sldId id="454" r:id="rId23"/>
    <p:sldId id="437" r:id="rId24"/>
    <p:sldId id="40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8E"/>
    <a:srgbClr val="421E57"/>
    <a:srgbClr val="E98620"/>
    <a:srgbClr val="48BAE7"/>
    <a:srgbClr val="FFFFFF"/>
    <a:srgbClr val="000000"/>
    <a:srgbClr val="46B4B2"/>
    <a:srgbClr val="009C90"/>
    <a:srgbClr val="FFC000"/>
    <a:srgbClr val="BDC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98" autoAdjust="0"/>
    <p:restoredTop sz="94719" autoAdjust="0"/>
  </p:normalViewPr>
  <p:slideViewPr>
    <p:cSldViewPr snapToGrid="0">
      <p:cViewPr varScale="1">
        <p:scale>
          <a:sx n="63" d="100"/>
          <a:sy n="63" d="100"/>
        </p:scale>
        <p:origin x="54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90FE3-7537-4D15-A9F5-FDF1805FD5F8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C67A6-C0E7-47DF-97C2-CA9B11275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1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Topics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EC66-7BF3-4CAD-9E14-6F7448A6E4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52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  <a:p>
            <a:endParaRPr lang="en-US" dirty="0"/>
          </a:p>
          <a:p>
            <a:r>
              <a:rPr lang="en-US" dirty="0"/>
              <a:t>Microsoft email:</a:t>
            </a:r>
            <a:r>
              <a:rPr lang="en-US" baseline="0" dirty="0"/>
              <a:t> shchowd@microsoft.com</a:t>
            </a:r>
          </a:p>
          <a:p>
            <a:r>
              <a:rPr lang="en-US" baseline="0" dirty="0"/>
              <a:t>Personal Twitter: @shahedC</a:t>
            </a:r>
            <a:endParaRPr lang="en-US" dirty="0"/>
          </a:p>
          <a:p>
            <a:endParaRPr lang="en-US" dirty="0"/>
          </a:p>
          <a:p>
            <a:r>
              <a:rPr lang="en-US" dirty="0"/>
              <a:t>Dev Blog: WakeUpAndCode.com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EC66-7BF3-4CAD-9E14-6F7448A6E41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303830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16497"/>
            <a:ext cx="11079822" cy="92211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98770515"/>
              </p:ext>
            </p:extLst>
          </p:nvPr>
        </p:nvGraphicFramePr>
        <p:xfrm>
          <a:off x="584200" y="1476596"/>
          <a:ext cx="11056420" cy="432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4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76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13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775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91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con" descr="Ones-and-zeroes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9" y="4928556"/>
            <a:ext cx="2714605" cy="1972396"/>
          </a:xfrm>
          <a:prstGeom prst="rect">
            <a:avLst/>
          </a:prstGeom>
        </p:spPr>
      </p:pic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0" y="2194768"/>
            <a:ext cx="12192001" cy="1081833"/>
          </a:xfrm>
          <a:prstGeom prst="rect">
            <a:avLst/>
          </a:prstGeom>
        </p:spPr>
        <p:txBody>
          <a:bodyPr/>
          <a:lstStyle>
            <a:lvl1pPr algn="ctr">
              <a:defRPr lang="en-US" sz="5400" b="0" kern="1200" cap="none" spc="0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-1588" y="3276600"/>
            <a:ext cx="12192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200" b="0" kern="1200" cap="none" spc="-102" baseline="0" dirty="0">
                <a:ln w="3175">
                  <a:noFill/>
                </a:ln>
                <a:solidFill>
                  <a:srgbClr val="FFFFFF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212158585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2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03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43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88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17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>
                <a:solidFill>
                  <a:srgbClr val="3C454F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62634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8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22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44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52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30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54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7433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89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1323066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7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>
                <a:solidFill>
                  <a:srgbClr val="289FD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9910246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16497"/>
            <a:ext cx="11079822" cy="92211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2313139"/>
              </p:ext>
            </p:extLst>
          </p:nvPr>
        </p:nvGraphicFramePr>
        <p:xfrm>
          <a:off x="584200" y="1476596"/>
          <a:ext cx="11056420" cy="43203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435">
                <a:tc>
                  <a:txBody>
                    <a:bodyPr/>
                    <a:lstStyle/>
                    <a:p>
                      <a:r>
                        <a:rPr lang="en-US" sz="2000" dirty="0"/>
                        <a:t>Heading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9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Heading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9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Heading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9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Heading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9F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r>
                        <a:rPr lang="en-US" sz="1600" dirty="0"/>
                        <a:t>Content</a:t>
                      </a:r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93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98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538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425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69609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769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28588459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411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16497"/>
            <a:ext cx="11079822" cy="92211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/>
        </p:nvGraphicFramePr>
        <p:xfrm>
          <a:off x="584200" y="1476596"/>
          <a:ext cx="11056420" cy="432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4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2597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3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6170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>
                <a:solidFill>
                  <a:srgbClr val="BDCD2C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1276185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6527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924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0407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527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7370777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584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16497"/>
            <a:ext cx="11079822" cy="92211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/>
        </p:nvGraphicFramePr>
        <p:xfrm>
          <a:off x="584200" y="1476596"/>
          <a:ext cx="11056420" cy="432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4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1911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246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1832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9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rgbClr val="289F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>
                <a:solidFill>
                  <a:srgbClr val="289FD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10691620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95316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362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32295712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400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471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7311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2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842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0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424636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6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9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6150" y="37658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Topic/Title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9829" y="5363109"/>
            <a:ext cx="5911921" cy="81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8632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9600" kern="1200">
          <a:solidFill>
            <a:schemeClr val="bg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kern="1200">
          <a:solidFill>
            <a:srgbClr val="1D4380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7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289FD7"/>
                </a:solidFill>
                <a:latin typeface="+mj-lt"/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6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73" r:id="rId3"/>
    <p:sldLayoutId id="2147483720" r:id="rId4"/>
    <p:sldLayoutId id="2147483779" r:id="rId5"/>
    <p:sldLayoutId id="2147483721" r:id="rId6"/>
    <p:sldLayoutId id="2147483726" r:id="rId7"/>
    <p:sldLayoutId id="2147483722" r:id="rId8"/>
    <p:sldLayoutId id="214748381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1BE4E-1F91-49DA-A204-28A383D68637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6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617081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61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617081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8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75" r:id="rId3"/>
    <p:sldLayoutId id="2147483737" r:id="rId4"/>
    <p:sldLayoutId id="2147483781" r:id="rId5"/>
    <p:sldLayoutId id="2147483738" r:id="rId6"/>
    <p:sldLayoutId id="2147483739" r:id="rId7"/>
    <p:sldLayoutId id="214748374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171B0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0171B0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6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76" r:id="rId3"/>
    <p:sldLayoutId id="2147483744" r:id="rId4"/>
    <p:sldLayoutId id="2147483782" r:id="rId5"/>
    <p:sldLayoutId id="2147483745" r:id="rId6"/>
    <p:sldLayoutId id="2147483746" r:id="rId7"/>
    <p:sldLayoutId id="214748374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289FD7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61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289FD7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2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77" r:id="rId3"/>
    <p:sldLayoutId id="2147483751" r:id="rId4"/>
    <p:sldLayoutId id="2147483783" r:id="rId5"/>
    <p:sldLayoutId id="2147483752" r:id="rId6"/>
    <p:sldLayoutId id="2147483753" r:id="rId7"/>
    <p:sldLayoutId id="214748375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61708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61708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61708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1708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1708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617081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617081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14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78" r:id="rId3"/>
    <p:sldLayoutId id="2147483761" r:id="rId4"/>
    <p:sldLayoutId id="2147483762" r:id="rId5"/>
    <p:sldLayoutId id="2147483763" r:id="rId6"/>
    <p:sldLayoutId id="2147483764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linkedin.com/in/shahedc" TargetMode="External"/><Relationship Id="rId7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akeupandcode.com/" TargetMode="External"/><Relationship Id="rId5" Type="http://schemas.openxmlformats.org/officeDocument/2006/relationships/hyperlink" Target="http://twitter.com/shahedC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://www.meetup.com/DC-MS-Devs/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facebook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botframework.com/sdkreference/csharp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crosoft/botbuilder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is.ai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ots.botframework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amechatbot.azurewebsites.net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hchowd@microsoft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hyperlink" Target="http://twitter.com/shahedc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www.linkedin.com/in/katvharris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hyperlink" Target="http://wakeupandcode.com/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twitter.com/katvharris" TargetMode="External"/><Relationship Id="rId9" Type="http://schemas.openxmlformats.org/officeDocument/2006/relationships/hyperlink" Target="https://www.facebook.com/MSFTDev.US/videos/p.1195899873775873/1195899873775873/?type=2&amp;theate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.botframework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botframework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botframework.com/connector/getstarted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rectline.botframework.com/Dev/?botId=YOUR-BOT-ID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chat.botframework.com/Dev/?botId=YOUR-BOT-ID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acebook.botframework.com/Dev/?botId=YOUR-BOT-ID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Your Host &amp; Speaker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924" y="293945"/>
            <a:ext cx="2843621" cy="3119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3854" y="1429487"/>
            <a:ext cx="68354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Shahed Chowdhuri</a:t>
            </a:r>
          </a:p>
          <a:p>
            <a:pPr defTabSz="914180"/>
            <a:r>
              <a:rPr lang="en-US" sz="3200" i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Sr. Technical Evangelist @ Microsoft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3854" y="2518589"/>
            <a:ext cx="5848909" cy="1938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2399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Technology Areas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Enterprise Web/Software Development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Game Development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Mobile Application Development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Cloud Solutions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3854" y="4646511"/>
            <a:ext cx="6996467" cy="1938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2399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Online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LinkedIn: 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  <a:hlinkClick r:id="rId3"/>
              </a:rPr>
              <a:t>http://linkedin.com/in/shahedc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Meetup: 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  <a:hlinkClick r:id="rId4"/>
              </a:rPr>
              <a:t>http://www.meetup.com/DC-MS-Devs/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Twitter: 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  <a:hlinkClick r:id="rId5"/>
              </a:rPr>
              <a:t>http://twitter.com/shahedC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Blog: 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  <a:hlinkClick r:id="rId6"/>
              </a:rPr>
              <a:t>http://WakeUpAndCode.com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6" t="31057" r="15082" b="41463"/>
          <a:stretch/>
        </p:blipFill>
        <p:spPr>
          <a:xfrm>
            <a:off x="8153620" y="4276193"/>
            <a:ext cx="3669925" cy="10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717" y="5151307"/>
            <a:ext cx="1916262" cy="1418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120" y="5197150"/>
            <a:ext cx="1335283" cy="13352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2" t="40519" r="28020" b="40953"/>
          <a:stretch/>
        </p:blipFill>
        <p:spPr>
          <a:xfrm>
            <a:off x="8979924" y="3413189"/>
            <a:ext cx="2843621" cy="68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6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48" y="1366436"/>
            <a:ext cx="9842769" cy="495020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FB Developer Settings</a:t>
            </a:r>
          </a:p>
        </p:txBody>
      </p:sp>
      <p:sp>
        <p:nvSpPr>
          <p:cNvPr id="8" name="Rectangle 7"/>
          <p:cNvSpPr/>
          <p:nvPr/>
        </p:nvSpPr>
        <p:spPr>
          <a:xfrm>
            <a:off x="286052" y="6316643"/>
            <a:ext cx="3597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https://developers.facebook.com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3076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52" y="1373857"/>
            <a:ext cx="9828014" cy="49427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Bot Builder SDK for C#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51540" y="1345380"/>
            <a:ext cx="167225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20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Features: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Dialogs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AI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LUIS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Stateless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Scalable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FormFlow</a:t>
            </a:r>
            <a:endParaRPr lang="en-US" sz="20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GitHub!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6052" y="6316643"/>
            <a:ext cx="5608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http://docs.botframework.com/sdkreference/csharp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931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4" y="1330077"/>
            <a:ext cx="9828015" cy="49427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GitHub!</a:t>
            </a:r>
          </a:p>
        </p:txBody>
      </p:sp>
      <p:sp>
        <p:nvSpPr>
          <p:cNvPr id="8" name="Rectangle 7"/>
          <p:cNvSpPr/>
          <p:nvPr/>
        </p:nvSpPr>
        <p:spPr>
          <a:xfrm>
            <a:off x="463854" y="6272863"/>
            <a:ext cx="4363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https://github.com/Microsoft/botbuilder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9686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3" y="1243228"/>
            <a:ext cx="9828014" cy="49427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3" y="103924"/>
            <a:ext cx="11597517" cy="1325563"/>
          </a:xfrm>
        </p:spPr>
        <p:txBody>
          <a:bodyPr>
            <a:normAutofit fontScale="90000"/>
          </a:bodyPr>
          <a:lstStyle/>
          <a:p>
            <a:r>
              <a:rPr lang="en-US"/>
              <a:t>Language Understanding </a:t>
            </a:r>
            <a:r>
              <a:rPr lang="en-US" dirty="0"/>
              <a:t>Intelligent Service</a:t>
            </a:r>
          </a:p>
        </p:txBody>
      </p:sp>
      <p:sp>
        <p:nvSpPr>
          <p:cNvPr id="8" name="Rectangle 7"/>
          <p:cNvSpPr/>
          <p:nvPr/>
        </p:nvSpPr>
        <p:spPr>
          <a:xfrm>
            <a:off x="463853" y="6316643"/>
            <a:ext cx="2188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https://www.luis.ai/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9829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2" y="1243228"/>
            <a:ext cx="9828013" cy="49427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3" y="103924"/>
            <a:ext cx="11597517" cy="1325563"/>
          </a:xfrm>
        </p:spPr>
        <p:txBody>
          <a:bodyPr>
            <a:normAutofit/>
          </a:bodyPr>
          <a:lstStyle/>
          <a:p>
            <a:r>
              <a:rPr lang="en-US" dirty="0"/>
              <a:t>Bot Directory</a:t>
            </a:r>
          </a:p>
        </p:txBody>
      </p:sp>
      <p:sp>
        <p:nvSpPr>
          <p:cNvPr id="8" name="Rectangle 7"/>
          <p:cNvSpPr/>
          <p:nvPr/>
        </p:nvSpPr>
        <p:spPr>
          <a:xfrm>
            <a:off x="463853" y="6316643"/>
            <a:ext cx="3517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https://bots.botframework.com/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4689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1427" y="2134762"/>
            <a:ext cx="4489146" cy="25884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3800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528513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1" y="1243228"/>
            <a:ext cx="9828016" cy="49427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3" y="103924"/>
            <a:ext cx="11597517" cy="1325563"/>
          </a:xfrm>
        </p:spPr>
        <p:txBody>
          <a:bodyPr>
            <a:normAutofit/>
          </a:bodyPr>
          <a:lstStyle/>
          <a:p>
            <a:r>
              <a:rPr lang="en-US" dirty="0"/>
              <a:t>Game Chat Bot</a:t>
            </a:r>
          </a:p>
        </p:txBody>
      </p:sp>
      <p:sp>
        <p:nvSpPr>
          <p:cNvPr id="8" name="Rectangle 7"/>
          <p:cNvSpPr/>
          <p:nvPr/>
        </p:nvSpPr>
        <p:spPr>
          <a:xfrm>
            <a:off x="463853" y="6316643"/>
            <a:ext cx="419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http://gamechatbot.azurewebsites.net/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8570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283" y="2711868"/>
            <a:ext cx="8964150" cy="1523906"/>
          </a:xfrm>
        </p:spPr>
        <p:txBody>
          <a:bodyPr/>
          <a:lstStyle/>
          <a:p>
            <a:pPr algn="ctr"/>
            <a:r>
              <a:rPr lang="en-US" sz="8627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739833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5093" y="6207164"/>
            <a:ext cx="7660407" cy="459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Email:</a:t>
            </a:r>
            <a:r>
              <a:rPr lang="en-US" sz="2399" dirty="0">
                <a:solidFill>
                  <a:srgbClr val="505050"/>
                </a:solidFill>
              </a:rPr>
              <a:t> </a:t>
            </a:r>
            <a:r>
              <a:rPr lang="en-US" sz="2399" dirty="0">
                <a:solidFill>
                  <a:srgbClr val="505050"/>
                </a:solidFill>
                <a:hlinkClick r:id="rId3"/>
              </a:rPr>
              <a:t>shchowd@microsoft.com</a:t>
            </a:r>
            <a:r>
              <a:rPr lang="en-US" sz="2399" dirty="0">
                <a:solidFill>
                  <a:srgbClr val="505050"/>
                </a:solidFill>
              </a:rPr>
              <a:t> 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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Twitter: </a:t>
            </a:r>
            <a:r>
              <a:rPr lang="en-US" sz="2399" dirty="0">
                <a:solidFill>
                  <a:srgbClr val="505050"/>
                </a:solidFill>
                <a:hlinkClick r:id="rId4"/>
              </a:rPr>
              <a:t>@shahedC</a:t>
            </a:r>
            <a:r>
              <a:rPr lang="en-US" sz="2399" dirty="0">
                <a:solidFill>
                  <a:srgbClr val="505050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30" y="1157073"/>
            <a:ext cx="8603343" cy="45438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8396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Guest Speaker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924" y="293945"/>
            <a:ext cx="2843621" cy="3119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3854" y="1429487"/>
            <a:ext cx="62127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Katherine “Kat” Harris</a:t>
            </a:r>
          </a:p>
          <a:p>
            <a:pPr defTabSz="914180"/>
            <a:r>
              <a:rPr lang="en-US" sz="3200" i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Technical Evangelist @ Microsoft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3854" y="2518589"/>
            <a:ext cx="5387885" cy="1938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2399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Background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Game Development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Virtual Reality &amp; Augmented Reality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Bots &amp; AI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UVA Alum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3854" y="4646511"/>
            <a:ext cx="7153561" cy="15691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2399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Online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LinkedIn: 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  <a:hlinkClick r:id="rId3"/>
              </a:rPr>
              <a:t>https://www.linkedin.com/in/katvharris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 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Twitter: 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  <a:hlinkClick r:id="rId4"/>
              </a:rPr>
              <a:t>https://twitter.com/katvharris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 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Blog: 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  <a:hlinkClick r:id="rId5"/>
              </a:rPr>
              <a:t>http://WakeUpAndCode.com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6" t="31057" r="15082" b="41463"/>
          <a:stretch/>
        </p:blipFill>
        <p:spPr>
          <a:xfrm>
            <a:off x="8153620" y="4276193"/>
            <a:ext cx="3669925" cy="10406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120" y="5197150"/>
            <a:ext cx="1335283" cy="13352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2" t="40519" r="28020" b="40953"/>
          <a:stretch/>
        </p:blipFill>
        <p:spPr>
          <a:xfrm>
            <a:off x="8979924" y="3413189"/>
            <a:ext cx="2843621" cy="680688"/>
          </a:xfrm>
          <a:prstGeom prst="rect">
            <a:avLst/>
          </a:prstGeom>
        </p:spPr>
      </p:pic>
      <p:pic>
        <p:nvPicPr>
          <p:cNvPr id="2" name="Picture 1">
            <a:hlinkClick r:id="rId9"/>
          </p:cNvPr>
          <p:cNvPicPr>
            <a:picLocks noChangeAspect="1"/>
          </p:cNvPicPr>
          <p:nvPr/>
        </p:nvPicPr>
        <p:blipFill rotWithShape="1">
          <a:blip r:embed="rId10"/>
          <a:srcRect l="25083" r="24272"/>
          <a:stretch/>
        </p:blipFill>
        <p:spPr>
          <a:xfrm>
            <a:off x="8979924" y="263413"/>
            <a:ext cx="2843621" cy="3149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246" y="5197150"/>
            <a:ext cx="1335283" cy="133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8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57" y="723520"/>
            <a:ext cx="12192001" cy="1765042"/>
          </a:xfrm>
        </p:spPr>
        <p:txBody>
          <a:bodyPr>
            <a:noAutofit/>
          </a:bodyPr>
          <a:lstStyle/>
          <a:p>
            <a:r>
              <a:rPr lang="en-US" sz="8000" dirty="0"/>
              <a:t>Intro to Bot Framework</a:t>
            </a:r>
            <a:endParaRPr lang="en-US" sz="8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799" y="3666936"/>
            <a:ext cx="5584371" cy="2048064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Shahed Chowdhuri</a:t>
            </a:r>
          </a:p>
          <a:p>
            <a:pPr algn="l"/>
            <a:r>
              <a:rPr lang="en-US" sz="2800" dirty="0"/>
              <a:t>Sr. Technical Evangelist @ Microsoft</a:t>
            </a:r>
          </a:p>
          <a:p>
            <a:pPr algn="l"/>
            <a:r>
              <a:rPr lang="en-US" sz="2800" dirty="0"/>
              <a:t>@</a:t>
            </a:r>
            <a:r>
              <a:rPr lang="en-US" sz="2800" dirty="0" err="1"/>
              <a:t>shahedC</a:t>
            </a:r>
            <a:endParaRPr lang="en-US" sz="2800" dirty="0"/>
          </a:p>
          <a:p>
            <a:pPr algn="l"/>
            <a:r>
              <a:rPr lang="en-US" sz="2800" dirty="0"/>
              <a:t>WakeUpAndCode.com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7757" y="2182397"/>
            <a:ext cx="12219757" cy="895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0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3600" dirty="0"/>
              <a:t>Build and connect intelligent bots</a:t>
            </a:r>
          </a:p>
        </p:txBody>
      </p:sp>
    </p:spTree>
    <p:extLst>
      <p:ext uri="{BB962C8B-B14F-4D97-AF65-F5344CB8AC3E}">
        <p14:creationId xmlns:p14="http://schemas.microsoft.com/office/powerpoint/2010/main" val="230390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1" y="1371122"/>
            <a:ext cx="10434399" cy="524775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MS Bot Framework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7564903" y="582039"/>
            <a:ext cx="3333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https://dev.botframework.com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6733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53" y="1373857"/>
            <a:ext cx="9828014" cy="49427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Rectangle 4"/>
          <p:cNvSpPr/>
          <p:nvPr/>
        </p:nvSpPr>
        <p:spPr>
          <a:xfrm>
            <a:off x="6792415" y="582039"/>
            <a:ext cx="3359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http://docs.botframework.com</a:t>
            </a:r>
            <a:r>
              <a:rPr lang="en-US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51540" y="1345380"/>
            <a:ext cx="17139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20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Options: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Connector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Builder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Directory</a:t>
            </a:r>
          </a:p>
        </p:txBody>
      </p:sp>
    </p:spTree>
    <p:extLst>
      <p:ext uri="{BB962C8B-B14F-4D97-AF65-F5344CB8AC3E}">
        <p14:creationId xmlns:p14="http://schemas.microsoft.com/office/powerpoint/2010/main" val="165979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51" y="1373857"/>
            <a:ext cx="9828013" cy="49427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Bot Connector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51540" y="1345380"/>
            <a:ext cx="159851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20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Channels: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Email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GroupMe</a:t>
            </a:r>
            <a:endParaRPr lang="en-US" sz="20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Skype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Slack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SMS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Telegram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Web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etc...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6052" y="6316643"/>
            <a:ext cx="5608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http://docs.botframework.com/connector/getstarted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0182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50" y="1373857"/>
            <a:ext cx="9828014" cy="49427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Configure: Direct Line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286052" y="6316643"/>
            <a:ext cx="6658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https://directline.botframework.com/Dev/?botId=YOUR-BOT-ID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4778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49" y="1373857"/>
            <a:ext cx="9828013" cy="49427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Configure: Web Chat </a:t>
            </a:r>
          </a:p>
        </p:txBody>
      </p:sp>
      <p:sp>
        <p:nvSpPr>
          <p:cNvPr id="8" name="Rectangle 7"/>
          <p:cNvSpPr/>
          <p:nvPr/>
        </p:nvSpPr>
        <p:spPr>
          <a:xfrm>
            <a:off x="286052" y="6316643"/>
            <a:ext cx="6575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https://webchat.botframework.com/Dev/?botId=YOUR-BOT-ID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2686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48" y="1373857"/>
            <a:ext cx="9828013" cy="49427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Configure: Facebook Messenger</a:t>
            </a:r>
          </a:p>
        </p:txBody>
      </p:sp>
      <p:sp>
        <p:nvSpPr>
          <p:cNvPr id="8" name="Rectangle 7"/>
          <p:cNvSpPr/>
          <p:nvPr/>
        </p:nvSpPr>
        <p:spPr>
          <a:xfrm>
            <a:off x="286052" y="6316643"/>
            <a:ext cx="6667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https://facebook.botframework.com/Dev/?botId=YOUR-BOT-ID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2128954"/>
      </p:ext>
    </p:extLst>
  </p:cSld>
  <p:clrMapOvr>
    <a:masterClrMapping/>
  </p:clrMapOvr>
</p:sld>
</file>

<file path=ppt/theme/theme1.xml><?xml version="1.0" encoding="utf-8"?>
<a:theme xmlns:a="http://schemas.openxmlformats.org/drawingml/2006/main" name="Deck 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89FD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zure Medium">
  <a:themeElements>
    <a:clrScheme name="Custom 3">
      <a:dk1>
        <a:srgbClr val="00B0F0"/>
      </a:dk1>
      <a:lt1>
        <a:srgbClr val="FFFFFF"/>
      </a:lt1>
      <a:dk2>
        <a:srgbClr val="44546A"/>
      </a:dk2>
      <a:lt2>
        <a:srgbClr val="FFFFFF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zure Grap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zure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Azure Bas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Azure Noi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245</Words>
  <Application>Microsoft Office PowerPoint</Application>
  <PresentationFormat>Widescreen</PresentationFormat>
  <Paragraphs>89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ＭＳ Ｐゴシック</vt:lpstr>
      <vt:lpstr>Arial</vt:lpstr>
      <vt:lpstr>Calibri</vt:lpstr>
      <vt:lpstr>Calibri Light</vt:lpstr>
      <vt:lpstr>Segoe UI</vt:lpstr>
      <vt:lpstr>Segoe UI Light</vt:lpstr>
      <vt:lpstr>Segoe UI Semibold</vt:lpstr>
      <vt:lpstr>Wingdings</vt:lpstr>
      <vt:lpstr>Deck Title Slide</vt:lpstr>
      <vt:lpstr>Azure Medium</vt:lpstr>
      <vt:lpstr>Custom Design</vt:lpstr>
      <vt:lpstr>Azure Graphite</vt:lpstr>
      <vt:lpstr>Azure Dark</vt:lpstr>
      <vt:lpstr>Azure Basic</vt:lpstr>
      <vt:lpstr>Azure Noir</vt:lpstr>
      <vt:lpstr>Your Host &amp; Speaker</vt:lpstr>
      <vt:lpstr>Guest Speaker</vt:lpstr>
      <vt:lpstr>Intro to Bot Framework</vt:lpstr>
      <vt:lpstr>MS Bot Framework</vt:lpstr>
      <vt:lpstr>Overview</vt:lpstr>
      <vt:lpstr>Bot Connector</vt:lpstr>
      <vt:lpstr>Configure: Direct Line</vt:lpstr>
      <vt:lpstr>Configure: Web Chat </vt:lpstr>
      <vt:lpstr>Configure: Facebook Messenger</vt:lpstr>
      <vt:lpstr>FB Developer Settings</vt:lpstr>
      <vt:lpstr>Bot Builder SDK for C#</vt:lpstr>
      <vt:lpstr>GitHub!</vt:lpstr>
      <vt:lpstr>Language Understanding Intelligent Service</vt:lpstr>
      <vt:lpstr>Bot Directory</vt:lpstr>
      <vt:lpstr>Demo</vt:lpstr>
      <vt:lpstr>Game Chat Bot</vt:lpstr>
      <vt:lpstr>Q &amp; 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</cp:revision>
  <dcterms:created xsi:type="dcterms:W3CDTF">2014-06-19T07:13:47Z</dcterms:created>
  <dcterms:modified xsi:type="dcterms:W3CDTF">2016-06-15T13:32:27Z</dcterms:modified>
</cp:coreProperties>
</file>