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849" r:id="rId4"/>
    <p:sldMasterId id="2147485002" r:id="rId5"/>
    <p:sldMasterId id="2147485019" r:id="rId6"/>
  </p:sldMasterIdLst>
  <p:notesMasterIdLst>
    <p:notesMasterId r:id="rId27"/>
  </p:notesMasterIdLst>
  <p:handoutMasterIdLst>
    <p:handoutMasterId r:id="rId28"/>
  </p:handoutMasterIdLst>
  <p:sldIdLst>
    <p:sldId id="1543" r:id="rId7"/>
    <p:sldId id="1648" r:id="rId8"/>
    <p:sldId id="1635" r:id="rId9"/>
    <p:sldId id="1666" r:id="rId10"/>
    <p:sldId id="1655" r:id="rId11"/>
    <p:sldId id="1656" r:id="rId12"/>
    <p:sldId id="1657" r:id="rId13"/>
    <p:sldId id="1658" r:id="rId14"/>
    <p:sldId id="1668" r:id="rId15"/>
    <p:sldId id="1662" r:id="rId16"/>
    <p:sldId id="1659" r:id="rId17"/>
    <p:sldId id="1660" r:id="rId18"/>
    <p:sldId id="1661" r:id="rId19"/>
    <p:sldId id="1663" r:id="rId20"/>
    <p:sldId id="1664" r:id="rId21"/>
    <p:sldId id="1665" r:id="rId22"/>
    <p:sldId id="1667" r:id="rId23"/>
    <p:sldId id="1654" r:id="rId24"/>
    <p:sldId id="1649" r:id="rId25"/>
    <p:sldId id="1650" r:id="rId26"/>
  </p:sldIdLst>
  <p:sldSz cx="12188825" cy="6858000"/>
  <p:notesSz cx="7010400" cy="9296400"/>
  <p:defaultTextStyle>
    <a:defPPr>
      <a:defRPr lang="en-US"/>
    </a:defPPr>
    <a:lvl1pPr marL="0" algn="l" defTabSz="914274" rtl="0" eaLnBrk="1" latinLnBrk="0" hangingPunct="1">
      <a:defRPr sz="1800" kern="1200">
        <a:solidFill>
          <a:schemeClr val="tx1"/>
        </a:solidFill>
        <a:latin typeface="+mn-lt"/>
        <a:ea typeface="+mn-ea"/>
        <a:cs typeface="+mn-cs"/>
      </a:defRPr>
    </a:lvl1pPr>
    <a:lvl2pPr marL="457137" algn="l" defTabSz="914274" rtl="0" eaLnBrk="1" latinLnBrk="0" hangingPunct="1">
      <a:defRPr sz="1800" kern="1200">
        <a:solidFill>
          <a:schemeClr val="tx1"/>
        </a:solidFill>
        <a:latin typeface="+mn-lt"/>
        <a:ea typeface="+mn-ea"/>
        <a:cs typeface="+mn-cs"/>
      </a:defRPr>
    </a:lvl2pPr>
    <a:lvl3pPr marL="914274" algn="l" defTabSz="914274" rtl="0" eaLnBrk="1" latinLnBrk="0" hangingPunct="1">
      <a:defRPr sz="1800" kern="1200">
        <a:solidFill>
          <a:schemeClr val="tx1"/>
        </a:solidFill>
        <a:latin typeface="+mn-lt"/>
        <a:ea typeface="+mn-ea"/>
        <a:cs typeface="+mn-cs"/>
      </a:defRPr>
    </a:lvl3pPr>
    <a:lvl4pPr marL="1371411" algn="l" defTabSz="914274" rtl="0" eaLnBrk="1" latinLnBrk="0" hangingPunct="1">
      <a:defRPr sz="1800" kern="1200">
        <a:solidFill>
          <a:schemeClr val="tx1"/>
        </a:solidFill>
        <a:latin typeface="+mn-lt"/>
        <a:ea typeface="+mn-ea"/>
        <a:cs typeface="+mn-cs"/>
      </a:defRPr>
    </a:lvl4pPr>
    <a:lvl5pPr marL="1828547" algn="l" defTabSz="914274" rtl="0" eaLnBrk="1" latinLnBrk="0" hangingPunct="1">
      <a:defRPr sz="1800" kern="1200">
        <a:solidFill>
          <a:schemeClr val="tx1"/>
        </a:solidFill>
        <a:latin typeface="+mn-lt"/>
        <a:ea typeface="+mn-ea"/>
        <a:cs typeface="+mn-cs"/>
      </a:defRPr>
    </a:lvl5pPr>
    <a:lvl6pPr marL="2285685" algn="l" defTabSz="914274" rtl="0" eaLnBrk="1" latinLnBrk="0" hangingPunct="1">
      <a:defRPr sz="1800" kern="1200">
        <a:solidFill>
          <a:schemeClr val="tx1"/>
        </a:solidFill>
        <a:latin typeface="+mn-lt"/>
        <a:ea typeface="+mn-ea"/>
        <a:cs typeface="+mn-cs"/>
      </a:defRPr>
    </a:lvl6pPr>
    <a:lvl7pPr marL="2742821" algn="l" defTabSz="914274" rtl="0" eaLnBrk="1" latinLnBrk="0" hangingPunct="1">
      <a:defRPr sz="1800" kern="1200">
        <a:solidFill>
          <a:schemeClr val="tx1"/>
        </a:solidFill>
        <a:latin typeface="+mn-lt"/>
        <a:ea typeface="+mn-ea"/>
        <a:cs typeface="+mn-cs"/>
      </a:defRPr>
    </a:lvl7pPr>
    <a:lvl8pPr marL="3199958" algn="l" defTabSz="914274" rtl="0" eaLnBrk="1" latinLnBrk="0" hangingPunct="1">
      <a:defRPr sz="1800" kern="1200">
        <a:solidFill>
          <a:schemeClr val="tx1"/>
        </a:solidFill>
        <a:latin typeface="+mn-lt"/>
        <a:ea typeface="+mn-ea"/>
        <a:cs typeface="+mn-cs"/>
      </a:defRPr>
    </a:lvl8pPr>
    <a:lvl9pPr marL="3657096" algn="l" defTabSz="914274"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096EFC5D-5275-44E1-85ED-2B53EE60F7CD}">
          <p14:sldIdLst>
            <p14:sldId id="1543"/>
            <p14:sldId id="1648"/>
          </p14:sldIdLst>
        </p14:section>
        <p14:section name="Overview" id="{7863C747-087E-4A2D-B131-CABEF2B06BE5}">
          <p14:sldIdLst>
            <p14:sldId id="1635"/>
            <p14:sldId id="1666"/>
            <p14:sldId id="1655"/>
            <p14:sldId id="1656"/>
            <p14:sldId id="1657"/>
            <p14:sldId id="1658"/>
            <p14:sldId id="1668"/>
            <p14:sldId id="1662"/>
            <p14:sldId id="1659"/>
            <p14:sldId id="1660"/>
            <p14:sldId id="1661"/>
            <p14:sldId id="1663"/>
            <p14:sldId id="1664"/>
            <p14:sldId id="1665"/>
            <p14:sldId id="1667"/>
            <p14:sldId id="1654"/>
          </p14:sldIdLst>
        </p14:section>
        <p14:section name="Exit" id="{DAC3DB5A-7765-4FC1-92C1-48A9CC4E4917}">
          <p14:sldIdLst>
            <p14:sldId id="1649"/>
            <p14:sldId id="1650"/>
          </p14:sldIdLst>
        </p14:section>
      </p14:sectionLst>
    </p:ext>
    <p:ext uri="{EFAFB233-063F-42B5-8137-9DF3F51BA10A}">
      <p15:sldGuideLst xmlns:p15="http://schemas.microsoft.com/office/powerpoint/2012/main">
        <p15:guide id="1" orient="horz" pos="1195">
          <p15:clr>
            <a:srgbClr val="A4A3A4"/>
          </p15:clr>
        </p15:guide>
        <p15:guide id="2" pos="3839">
          <p15:clr>
            <a:srgbClr val="A4A3A4"/>
          </p15:clr>
        </p15:guide>
        <p15:guide id="3" pos="186">
          <p15:clr>
            <a:srgbClr val="A4A3A4"/>
          </p15:clr>
        </p15:guide>
        <p15:guide id="4" pos="7515">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3535"/>
    <a:srgbClr val="007DDA"/>
    <a:srgbClr val="008AF2"/>
    <a:srgbClr val="004086"/>
    <a:srgbClr val="92D050"/>
    <a:srgbClr val="003630"/>
    <a:srgbClr val="0072C6"/>
    <a:srgbClr val="0079D6"/>
    <a:srgbClr val="008FFA"/>
    <a:srgbClr val="0075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26" autoAdjust="0"/>
    <p:restoredTop sz="93992" autoAdjust="0"/>
  </p:normalViewPr>
  <p:slideViewPr>
    <p:cSldViewPr>
      <p:cViewPr varScale="1">
        <p:scale>
          <a:sx n="69" d="100"/>
          <a:sy n="69" d="100"/>
        </p:scale>
        <p:origin x="282" y="33"/>
      </p:cViewPr>
      <p:guideLst>
        <p:guide orient="horz" pos="1195"/>
        <p:guide pos="3839"/>
        <p:guide pos="186"/>
        <p:guide pos="7515"/>
      </p:guideLst>
    </p:cSldViewPr>
  </p:slideViewPr>
  <p:outlineViewPr>
    <p:cViewPr>
      <p:scale>
        <a:sx n="33" d="100"/>
        <a:sy n="33" d="100"/>
      </p:scale>
      <p:origin x="0" y="0"/>
    </p:cViewPr>
  </p:outlineViewPr>
  <p:notesTextViewPr>
    <p:cViewPr>
      <p:scale>
        <a:sx n="3" d="2"/>
        <a:sy n="3" d="2"/>
      </p:scale>
      <p:origin x="0" y="0"/>
    </p:cViewPr>
  </p:notesTextViewPr>
  <p:sorterViewPr>
    <p:cViewPr>
      <p:scale>
        <a:sx n="53" d="100"/>
        <a:sy n="53" d="100"/>
      </p:scale>
      <p:origin x="0" y="0"/>
    </p:cViewPr>
  </p:sorterViewPr>
  <p:notesViewPr>
    <p:cSldViewPr showGuides="1">
      <p:cViewPr varScale="1">
        <p:scale>
          <a:sx n="63" d="100"/>
          <a:sy n="63" d="100"/>
        </p:scale>
        <p:origin x="3115" y="29"/>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0"/>
            <a:ext cx="3037840" cy="464820"/>
          </a:xfrm>
          <a:prstGeom prst="rect">
            <a:avLst/>
          </a:prstGeom>
        </p:spPr>
        <p:txBody>
          <a:bodyPr vert="horz" lIns="93175" tIns="46587" rIns="93175" bIns="46587" rtlCol="0"/>
          <a:lstStyle>
            <a:lvl1pPr algn="l">
              <a:defRPr sz="1200"/>
            </a:lvl1pPr>
          </a:lstStyle>
          <a:p>
            <a:endParaRPr lang="en-US" dirty="0">
              <a:latin typeface="Segoe UI" pitchFamily="34" charset="0"/>
            </a:endParaRPr>
          </a:p>
        </p:txBody>
      </p:sp>
      <p:sp>
        <p:nvSpPr>
          <p:cNvPr id="7" name="Date Placeholder 6"/>
          <p:cNvSpPr>
            <a:spLocks noGrp="1"/>
          </p:cNvSpPr>
          <p:nvPr>
            <p:ph type="dt" sz="quarter" idx="1"/>
          </p:nvPr>
        </p:nvSpPr>
        <p:spPr>
          <a:xfrm>
            <a:off x="3970939" y="0"/>
            <a:ext cx="3037840" cy="464820"/>
          </a:xfrm>
          <a:prstGeom prst="rect">
            <a:avLst/>
          </a:prstGeom>
        </p:spPr>
        <p:txBody>
          <a:bodyPr vert="horz" lIns="93175" tIns="46587" rIns="93175" bIns="46587" rtlCol="0"/>
          <a:lstStyle>
            <a:lvl1pPr algn="r">
              <a:defRPr sz="1200"/>
            </a:lvl1pPr>
          </a:lstStyle>
          <a:p>
            <a:fld id="{7B22242A-0727-46E8-9D2C-7C53C71231AC}" type="datetime8">
              <a:rPr lang="en-US" smtClean="0">
                <a:latin typeface="Segoe UI" pitchFamily="34" charset="0"/>
              </a:rPr>
              <a:t>12/10/2016 8:24 PM</a:t>
            </a:fld>
            <a:endParaRPr lang="en-US" dirty="0">
              <a:latin typeface="Segoe UI" pitchFamily="34" charset="0"/>
            </a:endParaRPr>
          </a:p>
        </p:txBody>
      </p:sp>
      <p:sp>
        <p:nvSpPr>
          <p:cNvPr id="8" name="Footer Placeholder 7"/>
          <p:cNvSpPr>
            <a:spLocks noGrp="1"/>
          </p:cNvSpPr>
          <p:nvPr>
            <p:ph type="ftr" sz="quarter" idx="2"/>
          </p:nvPr>
        </p:nvSpPr>
        <p:spPr>
          <a:xfrm>
            <a:off x="0" y="8829966"/>
            <a:ext cx="5923788" cy="337974"/>
          </a:xfrm>
          <a:prstGeom prst="rect">
            <a:avLst/>
          </a:prstGeom>
        </p:spPr>
        <p:txBody>
          <a:bodyPr vert="horz" lIns="93175" tIns="46587" rIns="93175" bIns="46587" rtlCol="0" anchor="b"/>
          <a:lstStyle>
            <a:lvl1pPr algn="l">
              <a:defRPr sz="1200"/>
            </a:lvl1pPr>
          </a:lstStyle>
          <a:p>
            <a:pPr marL="406020" defTabSz="931436"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912104" y="8829967"/>
            <a:ext cx="1096673" cy="464820"/>
          </a:xfrm>
          <a:prstGeom prst="rect">
            <a:avLst/>
          </a:prstGeom>
        </p:spPr>
        <p:txBody>
          <a:bodyPr vert="horz" lIns="93175" tIns="46587" rIns="93175" bIns="46587"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3037840" cy="464820"/>
          </a:xfrm>
          <a:prstGeom prst="rect">
            <a:avLst/>
          </a:prstGeom>
        </p:spPr>
        <p:txBody>
          <a:bodyPr vert="horz" lIns="93175" tIns="46587" rIns="93175" bIns="46587"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407988" y="696913"/>
            <a:ext cx="6194425" cy="3486150"/>
          </a:xfrm>
          <a:prstGeom prst="rect">
            <a:avLst/>
          </a:prstGeom>
          <a:noFill/>
          <a:ln w="12700">
            <a:solidFill>
              <a:prstClr val="black"/>
            </a:solidFill>
          </a:ln>
        </p:spPr>
        <p:txBody>
          <a:bodyPr vert="horz" lIns="93175" tIns="46587" rIns="93175" bIns="46587" rtlCol="0" anchor="ctr"/>
          <a:lstStyle/>
          <a:p>
            <a:endParaRPr lang="en-US" dirty="0"/>
          </a:p>
        </p:txBody>
      </p:sp>
      <p:sp>
        <p:nvSpPr>
          <p:cNvPr id="10" name="Footer Placeholder 9"/>
          <p:cNvSpPr>
            <a:spLocks noGrp="1"/>
          </p:cNvSpPr>
          <p:nvPr>
            <p:ph type="ftr" sz="quarter" idx="4"/>
          </p:nvPr>
        </p:nvSpPr>
        <p:spPr>
          <a:xfrm>
            <a:off x="0" y="8831580"/>
            <a:ext cx="6052312" cy="361897"/>
          </a:xfrm>
          <a:prstGeom prst="rect">
            <a:avLst/>
          </a:prstGeom>
        </p:spPr>
        <p:txBody>
          <a:bodyPr vert="horz" lIns="93175" tIns="46587" rIns="93175" bIns="46587" rtlCol="0" anchor="b"/>
          <a:lstStyle>
            <a:lvl1pPr marL="582340" indent="0" algn="l">
              <a:defRPr sz="1200"/>
            </a:lvl1pPr>
          </a:lstStyle>
          <a:p>
            <a:pPr defTabSz="931436"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1" name="Date Placeholder 10"/>
          <p:cNvSpPr>
            <a:spLocks noGrp="1"/>
          </p:cNvSpPr>
          <p:nvPr>
            <p:ph type="dt" idx="1"/>
          </p:nvPr>
        </p:nvSpPr>
        <p:spPr>
          <a:xfrm>
            <a:off x="3970939" y="0"/>
            <a:ext cx="3037840" cy="464820"/>
          </a:xfrm>
          <a:prstGeom prst="rect">
            <a:avLst/>
          </a:prstGeom>
        </p:spPr>
        <p:txBody>
          <a:bodyPr vert="horz" lIns="93175" tIns="46587" rIns="93175" bIns="46587" rtlCol="0"/>
          <a:lstStyle>
            <a:lvl1pPr algn="r">
              <a:defRPr sz="1200">
                <a:latin typeface="Segoe UI" pitchFamily="34" charset="0"/>
              </a:defRPr>
            </a:lvl1pPr>
          </a:lstStyle>
          <a:p>
            <a:fld id="{DDCD61BB-790A-4EFE-904A-F3FC061E4182}" type="datetime8">
              <a:rPr lang="en-US" smtClean="0"/>
              <a:t>12/10/2016 8:24 PM</a:t>
            </a:fld>
            <a:endParaRPr lang="en-US" dirty="0"/>
          </a:p>
        </p:txBody>
      </p:sp>
      <p:sp>
        <p:nvSpPr>
          <p:cNvPr id="12" name="Notes Placeholder 11"/>
          <p:cNvSpPr>
            <a:spLocks noGrp="1"/>
          </p:cNvSpPr>
          <p:nvPr>
            <p:ph type="body" sz="quarter" idx="3"/>
          </p:nvPr>
        </p:nvSpPr>
        <p:spPr>
          <a:xfrm>
            <a:off x="701040" y="4415791"/>
            <a:ext cx="5608320" cy="4183380"/>
          </a:xfrm>
          <a:prstGeom prst="rect">
            <a:avLst/>
          </a:prstGeom>
        </p:spPr>
        <p:txBody>
          <a:bodyPr vert="horz" lIns="93175" tIns="46587" rIns="93175" bIns="4658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6040627" y="8829967"/>
            <a:ext cx="968150" cy="464820"/>
          </a:xfrm>
          <a:prstGeom prst="rect">
            <a:avLst/>
          </a:prstGeom>
        </p:spPr>
        <p:txBody>
          <a:bodyPr vert="horz" lIns="93175" tIns="46587" rIns="93175" bIns="46587"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274" rtl="0" eaLnBrk="1" latinLnBrk="0" hangingPunct="1">
      <a:lnSpc>
        <a:spcPct val="90000"/>
      </a:lnSpc>
      <a:spcAft>
        <a:spcPts val="333"/>
      </a:spcAft>
      <a:defRPr sz="900" kern="1200">
        <a:solidFill>
          <a:schemeClr val="tx1"/>
        </a:solidFill>
        <a:latin typeface="Segoe UI Light" pitchFamily="34" charset="0"/>
        <a:ea typeface="+mn-ea"/>
        <a:cs typeface="+mn-cs"/>
      </a:defRPr>
    </a:lvl1pPr>
    <a:lvl2pPr marL="212960" indent="-105818" algn="l" defTabSz="914274" rtl="0" eaLnBrk="1" latinLnBrk="0" hangingPunct="1">
      <a:lnSpc>
        <a:spcPct val="90000"/>
      </a:lnSpc>
      <a:spcAft>
        <a:spcPts val="333"/>
      </a:spcAft>
      <a:buFont typeface="Arial" pitchFamily="34" charset="0"/>
      <a:buChar char="•"/>
      <a:defRPr sz="900" kern="1200">
        <a:solidFill>
          <a:schemeClr val="tx1"/>
        </a:solidFill>
        <a:latin typeface="Segoe UI Light" pitchFamily="34" charset="0"/>
        <a:ea typeface="+mn-ea"/>
        <a:cs typeface="+mn-cs"/>
      </a:defRPr>
    </a:lvl2pPr>
    <a:lvl3pPr marL="328038" indent="-115078" algn="l" defTabSz="914274" rtl="0" eaLnBrk="1" latinLnBrk="0" hangingPunct="1">
      <a:lnSpc>
        <a:spcPct val="90000"/>
      </a:lnSpc>
      <a:spcAft>
        <a:spcPts val="333"/>
      </a:spcAft>
      <a:buFont typeface="Arial" pitchFamily="34" charset="0"/>
      <a:buChar char="•"/>
      <a:defRPr sz="900" kern="1200">
        <a:solidFill>
          <a:schemeClr val="tx1"/>
        </a:solidFill>
        <a:latin typeface="Segoe UI Light" pitchFamily="34" charset="0"/>
        <a:ea typeface="+mn-ea"/>
        <a:cs typeface="+mn-cs"/>
      </a:defRPr>
    </a:lvl3pPr>
    <a:lvl4pPr marL="482798" indent="-146823" algn="l" defTabSz="914274" rtl="0" eaLnBrk="1" latinLnBrk="0" hangingPunct="1">
      <a:lnSpc>
        <a:spcPct val="90000"/>
      </a:lnSpc>
      <a:spcAft>
        <a:spcPts val="333"/>
      </a:spcAft>
      <a:buFont typeface="Arial" pitchFamily="34" charset="0"/>
      <a:buChar char="•"/>
      <a:defRPr sz="900" kern="1200">
        <a:solidFill>
          <a:schemeClr val="tx1"/>
        </a:solidFill>
        <a:latin typeface="Segoe UI Light" pitchFamily="34" charset="0"/>
        <a:ea typeface="+mn-ea"/>
        <a:cs typeface="+mn-cs"/>
      </a:defRPr>
    </a:lvl4pPr>
    <a:lvl5pPr marL="615072" indent="-115078" algn="l" defTabSz="914274" rtl="0" eaLnBrk="1" latinLnBrk="0" hangingPunct="1">
      <a:lnSpc>
        <a:spcPct val="90000"/>
      </a:lnSpc>
      <a:spcAft>
        <a:spcPts val="333"/>
      </a:spcAft>
      <a:buFont typeface="Arial" pitchFamily="34" charset="0"/>
      <a:buChar char="•"/>
      <a:defRPr sz="900" kern="1200">
        <a:solidFill>
          <a:schemeClr val="tx1"/>
        </a:solidFill>
        <a:latin typeface="Segoe UI Light" pitchFamily="34" charset="0"/>
        <a:ea typeface="+mn-ea"/>
        <a:cs typeface="+mn-cs"/>
      </a:defRPr>
    </a:lvl5pPr>
    <a:lvl6pPr marL="2285685" algn="l" defTabSz="914274" rtl="0" eaLnBrk="1" latinLnBrk="0" hangingPunct="1">
      <a:defRPr sz="1200" kern="1200">
        <a:solidFill>
          <a:schemeClr val="tx1"/>
        </a:solidFill>
        <a:latin typeface="+mn-lt"/>
        <a:ea typeface="+mn-ea"/>
        <a:cs typeface="+mn-cs"/>
      </a:defRPr>
    </a:lvl6pPr>
    <a:lvl7pPr marL="2742821" algn="l" defTabSz="914274" rtl="0" eaLnBrk="1" latinLnBrk="0" hangingPunct="1">
      <a:defRPr sz="1200" kern="1200">
        <a:solidFill>
          <a:schemeClr val="tx1"/>
        </a:solidFill>
        <a:latin typeface="+mn-lt"/>
        <a:ea typeface="+mn-ea"/>
        <a:cs typeface="+mn-cs"/>
      </a:defRPr>
    </a:lvl7pPr>
    <a:lvl8pPr marL="3199958" algn="l" defTabSz="914274" rtl="0" eaLnBrk="1" latinLnBrk="0" hangingPunct="1">
      <a:defRPr sz="1200" kern="1200">
        <a:solidFill>
          <a:schemeClr val="tx1"/>
        </a:solidFill>
        <a:latin typeface="+mn-lt"/>
        <a:ea typeface="+mn-ea"/>
        <a:cs typeface="+mn-cs"/>
      </a:defRPr>
    </a:lvl8pPr>
    <a:lvl9pPr marL="3657096" algn="l" defTabSz="91427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36"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DCD61BB-790A-4EFE-904A-F3FC061E4182}" type="datetime8">
              <a:rPr lang="en-US" smtClean="0"/>
              <a:t>12/10/2016 8:24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a:t>
            </a:fld>
            <a:endParaRPr lang="en-US" dirty="0"/>
          </a:p>
        </p:txBody>
      </p:sp>
    </p:spTree>
    <p:extLst>
      <p:ext uri="{BB962C8B-B14F-4D97-AF65-F5344CB8AC3E}">
        <p14:creationId xmlns:p14="http://schemas.microsoft.com/office/powerpoint/2010/main" val="10327235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36"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DCD61BB-790A-4EFE-904A-F3FC061E4182}" type="datetime8">
              <a:rPr lang="en-US" smtClean="0"/>
              <a:t>12/10/2016 8:24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12</a:t>
            </a:fld>
            <a:endParaRPr lang="en-US" dirty="0"/>
          </a:p>
        </p:txBody>
      </p:sp>
    </p:spTree>
    <p:extLst>
      <p:ext uri="{BB962C8B-B14F-4D97-AF65-F5344CB8AC3E}">
        <p14:creationId xmlns:p14="http://schemas.microsoft.com/office/powerpoint/2010/main" val="26506948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36"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DCD61BB-790A-4EFE-904A-F3FC061E4182}" type="datetime8">
              <a:rPr lang="en-US" smtClean="0"/>
              <a:t>12/10/2016 8:24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13</a:t>
            </a:fld>
            <a:endParaRPr lang="en-US" dirty="0"/>
          </a:p>
        </p:txBody>
      </p:sp>
    </p:spTree>
    <p:extLst>
      <p:ext uri="{BB962C8B-B14F-4D97-AF65-F5344CB8AC3E}">
        <p14:creationId xmlns:p14="http://schemas.microsoft.com/office/powerpoint/2010/main" val="27584341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36"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DCD61BB-790A-4EFE-904A-F3FC061E4182}" type="datetime8">
              <a:rPr lang="en-US" smtClean="0"/>
              <a:t>12/10/2016 8:24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14</a:t>
            </a:fld>
            <a:endParaRPr lang="en-US" dirty="0"/>
          </a:p>
        </p:txBody>
      </p:sp>
    </p:spTree>
    <p:extLst>
      <p:ext uri="{BB962C8B-B14F-4D97-AF65-F5344CB8AC3E}">
        <p14:creationId xmlns:p14="http://schemas.microsoft.com/office/powerpoint/2010/main" val="15808981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36"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DCD61BB-790A-4EFE-904A-F3FC061E4182}" type="datetime8">
              <a:rPr lang="en-US" smtClean="0"/>
              <a:t>12/10/2016 8:24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15</a:t>
            </a:fld>
            <a:endParaRPr lang="en-US" dirty="0"/>
          </a:p>
        </p:txBody>
      </p:sp>
    </p:spTree>
    <p:extLst>
      <p:ext uri="{BB962C8B-B14F-4D97-AF65-F5344CB8AC3E}">
        <p14:creationId xmlns:p14="http://schemas.microsoft.com/office/powerpoint/2010/main" val="25554046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36"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DCD61BB-790A-4EFE-904A-F3FC061E4182}" type="datetime8">
              <a:rPr lang="en-US" smtClean="0"/>
              <a:t>12/10/2016 8:24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16</a:t>
            </a:fld>
            <a:endParaRPr lang="en-US" dirty="0"/>
          </a:p>
        </p:txBody>
      </p:sp>
    </p:spTree>
    <p:extLst>
      <p:ext uri="{BB962C8B-B14F-4D97-AF65-F5344CB8AC3E}">
        <p14:creationId xmlns:p14="http://schemas.microsoft.com/office/powerpoint/2010/main" val="10674499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36"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DCD61BB-790A-4EFE-904A-F3FC061E4182}" type="datetime8">
              <a:rPr lang="en-US" smtClean="0"/>
              <a:t>12/10/2016 8:24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17</a:t>
            </a:fld>
            <a:endParaRPr lang="en-US" dirty="0"/>
          </a:p>
        </p:txBody>
      </p:sp>
    </p:spTree>
    <p:extLst>
      <p:ext uri="{BB962C8B-B14F-4D97-AF65-F5344CB8AC3E}">
        <p14:creationId xmlns:p14="http://schemas.microsoft.com/office/powerpoint/2010/main" val="2914604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Topics</a:t>
            </a:r>
          </a:p>
        </p:txBody>
      </p:sp>
      <p:sp>
        <p:nvSpPr>
          <p:cNvPr id="4" name="Slide Number Placeholder 3"/>
          <p:cNvSpPr>
            <a:spLocks noGrp="1"/>
          </p:cNvSpPr>
          <p:nvPr>
            <p:ph type="sldNum" sz="quarter" idx="10"/>
          </p:nvPr>
        </p:nvSpPr>
        <p:spPr/>
        <p:txBody>
          <a:bodyPr/>
          <a:lstStyle/>
          <a:p>
            <a:fld id="{C93EEC66-7BF3-4CAD-9E14-6F7448A6E41E}" type="slidenum">
              <a:rPr lang="en-US" smtClean="0"/>
              <a:t>19</a:t>
            </a:fld>
            <a:endParaRPr lang="en-US"/>
          </a:p>
        </p:txBody>
      </p:sp>
    </p:spTree>
    <p:extLst>
      <p:ext uri="{BB962C8B-B14F-4D97-AF65-F5344CB8AC3E}">
        <p14:creationId xmlns:p14="http://schemas.microsoft.com/office/powerpoint/2010/main" val="7852550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Contact</a:t>
            </a:r>
          </a:p>
          <a:p>
            <a:endParaRPr lang="en-US" dirty="0"/>
          </a:p>
          <a:p>
            <a:r>
              <a:rPr lang="en-US" dirty="0"/>
              <a:t>Microsoft email:</a:t>
            </a:r>
            <a:r>
              <a:rPr lang="en-US" baseline="0" dirty="0"/>
              <a:t> shchowd@microsoft.com</a:t>
            </a:r>
          </a:p>
          <a:p>
            <a:r>
              <a:rPr lang="en-US" baseline="0" dirty="0"/>
              <a:t>Personal Twitter: @shahedC</a:t>
            </a:r>
            <a:endParaRPr lang="en-US" dirty="0"/>
          </a:p>
          <a:p>
            <a:endParaRPr lang="en-US" dirty="0"/>
          </a:p>
          <a:p>
            <a:r>
              <a:rPr lang="en-US" dirty="0"/>
              <a:t>Dev Blog: WakeUpAndCode.com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811799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36"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DCD61BB-790A-4EFE-904A-F3FC061E4182}" type="datetime8">
              <a:rPr lang="en-US" smtClean="0"/>
              <a:t>12/10/2016 8:24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a:t>
            </a:fld>
            <a:endParaRPr lang="en-US" dirty="0"/>
          </a:p>
        </p:txBody>
      </p:sp>
    </p:spTree>
    <p:extLst>
      <p:ext uri="{BB962C8B-B14F-4D97-AF65-F5344CB8AC3E}">
        <p14:creationId xmlns:p14="http://schemas.microsoft.com/office/powerpoint/2010/main" val="1386453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36"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DCD61BB-790A-4EFE-904A-F3FC061E4182}" type="datetime8">
              <a:rPr lang="en-US" smtClean="0"/>
              <a:t>12/10/2016 8:24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a:t>
            </a:fld>
            <a:endParaRPr lang="en-US" dirty="0"/>
          </a:p>
        </p:txBody>
      </p:sp>
    </p:spTree>
    <p:extLst>
      <p:ext uri="{BB962C8B-B14F-4D97-AF65-F5344CB8AC3E}">
        <p14:creationId xmlns:p14="http://schemas.microsoft.com/office/powerpoint/2010/main" val="3517618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36"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DCD61BB-790A-4EFE-904A-F3FC061E4182}" type="datetime8">
              <a:rPr lang="en-US" smtClean="0"/>
              <a:t>12/10/2016 8:24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6</a:t>
            </a:fld>
            <a:endParaRPr lang="en-US" dirty="0"/>
          </a:p>
        </p:txBody>
      </p:sp>
    </p:spTree>
    <p:extLst>
      <p:ext uri="{BB962C8B-B14F-4D97-AF65-F5344CB8AC3E}">
        <p14:creationId xmlns:p14="http://schemas.microsoft.com/office/powerpoint/2010/main" val="4249200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36"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DCD61BB-790A-4EFE-904A-F3FC061E4182}" type="datetime8">
              <a:rPr lang="en-US" smtClean="0"/>
              <a:t>12/10/2016 8:30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7</a:t>
            </a:fld>
            <a:endParaRPr lang="en-US" dirty="0"/>
          </a:p>
        </p:txBody>
      </p:sp>
    </p:spTree>
    <p:extLst>
      <p:ext uri="{BB962C8B-B14F-4D97-AF65-F5344CB8AC3E}">
        <p14:creationId xmlns:p14="http://schemas.microsoft.com/office/powerpoint/2010/main" val="303411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36"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DCD61BB-790A-4EFE-904A-F3FC061E4182}" type="datetime8">
              <a:rPr lang="en-US" smtClean="0"/>
              <a:t>12/10/2016 8:31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8</a:t>
            </a:fld>
            <a:endParaRPr lang="en-US" dirty="0"/>
          </a:p>
        </p:txBody>
      </p:sp>
    </p:spTree>
    <p:extLst>
      <p:ext uri="{BB962C8B-B14F-4D97-AF65-F5344CB8AC3E}">
        <p14:creationId xmlns:p14="http://schemas.microsoft.com/office/powerpoint/2010/main" val="10564805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36"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DCD61BB-790A-4EFE-904A-F3FC061E4182}" type="datetime8">
              <a:rPr lang="en-US" smtClean="0"/>
              <a:t>12/10/2016 8:33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9</a:t>
            </a:fld>
            <a:endParaRPr lang="en-US" dirty="0"/>
          </a:p>
        </p:txBody>
      </p:sp>
    </p:spTree>
    <p:extLst>
      <p:ext uri="{BB962C8B-B14F-4D97-AF65-F5344CB8AC3E}">
        <p14:creationId xmlns:p14="http://schemas.microsoft.com/office/powerpoint/2010/main" val="1687389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36"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DCD61BB-790A-4EFE-904A-F3FC061E4182}" type="datetime8">
              <a:rPr lang="en-US" smtClean="0"/>
              <a:t>12/10/2016 8:24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10</a:t>
            </a:fld>
            <a:endParaRPr lang="en-US" dirty="0"/>
          </a:p>
        </p:txBody>
      </p:sp>
    </p:spTree>
    <p:extLst>
      <p:ext uri="{BB962C8B-B14F-4D97-AF65-F5344CB8AC3E}">
        <p14:creationId xmlns:p14="http://schemas.microsoft.com/office/powerpoint/2010/main" val="23648543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36"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DCD61BB-790A-4EFE-904A-F3FC061E4182}" type="datetime8">
              <a:rPr lang="en-US" smtClean="0"/>
              <a:t>12/10/2016 8:24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11</a:t>
            </a:fld>
            <a:endParaRPr lang="en-US" dirty="0"/>
          </a:p>
        </p:txBody>
      </p:sp>
    </p:spTree>
    <p:extLst>
      <p:ext uri="{BB962C8B-B14F-4D97-AF65-F5344CB8AC3E}">
        <p14:creationId xmlns:p14="http://schemas.microsoft.com/office/powerpoint/2010/main" val="38765392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jp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Presen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bwMode="auto">
          <a:xfrm>
            <a:off x="6056138" y="4147420"/>
            <a:ext cx="6430470" cy="1733912"/>
          </a:xfrm>
          <a:prstGeom prst="rect">
            <a:avLst/>
          </a:prstGeom>
          <a:solidFill>
            <a:schemeClr val="tx2">
              <a:alpha val="91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descr="Ones-and-zeroes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9" name="Picture 8" descr="MS-Azure_rgb_Wht.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sp>
        <p:nvSpPr>
          <p:cNvPr id="6" name="Presenter"/>
          <p:cNvSpPr txBox="1">
            <a:spLocks/>
          </p:cNvSpPr>
          <p:nvPr userDrawn="1"/>
        </p:nvSpPr>
        <p:spPr>
          <a:xfrm>
            <a:off x="6340563" y="5233032"/>
            <a:ext cx="5668478" cy="1095241"/>
          </a:xfrm>
          <a:prstGeom prst="rect">
            <a:avLst/>
          </a:prstGeom>
        </p:spPr>
        <p:txBody>
          <a:bodyPr vert="horz" wrap="square" lIns="228600" tIns="91400" rIns="146240" bIns="91400" rtlCol="0" anchor="t">
            <a:noAutofit/>
          </a:bodyPr>
          <a:lstStyle>
            <a:lvl1pPr algn="l" defTabSz="932472" rtl="0" eaLnBrk="1" latinLnBrk="0" hangingPunct="1">
              <a:lnSpc>
                <a:spcPct val="90000"/>
              </a:lnSpc>
              <a:spcBef>
                <a:spcPct val="0"/>
              </a:spcBef>
              <a:buNone/>
              <a:defRPr lang="en-US" sz="5200" b="0" kern="1200" cap="none" spc="-102" baseline="0">
                <a:ln w="3175">
                  <a:noFill/>
                </a:ln>
                <a:solidFill>
                  <a:schemeClr val="bg1"/>
                </a:solidFill>
                <a:effectLst/>
                <a:latin typeface="+mj-lt"/>
                <a:ea typeface="+mn-ea"/>
                <a:cs typeface="Segoe UI" pitchFamily="34" charset="0"/>
              </a:defRPr>
            </a:lvl1pPr>
          </a:lstStyle>
          <a:p>
            <a:pPr defTabSz="932563">
              <a:lnSpc>
                <a:spcPts val="3000"/>
              </a:lnSpc>
              <a:spcBef>
                <a:spcPts val="0"/>
              </a:spcBef>
              <a:spcAft>
                <a:spcPts val="1199"/>
              </a:spcAft>
              <a:defRPr/>
            </a:pPr>
            <a:r>
              <a:rPr lang="en-US" sz="2200" dirty="0">
                <a:solidFill>
                  <a:srgbClr val="FFFFFF"/>
                </a:solidFill>
              </a:rPr>
              <a:t>Presenter</a:t>
            </a:r>
            <a:endParaRPr sz="2200" dirty="0">
              <a:solidFill>
                <a:srgbClr val="FFFFFF"/>
              </a:solidFill>
            </a:endParaRPr>
          </a:p>
        </p:txBody>
      </p:sp>
      <p:sp>
        <p:nvSpPr>
          <p:cNvPr id="10" name="Title"/>
          <p:cNvSpPr>
            <a:spLocks noGrp="1"/>
          </p:cNvSpPr>
          <p:nvPr>
            <p:ph type="title" hasCustomPrompt="1"/>
          </p:nvPr>
        </p:nvSpPr>
        <p:spPr>
          <a:xfrm>
            <a:off x="6362422" y="4263383"/>
            <a:ext cx="5826403" cy="899665"/>
          </a:xfrm>
          <a:prstGeom prst="rect">
            <a:avLst/>
          </a:prstGeom>
        </p:spPr>
        <p:txBody>
          <a:bodyPr/>
          <a:lstStyle>
            <a:lvl1pPr>
              <a:defRPr lang="en-US" sz="5400" b="0" kern="1200" cap="none" spc="0" baseline="0" smtClean="0">
                <a:ln w="3175">
                  <a:noFill/>
                </a:ln>
                <a:solidFill>
                  <a:schemeClr val="bg1"/>
                </a:solidFill>
                <a:effectLst/>
                <a:latin typeface="+mj-lt"/>
                <a:ea typeface="+mn-ea"/>
                <a:cs typeface="Segoe UI" pitchFamily="34" charset="0"/>
              </a:defRPr>
            </a:lvl1pPr>
          </a:lstStyle>
          <a:p>
            <a:r>
              <a:rPr lang="en-US" dirty="0"/>
              <a:t>Title</a:t>
            </a:r>
          </a:p>
        </p:txBody>
      </p:sp>
    </p:spTree>
    <p:extLst>
      <p:ext uri="{BB962C8B-B14F-4D97-AF65-F5344CB8AC3E}">
        <p14:creationId xmlns:p14="http://schemas.microsoft.com/office/powerpoint/2010/main" val="164759936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urple Blank">
    <p:bg>
      <p:bgPr>
        <a:solidFill>
          <a:schemeClr val="accent2">
            <a:lumMod val="50000"/>
          </a:schemeClr>
        </a:solidFill>
        <a:effectLst/>
      </p:bgPr>
    </p:bg>
    <p:spTree>
      <p:nvGrpSpPr>
        <p:cNvPr id="1" name=""/>
        <p:cNvGrpSpPr/>
        <p:nvPr/>
      </p:nvGrpSpPr>
      <p:grpSpPr>
        <a:xfrm>
          <a:off x="0" y="0"/>
          <a:ext cx="0" cy="0"/>
          <a:chOff x="0" y="0"/>
          <a:chExt cx="0" cy="0"/>
        </a:xfrm>
      </p:grpSpPr>
      <p:pic>
        <p:nvPicPr>
          <p:cNvPr id="5" name="Azure Light" descr="MS-Azure_rgb_Wht.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pic>
        <p:nvPicPr>
          <p:cNvPr id="6" name="Logo" descr="MS Logo 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252438546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line and Content">
    <p:spTree>
      <p:nvGrpSpPr>
        <p:cNvPr id="1" name=""/>
        <p:cNvGrpSpPr/>
        <p:nvPr/>
      </p:nvGrpSpPr>
      <p:grpSpPr>
        <a:xfrm>
          <a:off x="0" y="0"/>
          <a:ext cx="0" cy="0"/>
          <a:chOff x="0" y="0"/>
          <a:chExt cx="0" cy="0"/>
        </a:xfrm>
      </p:grpSpPr>
      <p:sp>
        <p:nvSpPr>
          <p:cNvPr id="3" name="White Background"/>
          <p:cNvSpPr/>
          <p:nvPr userDrawn="1"/>
        </p:nvSpPr>
        <p:spPr bwMode="auto">
          <a:xfrm>
            <a:off x="0" y="3365500"/>
            <a:ext cx="12188825" cy="34925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4" name="Logo Dark" descr="MS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4945" y="6474572"/>
            <a:ext cx="1157198" cy="248097"/>
          </a:xfrm>
          <a:prstGeom prst="rect">
            <a:avLst/>
          </a:prstGeom>
        </p:spPr>
      </p:pic>
      <p:pic>
        <p:nvPicPr>
          <p:cNvPr id="8" name="Azure Light" descr="MS-Azure_rgb_Wh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sp>
        <p:nvSpPr>
          <p:cNvPr id="12" name="Body"/>
          <p:cNvSpPr>
            <a:spLocks noGrp="1"/>
          </p:cNvSpPr>
          <p:nvPr>
            <p:ph type="body" sz="quarter" idx="11"/>
          </p:nvPr>
        </p:nvSpPr>
        <p:spPr>
          <a:xfrm>
            <a:off x="373888" y="4824403"/>
            <a:ext cx="6748272" cy="1139825"/>
          </a:xfrm>
          <a:prstGeom prst="rect">
            <a:avLst/>
          </a:prstGeom>
        </p:spPr>
        <p:txBody>
          <a:bodyPr/>
          <a:lstStyle>
            <a:lvl1pPr>
              <a:buClr>
                <a:schemeClr val="tx2"/>
              </a:buClr>
              <a:defRPr lang="en-US" sz="2000" kern="1200" spc="0" baseline="0" dirty="0" smtClean="0">
                <a:solidFill>
                  <a:srgbClr val="0072C6"/>
                </a:solidFill>
                <a:latin typeface="Segoe UI Light" panose="020B0502040204020203" pitchFamily="34" charset="0"/>
                <a:ea typeface="+mn-ea"/>
                <a:cs typeface="+mn-cs"/>
              </a:defRPr>
            </a:lvl1pPr>
            <a:lvl2pPr>
              <a:buClr>
                <a:schemeClr val="tx2"/>
              </a:buClr>
              <a:defRPr lang="en-US" sz="2000" kern="1200" spc="0" baseline="0" dirty="0" smtClean="0">
                <a:solidFill>
                  <a:srgbClr val="0072C6"/>
                </a:solidFill>
                <a:latin typeface="Segoe UI Light" panose="020B0502040204020203" pitchFamily="34" charset="0"/>
                <a:ea typeface="+mn-ea"/>
                <a:cs typeface="+mn-cs"/>
              </a:defRPr>
            </a:lvl2pPr>
            <a:lvl3pPr>
              <a:buClr>
                <a:schemeClr val="tx2"/>
              </a:buClr>
              <a:defRPr lang="en-US" sz="2000" kern="1200" spc="0" baseline="0" dirty="0" smtClean="0">
                <a:solidFill>
                  <a:srgbClr val="0072C6"/>
                </a:solidFill>
                <a:latin typeface="Segoe UI Light" panose="020B0502040204020203" pitchFamily="34" charset="0"/>
                <a:ea typeface="+mn-ea"/>
                <a:cs typeface="+mn-cs"/>
              </a:defRPr>
            </a:lvl3pPr>
            <a:lvl4pPr>
              <a:buClr>
                <a:schemeClr val="tx2"/>
              </a:buClr>
              <a:defRPr lang="en-US" sz="2000" kern="1200" spc="0" baseline="0" dirty="0" smtClean="0">
                <a:solidFill>
                  <a:srgbClr val="0072C6"/>
                </a:solidFill>
                <a:latin typeface="Segoe UI Light" panose="020B0502040204020203" pitchFamily="34" charset="0"/>
                <a:ea typeface="+mn-ea"/>
                <a:cs typeface="+mn-cs"/>
              </a:defRPr>
            </a:lvl4pPr>
            <a:lvl5pPr>
              <a:buClr>
                <a:schemeClr val="tx2"/>
              </a:buClr>
              <a:defRPr lang="en-US" sz="2000" kern="1200" spc="0" baseline="0" dirty="0" smtClean="0">
                <a:solidFill>
                  <a:srgbClr val="0072C6"/>
                </a:solidFill>
                <a:latin typeface="Segoe UI Light" panose="020B0502040204020203" pitchFamily="34" charset="0"/>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ubhead"/>
          <p:cNvSpPr>
            <a:spLocks noGrp="1"/>
          </p:cNvSpPr>
          <p:nvPr>
            <p:ph type="body" sz="quarter" idx="12" hasCustomPrompt="1"/>
          </p:nvPr>
        </p:nvSpPr>
        <p:spPr>
          <a:xfrm>
            <a:off x="374650" y="3873500"/>
            <a:ext cx="6746875" cy="950913"/>
          </a:xfrm>
          <a:prstGeom prst="rect">
            <a:avLst/>
          </a:prstGeom>
        </p:spPr>
        <p:txBody>
          <a:bodyPr/>
          <a:lstStyle>
            <a:lvl1pPr marL="0" indent="0">
              <a:buNone/>
              <a:defRPr>
                <a:solidFill>
                  <a:schemeClr val="tx2"/>
                </a:solidFill>
              </a:defRPr>
            </a:lvl1pPr>
            <a:lvl2pPr marL="336076" indent="0">
              <a:buNone/>
              <a:defRPr>
                <a:solidFill>
                  <a:schemeClr val="tx2"/>
                </a:solidFill>
              </a:defRPr>
            </a:lvl2pPr>
            <a:lvl3pPr marL="560127" indent="0">
              <a:buNone/>
              <a:defRPr>
                <a:solidFill>
                  <a:schemeClr val="tx2"/>
                </a:solidFill>
              </a:defRPr>
            </a:lvl3pPr>
            <a:lvl4pPr marL="784178" indent="0">
              <a:buNone/>
              <a:defRPr>
                <a:solidFill>
                  <a:schemeClr val="tx2"/>
                </a:solidFill>
              </a:defRPr>
            </a:lvl4pPr>
            <a:lvl5pPr marL="1008229" indent="0">
              <a:buNone/>
              <a:defRPr>
                <a:solidFill>
                  <a:schemeClr val="tx2"/>
                </a:solidFill>
              </a:defRPr>
            </a:lvl5pPr>
          </a:lstStyle>
          <a:p>
            <a:pPr lvl="0"/>
            <a:r>
              <a:rPr lang="en-US" dirty="0"/>
              <a:t>Subhead</a:t>
            </a:r>
          </a:p>
        </p:txBody>
      </p:sp>
      <p:sp>
        <p:nvSpPr>
          <p:cNvPr id="7" name="Headline"/>
          <p:cNvSpPr>
            <a:spLocks noGrp="1"/>
          </p:cNvSpPr>
          <p:nvPr>
            <p:ph type="title"/>
          </p:nvPr>
        </p:nvSpPr>
        <p:spPr>
          <a:xfrm>
            <a:off x="274640" y="930350"/>
            <a:ext cx="9973765" cy="917575"/>
          </a:xfrm>
          <a:prstGeom prst="rect">
            <a:avLst/>
          </a:prstGeom>
        </p:spPr>
        <p:txBody>
          <a:bodyPr/>
          <a:lstStyle/>
          <a:p>
            <a:r>
              <a:rPr lang="en-US" sz="4800" dirty="0">
                <a:solidFill>
                  <a:schemeClr val="bg1"/>
                </a:solidFill>
              </a:rPr>
              <a:t>Headline</a:t>
            </a:r>
          </a:p>
        </p:txBody>
      </p:sp>
    </p:spTree>
    <p:extLst>
      <p:ext uri="{BB962C8B-B14F-4D97-AF65-F5344CB8AC3E}">
        <p14:creationId xmlns:p14="http://schemas.microsoft.com/office/powerpoint/2010/main" val="201336939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line">
    <p:spTree>
      <p:nvGrpSpPr>
        <p:cNvPr id="1" name=""/>
        <p:cNvGrpSpPr/>
        <p:nvPr/>
      </p:nvGrpSpPr>
      <p:grpSpPr>
        <a:xfrm>
          <a:off x="0" y="0"/>
          <a:ext cx="0" cy="0"/>
          <a:chOff x="0" y="0"/>
          <a:chExt cx="0" cy="0"/>
        </a:xfrm>
      </p:grpSpPr>
      <p:sp>
        <p:nvSpPr>
          <p:cNvPr id="3" name="White Background"/>
          <p:cNvSpPr/>
          <p:nvPr userDrawn="1"/>
        </p:nvSpPr>
        <p:spPr bwMode="auto">
          <a:xfrm>
            <a:off x="0" y="3365500"/>
            <a:ext cx="12188825" cy="34925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4" name="Logo Dark" descr="MS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4945" y="6474572"/>
            <a:ext cx="1157198" cy="248097"/>
          </a:xfrm>
          <a:prstGeom prst="rect">
            <a:avLst/>
          </a:prstGeom>
        </p:spPr>
      </p:pic>
      <p:pic>
        <p:nvPicPr>
          <p:cNvPr id="8" name="Azure Light" descr="MS-Azure_rgb_Wh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sp>
        <p:nvSpPr>
          <p:cNvPr id="14" name="Subhead"/>
          <p:cNvSpPr>
            <a:spLocks noGrp="1"/>
          </p:cNvSpPr>
          <p:nvPr>
            <p:ph type="body" sz="quarter" idx="12" hasCustomPrompt="1"/>
          </p:nvPr>
        </p:nvSpPr>
        <p:spPr>
          <a:xfrm>
            <a:off x="374650" y="3873500"/>
            <a:ext cx="6746875" cy="950913"/>
          </a:xfrm>
          <a:prstGeom prst="rect">
            <a:avLst/>
          </a:prstGeom>
        </p:spPr>
        <p:txBody>
          <a:bodyPr/>
          <a:lstStyle>
            <a:lvl1pPr marL="0" indent="0">
              <a:buNone/>
              <a:defRPr>
                <a:solidFill>
                  <a:schemeClr val="tx2"/>
                </a:solidFill>
              </a:defRPr>
            </a:lvl1pPr>
            <a:lvl2pPr marL="336076" indent="0">
              <a:buNone/>
              <a:defRPr>
                <a:solidFill>
                  <a:schemeClr val="tx2"/>
                </a:solidFill>
              </a:defRPr>
            </a:lvl2pPr>
            <a:lvl3pPr marL="560127" indent="0">
              <a:buNone/>
              <a:defRPr>
                <a:solidFill>
                  <a:schemeClr val="tx2"/>
                </a:solidFill>
              </a:defRPr>
            </a:lvl3pPr>
            <a:lvl4pPr marL="784178" indent="0">
              <a:buNone/>
              <a:defRPr>
                <a:solidFill>
                  <a:schemeClr val="tx2"/>
                </a:solidFill>
              </a:defRPr>
            </a:lvl4pPr>
            <a:lvl5pPr marL="1008229" indent="0">
              <a:buNone/>
              <a:defRPr>
                <a:solidFill>
                  <a:schemeClr val="tx2"/>
                </a:solidFill>
              </a:defRPr>
            </a:lvl5pPr>
          </a:lstStyle>
          <a:p>
            <a:pPr lvl="0"/>
            <a:r>
              <a:rPr lang="en-US" dirty="0"/>
              <a:t>Subhead</a:t>
            </a:r>
          </a:p>
        </p:txBody>
      </p:sp>
      <p:sp>
        <p:nvSpPr>
          <p:cNvPr id="7" name="Headline"/>
          <p:cNvSpPr>
            <a:spLocks noGrp="1"/>
          </p:cNvSpPr>
          <p:nvPr>
            <p:ph type="title"/>
          </p:nvPr>
        </p:nvSpPr>
        <p:spPr>
          <a:xfrm>
            <a:off x="274640" y="930350"/>
            <a:ext cx="9973765" cy="917575"/>
          </a:xfrm>
          <a:prstGeom prst="rect">
            <a:avLst/>
          </a:prstGeom>
        </p:spPr>
        <p:txBody>
          <a:bodyPr/>
          <a:lstStyle/>
          <a:p>
            <a:r>
              <a:rPr lang="en-US" sz="4800" dirty="0">
                <a:solidFill>
                  <a:schemeClr val="bg1"/>
                </a:solidFill>
              </a:rPr>
              <a:t>Headline</a:t>
            </a:r>
          </a:p>
        </p:txBody>
      </p:sp>
      <p:pic>
        <p:nvPicPr>
          <p:cNvPr id="9" name="Icon" descr="Ones-and-zeroes2.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spTree>
    <p:extLst>
      <p:ext uri="{BB962C8B-B14F-4D97-AF65-F5344CB8AC3E}">
        <p14:creationId xmlns:p14="http://schemas.microsoft.com/office/powerpoint/2010/main" val="238426671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Half">
    <p:spTree>
      <p:nvGrpSpPr>
        <p:cNvPr id="1" name=""/>
        <p:cNvGrpSpPr/>
        <p:nvPr/>
      </p:nvGrpSpPr>
      <p:grpSpPr>
        <a:xfrm>
          <a:off x="0" y="0"/>
          <a:ext cx="0" cy="0"/>
          <a:chOff x="0" y="0"/>
          <a:chExt cx="0" cy="0"/>
        </a:xfrm>
      </p:grpSpPr>
      <p:sp>
        <p:nvSpPr>
          <p:cNvPr id="3" name="White Background"/>
          <p:cNvSpPr/>
          <p:nvPr userDrawn="1"/>
        </p:nvSpPr>
        <p:spPr bwMode="auto">
          <a:xfrm>
            <a:off x="0" y="3365500"/>
            <a:ext cx="12188825" cy="34925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4" name="Logo Dark" descr="MS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4945" y="6474572"/>
            <a:ext cx="1157198" cy="248097"/>
          </a:xfrm>
          <a:prstGeom prst="rect">
            <a:avLst/>
          </a:prstGeom>
        </p:spPr>
      </p:pic>
      <p:pic>
        <p:nvPicPr>
          <p:cNvPr id="8" name="Azure Light" descr="MS-Azure_rgb_Wh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pic>
        <p:nvPicPr>
          <p:cNvPr id="9" name="Icon" descr="Ones-and-zeroes2.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spTree>
    <p:extLst>
      <p:ext uri="{BB962C8B-B14F-4D97-AF65-F5344CB8AC3E}">
        <p14:creationId xmlns:p14="http://schemas.microsoft.com/office/powerpoint/2010/main" val="369148274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line and Content Alt">
    <p:bg>
      <p:bgRef idx="1001">
        <a:schemeClr val="bg1"/>
      </p:bgRef>
    </p:bg>
    <p:spTree>
      <p:nvGrpSpPr>
        <p:cNvPr id="1" name=""/>
        <p:cNvGrpSpPr/>
        <p:nvPr/>
      </p:nvGrpSpPr>
      <p:grpSpPr>
        <a:xfrm>
          <a:off x="0" y="0"/>
          <a:ext cx="0" cy="0"/>
          <a:chOff x="0" y="0"/>
          <a:chExt cx="0" cy="0"/>
        </a:xfrm>
      </p:grpSpPr>
      <p:sp>
        <p:nvSpPr>
          <p:cNvPr id="13" name="White Background"/>
          <p:cNvSpPr/>
          <p:nvPr userDrawn="1"/>
        </p:nvSpPr>
        <p:spPr bwMode="auto">
          <a:xfrm>
            <a:off x="0" y="5256714"/>
            <a:ext cx="12188825" cy="160128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9" name="Icon"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12" name="Azure Dark" descr="MS-Azure_rgb_Blk.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9584" y="151316"/>
            <a:ext cx="1660940" cy="382084"/>
          </a:xfrm>
          <a:prstGeom prst="rect">
            <a:avLst/>
          </a:prstGeom>
        </p:spPr>
      </p:pic>
      <p:sp>
        <p:nvSpPr>
          <p:cNvPr id="10" name="Headline"/>
          <p:cNvSpPr>
            <a:spLocks noGrp="1"/>
          </p:cNvSpPr>
          <p:nvPr>
            <p:ph type="title"/>
          </p:nvPr>
        </p:nvSpPr>
        <p:spPr>
          <a:xfrm>
            <a:off x="274640" y="930350"/>
            <a:ext cx="9973765" cy="917575"/>
          </a:xfrm>
          <a:prstGeom prst="rect">
            <a:avLst/>
          </a:prstGeom>
        </p:spPr>
        <p:txBody>
          <a:bodyPr/>
          <a:lstStyle>
            <a:lvl1pPr>
              <a:defRPr>
                <a:solidFill>
                  <a:schemeClr val="tx2"/>
                </a:solidFill>
              </a:defRPr>
            </a:lvl1pPr>
          </a:lstStyle>
          <a:p>
            <a:r>
              <a:rPr lang="en-US" sz="4800" dirty="0">
                <a:solidFill>
                  <a:srgbClr val="0072C6"/>
                </a:solidFill>
                <a:latin typeface="Segoe UI Light" panose="020B0502040204020203" pitchFamily="34" charset="0"/>
              </a:rPr>
              <a:t>Headline</a:t>
            </a:r>
          </a:p>
        </p:txBody>
      </p:sp>
      <p:sp>
        <p:nvSpPr>
          <p:cNvPr id="6" name="Body"/>
          <p:cNvSpPr>
            <a:spLocks noGrp="1"/>
          </p:cNvSpPr>
          <p:nvPr>
            <p:ph sz="quarter" idx="10"/>
          </p:nvPr>
        </p:nvSpPr>
        <p:spPr>
          <a:xfrm>
            <a:off x="274640" y="2193928"/>
            <a:ext cx="9974262" cy="2719388"/>
          </a:xfrm>
          <a:prstGeom prst="rect">
            <a:avLst/>
          </a:prstGeom>
        </p:spPr>
        <p:txBody>
          <a:bodyPr/>
          <a:lstStyle>
            <a:lvl1pPr>
              <a:buClr>
                <a:schemeClr val="tx2"/>
              </a:buClr>
              <a:defRPr sz="2000">
                <a:solidFill>
                  <a:schemeClr val="tx2"/>
                </a:solidFill>
              </a:defRPr>
            </a:lvl1pPr>
            <a:lvl2pPr>
              <a:buClr>
                <a:schemeClr val="tx2"/>
              </a:buClr>
              <a:defRPr sz="2000">
                <a:solidFill>
                  <a:schemeClr val="tx2"/>
                </a:solidFill>
              </a:defRPr>
            </a:lvl2pPr>
            <a:lvl3pPr>
              <a:buClr>
                <a:schemeClr val="tx2"/>
              </a:buClr>
              <a:defRPr sz="2000">
                <a:solidFill>
                  <a:schemeClr val="tx2"/>
                </a:solidFill>
              </a:defRPr>
            </a:lvl3pPr>
            <a:lvl4pPr>
              <a:buClr>
                <a:schemeClr val="tx2"/>
              </a:buClr>
              <a:defRPr sz="2000">
                <a:solidFill>
                  <a:schemeClr val="tx2"/>
                </a:solidFill>
              </a:defRPr>
            </a:lvl4pPr>
            <a:lvl5pPr>
              <a:buClr>
                <a:schemeClr val="tx2"/>
              </a:buClr>
              <a:defRPr sz="2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Logo" descr="MS Logo 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37902780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eadline Only Alt">
    <p:bg>
      <p:bgRef idx="1001">
        <a:schemeClr val="bg1"/>
      </p:bgRef>
    </p:bg>
    <p:spTree>
      <p:nvGrpSpPr>
        <p:cNvPr id="1" name=""/>
        <p:cNvGrpSpPr/>
        <p:nvPr/>
      </p:nvGrpSpPr>
      <p:grpSpPr>
        <a:xfrm>
          <a:off x="0" y="0"/>
          <a:ext cx="0" cy="0"/>
          <a:chOff x="0" y="0"/>
          <a:chExt cx="0" cy="0"/>
        </a:xfrm>
      </p:grpSpPr>
      <p:sp>
        <p:nvSpPr>
          <p:cNvPr id="7" name="White Background"/>
          <p:cNvSpPr/>
          <p:nvPr userDrawn="1"/>
        </p:nvSpPr>
        <p:spPr bwMode="auto">
          <a:xfrm>
            <a:off x="0" y="5256714"/>
            <a:ext cx="12188825" cy="160128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9" name="Icon"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12" name="Azure Dark" descr="MS-Azure_rgb_Blk.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9584" y="151316"/>
            <a:ext cx="1660940" cy="382084"/>
          </a:xfrm>
          <a:prstGeom prst="rect">
            <a:avLst/>
          </a:prstGeom>
        </p:spPr>
      </p:pic>
      <p:sp>
        <p:nvSpPr>
          <p:cNvPr id="10" name="Headline"/>
          <p:cNvSpPr>
            <a:spLocks noGrp="1"/>
          </p:cNvSpPr>
          <p:nvPr>
            <p:ph type="title"/>
          </p:nvPr>
        </p:nvSpPr>
        <p:spPr>
          <a:xfrm>
            <a:off x="274640" y="930350"/>
            <a:ext cx="9973765" cy="917575"/>
          </a:xfrm>
          <a:prstGeom prst="rect">
            <a:avLst/>
          </a:prstGeom>
        </p:spPr>
        <p:txBody>
          <a:bodyPr/>
          <a:lstStyle>
            <a:lvl1pPr>
              <a:defRPr>
                <a:solidFill>
                  <a:schemeClr val="tx2"/>
                </a:solidFill>
              </a:defRPr>
            </a:lvl1pPr>
          </a:lstStyle>
          <a:p>
            <a:r>
              <a:rPr lang="en-US" sz="4800" dirty="0">
                <a:solidFill>
                  <a:srgbClr val="0072C6"/>
                </a:solidFill>
                <a:latin typeface="Segoe UI Light" panose="020B0502040204020203" pitchFamily="34" charset="0"/>
              </a:rPr>
              <a:t>Headline</a:t>
            </a:r>
          </a:p>
        </p:txBody>
      </p:sp>
      <p:pic>
        <p:nvPicPr>
          <p:cNvPr id="8" name="Logo" descr="MS Logo 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426646331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adline Bottom Only">
    <p:bg>
      <p:bgRef idx="1001">
        <a:schemeClr val="bg1"/>
      </p:bgRef>
    </p:bg>
    <p:spTree>
      <p:nvGrpSpPr>
        <p:cNvPr id="1" name=""/>
        <p:cNvGrpSpPr/>
        <p:nvPr/>
      </p:nvGrpSpPr>
      <p:grpSpPr>
        <a:xfrm>
          <a:off x="0" y="0"/>
          <a:ext cx="0" cy="0"/>
          <a:chOff x="0" y="0"/>
          <a:chExt cx="0" cy="0"/>
        </a:xfrm>
      </p:grpSpPr>
      <p:sp>
        <p:nvSpPr>
          <p:cNvPr id="7" name="White Background"/>
          <p:cNvSpPr/>
          <p:nvPr userDrawn="1"/>
        </p:nvSpPr>
        <p:spPr bwMode="auto">
          <a:xfrm>
            <a:off x="0" y="5256714"/>
            <a:ext cx="12188825" cy="160128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9" name="Icon"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12" name="Azure Dark" descr="MS-Azure_rgb_Blk.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9584" y="151316"/>
            <a:ext cx="1660940" cy="382084"/>
          </a:xfrm>
          <a:prstGeom prst="rect">
            <a:avLst/>
          </a:prstGeom>
        </p:spPr>
      </p:pic>
      <p:sp>
        <p:nvSpPr>
          <p:cNvPr id="10" name="Headline"/>
          <p:cNvSpPr>
            <a:spLocks noGrp="1"/>
          </p:cNvSpPr>
          <p:nvPr>
            <p:ph type="title"/>
          </p:nvPr>
        </p:nvSpPr>
        <p:spPr>
          <a:xfrm>
            <a:off x="2517955" y="5576546"/>
            <a:ext cx="8066963" cy="917575"/>
          </a:xfrm>
          <a:prstGeom prst="rect">
            <a:avLst/>
          </a:prstGeom>
        </p:spPr>
        <p:txBody>
          <a:bodyPr/>
          <a:lstStyle>
            <a:lvl1pPr>
              <a:defRPr>
                <a:solidFill>
                  <a:schemeClr val="bg1"/>
                </a:solidFill>
              </a:defRPr>
            </a:lvl1pPr>
          </a:lstStyle>
          <a:p>
            <a:r>
              <a:rPr lang="en-US" sz="4800" dirty="0">
                <a:solidFill>
                  <a:srgbClr val="0072C6"/>
                </a:solidFill>
                <a:latin typeface="Segoe UI Light" panose="020B0502040204020203" pitchFamily="34" charset="0"/>
              </a:rPr>
              <a:t>Headline</a:t>
            </a:r>
          </a:p>
        </p:txBody>
      </p:sp>
      <p:pic>
        <p:nvPicPr>
          <p:cNvPr id="8" name="Logo" descr="MS Logo 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330666466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Alt">
    <p:bg>
      <p:bgRef idx="1001">
        <a:schemeClr val="bg1"/>
      </p:bgRef>
    </p:bg>
    <p:spTree>
      <p:nvGrpSpPr>
        <p:cNvPr id="1" name=""/>
        <p:cNvGrpSpPr/>
        <p:nvPr/>
      </p:nvGrpSpPr>
      <p:grpSpPr>
        <a:xfrm>
          <a:off x="0" y="0"/>
          <a:ext cx="0" cy="0"/>
          <a:chOff x="0" y="0"/>
          <a:chExt cx="0" cy="0"/>
        </a:xfrm>
      </p:grpSpPr>
      <p:sp>
        <p:nvSpPr>
          <p:cNvPr id="7" name="White Background"/>
          <p:cNvSpPr/>
          <p:nvPr userDrawn="1"/>
        </p:nvSpPr>
        <p:spPr bwMode="auto">
          <a:xfrm>
            <a:off x="0" y="5256714"/>
            <a:ext cx="12188825" cy="160128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9" name="Icon"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12" name="Azure Dark" descr="MS-Azure_rgb_Blk.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9584" y="151316"/>
            <a:ext cx="1660940" cy="382084"/>
          </a:xfrm>
          <a:prstGeom prst="rect">
            <a:avLst/>
          </a:prstGeom>
        </p:spPr>
      </p:pic>
      <p:pic>
        <p:nvPicPr>
          <p:cNvPr id="8" name="Logo" descr="MS Logo 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264996690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ft Headline and Content">
    <p:bg>
      <p:bgRef idx="1001">
        <a:schemeClr val="bg1"/>
      </p:bgRef>
    </p:bg>
    <p:spTree>
      <p:nvGrpSpPr>
        <p:cNvPr id="1" name=""/>
        <p:cNvGrpSpPr/>
        <p:nvPr/>
      </p:nvGrpSpPr>
      <p:grpSpPr>
        <a:xfrm>
          <a:off x="0" y="0"/>
          <a:ext cx="0" cy="0"/>
          <a:chOff x="0" y="0"/>
          <a:chExt cx="0" cy="0"/>
        </a:xfrm>
      </p:grpSpPr>
      <p:sp>
        <p:nvSpPr>
          <p:cNvPr id="7" name="White Background"/>
          <p:cNvSpPr/>
          <p:nvPr userDrawn="1"/>
        </p:nvSpPr>
        <p:spPr bwMode="auto">
          <a:xfrm>
            <a:off x="0" y="5256714"/>
            <a:ext cx="12188825" cy="160128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9" name="Icon"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12" name="Azure Dark" descr="MS-Azure_rgb_Blk.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9584" y="151316"/>
            <a:ext cx="1660940" cy="382084"/>
          </a:xfrm>
          <a:prstGeom prst="rect">
            <a:avLst/>
          </a:prstGeom>
        </p:spPr>
      </p:pic>
      <p:sp>
        <p:nvSpPr>
          <p:cNvPr id="10" name="Headline"/>
          <p:cNvSpPr>
            <a:spLocks noGrp="1"/>
          </p:cNvSpPr>
          <p:nvPr>
            <p:ph type="title"/>
          </p:nvPr>
        </p:nvSpPr>
        <p:spPr>
          <a:xfrm>
            <a:off x="274641" y="2436270"/>
            <a:ext cx="2847972" cy="917575"/>
          </a:xfrm>
          <a:prstGeom prst="rect">
            <a:avLst/>
          </a:prstGeom>
        </p:spPr>
        <p:txBody>
          <a:bodyPr/>
          <a:lstStyle>
            <a:lvl1pPr>
              <a:defRPr>
                <a:solidFill>
                  <a:schemeClr val="tx2"/>
                </a:solidFill>
              </a:defRPr>
            </a:lvl1pPr>
          </a:lstStyle>
          <a:p>
            <a:r>
              <a:rPr lang="en-US" sz="4800" dirty="0">
                <a:solidFill>
                  <a:srgbClr val="0072C6"/>
                </a:solidFill>
                <a:latin typeface="Segoe UI Light" panose="020B0502040204020203" pitchFamily="34" charset="0"/>
              </a:rPr>
              <a:t>Headline</a:t>
            </a:r>
          </a:p>
        </p:txBody>
      </p:sp>
      <p:sp>
        <p:nvSpPr>
          <p:cNvPr id="6" name="Body"/>
          <p:cNvSpPr>
            <a:spLocks noGrp="1"/>
          </p:cNvSpPr>
          <p:nvPr>
            <p:ph sz="quarter" idx="10"/>
          </p:nvPr>
        </p:nvSpPr>
        <p:spPr>
          <a:xfrm>
            <a:off x="3397254" y="684716"/>
            <a:ext cx="8623270" cy="4420683"/>
          </a:xfrm>
          <a:prstGeom prst="rect">
            <a:avLst/>
          </a:prstGeom>
        </p:spPr>
        <p:txBody>
          <a:bodyPr/>
          <a:lstStyle>
            <a:lvl1pPr>
              <a:buClr>
                <a:schemeClr val="tx2"/>
              </a:buClr>
              <a:defRPr sz="2000">
                <a:solidFill>
                  <a:schemeClr val="tx2"/>
                </a:solidFill>
              </a:defRPr>
            </a:lvl1pPr>
            <a:lvl2pPr>
              <a:buClr>
                <a:schemeClr val="tx2"/>
              </a:buClr>
              <a:defRPr sz="2000">
                <a:solidFill>
                  <a:schemeClr val="tx2"/>
                </a:solidFill>
              </a:defRPr>
            </a:lvl2pPr>
            <a:lvl3pPr>
              <a:buClr>
                <a:schemeClr val="tx2"/>
              </a:buClr>
              <a:defRPr sz="2000">
                <a:solidFill>
                  <a:schemeClr val="tx2"/>
                </a:solidFill>
              </a:defRPr>
            </a:lvl3pPr>
            <a:lvl4pPr>
              <a:buClr>
                <a:schemeClr val="tx2"/>
              </a:buClr>
              <a:defRPr sz="2000">
                <a:solidFill>
                  <a:schemeClr val="tx2"/>
                </a:solidFill>
              </a:defRPr>
            </a:lvl4pPr>
            <a:lvl5pPr>
              <a:buClr>
                <a:schemeClr val="tx2"/>
              </a:buClr>
              <a:defRPr sz="2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Logo" descr="MS Logo 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166878158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eft Headline Only">
    <p:bg>
      <p:bgRef idx="1001">
        <a:schemeClr val="bg1"/>
      </p:bgRef>
    </p:bg>
    <p:spTree>
      <p:nvGrpSpPr>
        <p:cNvPr id="1" name=""/>
        <p:cNvGrpSpPr/>
        <p:nvPr/>
      </p:nvGrpSpPr>
      <p:grpSpPr>
        <a:xfrm>
          <a:off x="0" y="0"/>
          <a:ext cx="0" cy="0"/>
          <a:chOff x="0" y="0"/>
          <a:chExt cx="0" cy="0"/>
        </a:xfrm>
      </p:grpSpPr>
      <p:sp>
        <p:nvSpPr>
          <p:cNvPr id="7" name="White Background"/>
          <p:cNvSpPr/>
          <p:nvPr userDrawn="1"/>
        </p:nvSpPr>
        <p:spPr bwMode="auto">
          <a:xfrm>
            <a:off x="0" y="5256714"/>
            <a:ext cx="12188825" cy="160128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9" name="Icon"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12" name="Azure Dark" descr="MS-Azure_rgb_Blk.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9584" y="151316"/>
            <a:ext cx="1660940" cy="382084"/>
          </a:xfrm>
          <a:prstGeom prst="rect">
            <a:avLst/>
          </a:prstGeom>
        </p:spPr>
      </p:pic>
      <p:sp>
        <p:nvSpPr>
          <p:cNvPr id="10" name="Headline"/>
          <p:cNvSpPr>
            <a:spLocks noGrp="1"/>
          </p:cNvSpPr>
          <p:nvPr>
            <p:ph type="title"/>
          </p:nvPr>
        </p:nvSpPr>
        <p:spPr>
          <a:xfrm>
            <a:off x="274641" y="2436270"/>
            <a:ext cx="2847972" cy="917575"/>
          </a:xfrm>
          <a:prstGeom prst="rect">
            <a:avLst/>
          </a:prstGeom>
        </p:spPr>
        <p:txBody>
          <a:bodyPr/>
          <a:lstStyle>
            <a:lvl1pPr>
              <a:defRPr>
                <a:solidFill>
                  <a:schemeClr val="tx2"/>
                </a:solidFill>
              </a:defRPr>
            </a:lvl1pPr>
          </a:lstStyle>
          <a:p>
            <a:r>
              <a:rPr lang="en-US" sz="4800" dirty="0">
                <a:solidFill>
                  <a:srgbClr val="0072C6"/>
                </a:solidFill>
                <a:latin typeface="Segoe UI Light" panose="020B0502040204020203" pitchFamily="34" charset="0"/>
              </a:rPr>
              <a:t>Headline</a:t>
            </a:r>
          </a:p>
        </p:txBody>
      </p:sp>
      <p:pic>
        <p:nvPicPr>
          <p:cNvPr id="8" name="Logo" descr="MS Logo 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61156005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Box"/>
          <p:cNvSpPr/>
          <p:nvPr userDrawn="1"/>
        </p:nvSpPr>
        <p:spPr bwMode="auto">
          <a:xfrm>
            <a:off x="6056138" y="4147420"/>
            <a:ext cx="6430470" cy="1733912"/>
          </a:xfrm>
          <a:prstGeom prst="rect">
            <a:avLst/>
          </a:prstGeom>
          <a:solidFill>
            <a:schemeClr val="tx2">
              <a:alpha val="91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7" name="Icon" descr="Ones-and-zeroes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9" name="Azure Light" descr="MS-Azure_rgb_Wht.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sp>
        <p:nvSpPr>
          <p:cNvPr id="10" name="Title"/>
          <p:cNvSpPr>
            <a:spLocks noGrp="1"/>
          </p:cNvSpPr>
          <p:nvPr>
            <p:ph type="title" hasCustomPrompt="1"/>
          </p:nvPr>
        </p:nvSpPr>
        <p:spPr>
          <a:xfrm>
            <a:off x="6362422" y="4263383"/>
            <a:ext cx="5826403" cy="899665"/>
          </a:xfrm>
          <a:prstGeom prst="rect">
            <a:avLst/>
          </a:prstGeom>
        </p:spPr>
        <p:txBody>
          <a:bodyPr/>
          <a:lstStyle>
            <a:lvl1pPr>
              <a:defRPr lang="en-US" sz="5400" b="0" kern="1200" cap="none" spc="0" baseline="0" smtClean="0">
                <a:ln w="3175">
                  <a:noFill/>
                </a:ln>
                <a:solidFill>
                  <a:schemeClr val="bg1"/>
                </a:solidFill>
                <a:effectLst/>
                <a:latin typeface="+mj-lt"/>
                <a:ea typeface="+mn-ea"/>
                <a:cs typeface="Segoe UI" pitchFamily="34" charset="0"/>
              </a:defRPr>
            </a:lvl1pPr>
          </a:lstStyle>
          <a:p>
            <a:r>
              <a:rPr lang="en-US" dirty="0"/>
              <a:t>Title</a:t>
            </a:r>
          </a:p>
        </p:txBody>
      </p:sp>
    </p:spTree>
    <p:extLst>
      <p:ext uri="{BB962C8B-B14F-4D97-AF65-F5344CB8AC3E}">
        <p14:creationId xmlns:p14="http://schemas.microsoft.com/office/powerpoint/2010/main" val="1756034373"/>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eadline and Custom Content">
    <p:spTree>
      <p:nvGrpSpPr>
        <p:cNvPr id="1" name=""/>
        <p:cNvGrpSpPr/>
        <p:nvPr/>
      </p:nvGrpSpPr>
      <p:grpSpPr>
        <a:xfrm>
          <a:off x="0" y="0"/>
          <a:ext cx="0" cy="0"/>
          <a:chOff x="0" y="0"/>
          <a:chExt cx="0" cy="0"/>
        </a:xfrm>
      </p:grpSpPr>
      <p:sp>
        <p:nvSpPr>
          <p:cNvPr id="6" name="Body"/>
          <p:cNvSpPr>
            <a:spLocks noGrp="1"/>
          </p:cNvSpPr>
          <p:nvPr>
            <p:ph sz="quarter" idx="10"/>
          </p:nvPr>
        </p:nvSpPr>
        <p:spPr>
          <a:xfrm>
            <a:off x="274319" y="2317689"/>
            <a:ext cx="11611293" cy="4083112"/>
          </a:xfrm>
          <a:prstGeom prst="rect">
            <a:avLst/>
          </a:prstGeom>
        </p:spPr>
        <p:txBody>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White Background"/>
          <p:cNvGrpSpPr/>
          <p:nvPr userDrawn="1"/>
        </p:nvGrpSpPr>
        <p:grpSpPr>
          <a:xfrm>
            <a:off x="-1" y="0"/>
            <a:ext cx="12188826" cy="6858000"/>
            <a:chOff x="-1" y="0"/>
            <a:chExt cx="12188826" cy="6858000"/>
          </a:xfrm>
        </p:grpSpPr>
        <p:sp>
          <p:nvSpPr>
            <p:cNvPr id="3" name="White Rectangle"/>
            <p:cNvSpPr/>
            <p:nvPr userDrawn="1"/>
          </p:nvSpPr>
          <p:spPr bwMode="auto">
            <a:xfrm>
              <a:off x="0" y="0"/>
              <a:ext cx="13716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7" name="White Rectangle"/>
            <p:cNvSpPr/>
            <p:nvPr userDrawn="1"/>
          </p:nvSpPr>
          <p:spPr bwMode="auto">
            <a:xfrm>
              <a:off x="12051665" y="0"/>
              <a:ext cx="13716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8" name="White Rectangle"/>
            <p:cNvSpPr/>
            <p:nvPr userDrawn="1"/>
          </p:nvSpPr>
          <p:spPr bwMode="auto">
            <a:xfrm>
              <a:off x="-1" y="0"/>
              <a:ext cx="12188825" cy="212140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pic>
        <p:nvPicPr>
          <p:cNvPr id="15" name="Azure Dark" descr="MS-Azure_rgb_Bl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11984" y="303716"/>
            <a:ext cx="1660940" cy="382084"/>
          </a:xfrm>
          <a:prstGeom prst="rect">
            <a:avLst/>
          </a:prstGeom>
        </p:spPr>
      </p:pic>
      <p:sp>
        <p:nvSpPr>
          <p:cNvPr id="14" name="Subhead"/>
          <p:cNvSpPr txBox="1">
            <a:spLocks/>
          </p:cNvSpPr>
          <p:nvPr userDrawn="1"/>
        </p:nvSpPr>
        <p:spPr>
          <a:xfrm>
            <a:off x="274319" y="1415481"/>
            <a:ext cx="9872764" cy="923922"/>
          </a:xfrm>
          <a:prstGeom prst="rect">
            <a:avLst/>
          </a:prstGeom>
        </p:spPr>
        <p:txBody>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tx1"/>
                </a:solidFill>
                <a:effectLst/>
                <a:latin typeface="+mj-lt"/>
                <a:ea typeface="+mn-ea"/>
                <a:cs typeface="Segoe UI" pitchFamily="34" charset="0"/>
              </a:defRPr>
            </a:lvl1pPr>
          </a:lstStyle>
          <a:p>
            <a:r>
              <a:rPr lang="en-US" sz="4000" dirty="0">
                <a:solidFill>
                  <a:schemeClr val="tx2"/>
                </a:solidFill>
              </a:rPr>
              <a:t>Subhead</a:t>
            </a:r>
          </a:p>
        </p:txBody>
      </p:sp>
      <p:sp>
        <p:nvSpPr>
          <p:cNvPr id="13" name="Headline"/>
          <p:cNvSpPr>
            <a:spLocks noGrp="1"/>
          </p:cNvSpPr>
          <p:nvPr userDrawn="1">
            <p:ph type="title" hasCustomPrompt="1"/>
          </p:nvPr>
        </p:nvSpPr>
        <p:spPr>
          <a:xfrm>
            <a:off x="274639" y="295279"/>
            <a:ext cx="9872764" cy="923922"/>
          </a:xfrm>
          <a:prstGeom prst="rect">
            <a:avLst/>
          </a:prstGeom>
        </p:spPr>
        <p:txBody>
          <a:bodyPr/>
          <a:lstStyle>
            <a:lvl1pPr>
              <a:defRPr sz="5200">
                <a:solidFill>
                  <a:schemeClr val="tx1"/>
                </a:solidFill>
              </a:defRPr>
            </a:lvl1pPr>
          </a:lstStyle>
          <a:p>
            <a:r>
              <a:rPr lang="en-US" dirty="0"/>
              <a:t>Headline</a:t>
            </a:r>
          </a:p>
        </p:txBody>
      </p:sp>
    </p:spTree>
    <p:extLst>
      <p:ext uri="{BB962C8B-B14F-4D97-AF65-F5344CB8AC3E}">
        <p14:creationId xmlns:p14="http://schemas.microsoft.com/office/powerpoint/2010/main" val="763627799"/>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eadline Only and Custom Content">
    <p:spTree>
      <p:nvGrpSpPr>
        <p:cNvPr id="1" name=""/>
        <p:cNvGrpSpPr/>
        <p:nvPr/>
      </p:nvGrpSpPr>
      <p:grpSpPr>
        <a:xfrm>
          <a:off x="0" y="0"/>
          <a:ext cx="0" cy="0"/>
          <a:chOff x="0" y="0"/>
          <a:chExt cx="0" cy="0"/>
        </a:xfrm>
      </p:grpSpPr>
      <p:grpSp>
        <p:nvGrpSpPr>
          <p:cNvPr id="2" name="Group 1"/>
          <p:cNvGrpSpPr/>
          <p:nvPr userDrawn="1"/>
        </p:nvGrpSpPr>
        <p:grpSpPr>
          <a:xfrm>
            <a:off x="-1" y="0"/>
            <a:ext cx="12188826" cy="6858000"/>
            <a:chOff x="-1" y="0"/>
            <a:chExt cx="12188826" cy="6858000"/>
          </a:xfrm>
        </p:grpSpPr>
        <p:sp>
          <p:nvSpPr>
            <p:cNvPr id="3" name="White Rectangle"/>
            <p:cNvSpPr/>
            <p:nvPr userDrawn="1"/>
          </p:nvSpPr>
          <p:spPr bwMode="auto">
            <a:xfrm>
              <a:off x="0" y="0"/>
              <a:ext cx="13716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7" name="White Rectangle"/>
            <p:cNvSpPr/>
            <p:nvPr userDrawn="1"/>
          </p:nvSpPr>
          <p:spPr bwMode="auto">
            <a:xfrm>
              <a:off x="12051665" y="0"/>
              <a:ext cx="13716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8" name="White Rectangle"/>
            <p:cNvSpPr/>
            <p:nvPr userDrawn="1"/>
          </p:nvSpPr>
          <p:spPr bwMode="auto">
            <a:xfrm>
              <a:off x="-1" y="0"/>
              <a:ext cx="12188825" cy="14478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pic>
        <p:nvPicPr>
          <p:cNvPr id="15" name="Azure Dark" descr="MS-Azure_rgb_Bl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11984" y="303716"/>
            <a:ext cx="1660940" cy="382084"/>
          </a:xfrm>
          <a:prstGeom prst="rect">
            <a:avLst/>
          </a:prstGeom>
        </p:spPr>
      </p:pic>
      <p:sp>
        <p:nvSpPr>
          <p:cNvPr id="13" name="Headline"/>
          <p:cNvSpPr>
            <a:spLocks noGrp="1"/>
          </p:cNvSpPr>
          <p:nvPr userDrawn="1">
            <p:ph type="title" hasCustomPrompt="1"/>
          </p:nvPr>
        </p:nvSpPr>
        <p:spPr>
          <a:xfrm>
            <a:off x="274639" y="295279"/>
            <a:ext cx="9872764" cy="923922"/>
          </a:xfrm>
          <a:prstGeom prst="rect">
            <a:avLst/>
          </a:prstGeom>
        </p:spPr>
        <p:txBody>
          <a:bodyPr/>
          <a:lstStyle>
            <a:lvl1pPr>
              <a:defRPr sz="5200">
                <a:solidFill>
                  <a:schemeClr val="tx1"/>
                </a:solidFill>
              </a:defRPr>
            </a:lvl1pPr>
          </a:lstStyle>
          <a:p>
            <a:r>
              <a:rPr lang="en-US" dirty="0"/>
              <a:t>Headline</a:t>
            </a:r>
          </a:p>
        </p:txBody>
      </p:sp>
    </p:spTree>
    <p:extLst>
      <p:ext uri="{BB962C8B-B14F-4D97-AF65-F5344CB8AC3E}">
        <p14:creationId xmlns:p14="http://schemas.microsoft.com/office/powerpoint/2010/main" val="4026677267"/>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Third">
    <p:spTree>
      <p:nvGrpSpPr>
        <p:cNvPr id="1" name=""/>
        <p:cNvGrpSpPr/>
        <p:nvPr/>
      </p:nvGrpSpPr>
      <p:grpSpPr>
        <a:xfrm>
          <a:off x="0" y="0"/>
          <a:ext cx="0" cy="0"/>
          <a:chOff x="0" y="0"/>
          <a:chExt cx="0" cy="0"/>
        </a:xfrm>
      </p:grpSpPr>
      <p:grpSp>
        <p:nvGrpSpPr>
          <p:cNvPr id="2" name="Group 1"/>
          <p:cNvGrpSpPr/>
          <p:nvPr userDrawn="1"/>
        </p:nvGrpSpPr>
        <p:grpSpPr>
          <a:xfrm>
            <a:off x="-1" y="0"/>
            <a:ext cx="12188826" cy="6858000"/>
            <a:chOff x="-1" y="0"/>
            <a:chExt cx="12188826" cy="6858000"/>
          </a:xfrm>
        </p:grpSpPr>
        <p:sp>
          <p:nvSpPr>
            <p:cNvPr id="3" name="White Rectangle"/>
            <p:cNvSpPr/>
            <p:nvPr userDrawn="1"/>
          </p:nvSpPr>
          <p:spPr bwMode="auto">
            <a:xfrm>
              <a:off x="0" y="0"/>
              <a:ext cx="13716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7" name="White Rectangle"/>
            <p:cNvSpPr/>
            <p:nvPr userDrawn="1"/>
          </p:nvSpPr>
          <p:spPr bwMode="auto">
            <a:xfrm>
              <a:off x="12051665" y="0"/>
              <a:ext cx="13716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8" name="White Rectangle"/>
            <p:cNvSpPr/>
            <p:nvPr userDrawn="1"/>
          </p:nvSpPr>
          <p:spPr bwMode="auto">
            <a:xfrm>
              <a:off x="-1" y="0"/>
              <a:ext cx="12188825" cy="14478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pic>
        <p:nvPicPr>
          <p:cNvPr id="15" name="Azure Dark" descr="MS-Azure_rgb_Bl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11984" y="303716"/>
            <a:ext cx="1660940" cy="382084"/>
          </a:xfrm>
          <a:prstGeom prst="rect">
            <a:avLst/>
          </a:prstGeom>
        </p:spPr>
      </p:pic>
    </p:spTree>
    <p:extLst>
      <p:ext uri="{BB962C8B-B14F-4D97-AF65-F5344CB8AC3E}">
        <p14:creationId xmlns:p14="http://schemas.microsoft.com/office/powerpoint/2010/main" val="2383433635"/>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adline and Content Dark">
    <p:spTree>
      <p:nvGrpSpPr>
        <p:cNvPr id="1" name=""/>
        <p:cNvGrpSpPr/>
        <p:nvPr/>
      </p:nvGrpSpPr>
      <p:grpSpPr>
        <a:xfrm>
          <a:off x="0" y="0"/>
          <a:ext cx="0" cy="0"/>
          <a:chOff x="0" y="0"/>
          <a:chExt cx="0" cy="0"/>
        </a:xfrm>
      </p:grpSpPr>
      <p:sp>
        <p:nvSpPr>
          <p:cNvPr id="3" name="Headline"/>
          <p:cNvSpPr>
            <a:spLocks noGrp="1"/>
          </p:cNvSpPr>
          <p:nvPr>
            <p:ph type="title"/>
          </p:nvPr>
        </p:nvSpPr>
        <p:spPr>
          <a:xfrm>
            <a:off x="2074460" y="611793"/>
            <a:ext cx="8769842" cy="917575"/>
          </a:xfrm>
          <a:prstGeom prst="rect">
            <a:avLst/>
          </a:prstGeom>
        </p:spPr>
        <p:txBody>
          <a:bodyPr/>
          <a:lstStyle/>
          <a:p>
            <a:r>
              <a:rPr lang="en-US" sz="5400" dirty="0">
                <a:solidFill>
                  <a:srgbClr val="92D050"/>
                </a:solidFill>
              </a:rPr>
              <a:t>Headline</a:t>
            </a:r>
            <a:endParaRPr lang="en-US" dirty="0">
              <a:solidFill>
                <a:schemeClr val="bg2"/>
              </a:solidFill>
            </a:endParaRPr>
          </a:p>
        </p:txBody>
      </p:sp>
      <p:sp>
        <p:nvSpPr>
          <p:cNvPr id="7" name="Body"/>
          <p:cNvSpPr>
            <a:spLocks noGrp="1"/>
          </p:cNvSpPr>
          <p:nvPr>
            <p:ph sz="quarter" idx="10"/>
          </p:nvPr>
        </p:nvSpPr>
        <p:spPr>
          <a:xfrm>
            <a:off x="2103352" y="1828800"/>
            <a:ext cx="8740950" cy="4343400"/>
          </a:xfrm>
          <a:prstGeom prst="rect">
            <a:avLst/>
          </a:prstGeom>
        </p:spPr>
        <p:txBody>
          <a:bodyPr/>
          <a:lstStyle>
            <a:lvl1pPr>
              <a:defRPr sz="20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7411513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dline Only Dark">
    <p:spTree>
      <p:nvGrpSpPr>
        <p:cNvPr id="1" name=""/>
        <p:cNvGrpSpPr/>
        <p:nvPr/>
      </p:nvGrpSpPr>
      <p:grpSpPr>
        <a:xfrm>
          <a:off x="0" y="0"/>
          <a:ext cx="0" cy="0"/>
          <a:chOff x="0" y="0"/>
          <a:chExt cx="0" cy="0"/>
        </a:xfrm>
      </p:grpSpPr>
      <p:sp>
        <p:nvSpPr>
          <p:cNvPr id="3" name="Headline"/>
          <p:cNvSpPr>
            <a:spLocks noGrp="1"/>
          </p:cNvSpPr>
          <p:nvPr>
            <p:ph type="title"/>
          </p:nvPr>
        </p:nvSpPr>
        <p:spPr>
          <a:xfrm>
            <a:off x="2074460" y="611793"/>
            <a:ext cx="8769842" cy="917575"/>
          </a:xfrm>
          <a:prstGeom prst="rect">
            <a:avLst/>
          </a:prstGeom>
        </p:spPr>
        <p:txBody>
          <a:bodyPr/>
          <a:lstStyle/>
          <a:p>
            <a:r>
              <a:rPr lang="en-US" sz="5400" dirty="0">
                <a:solidFill>
                  <a:srgbClr val="92D050"/>
                </a:solidFill>
              </a:rPr>
              <a:t>Headline</a:t>
            </a:r>
            <a:endParaRPr lang="en-US" dirty="0">
              <a:solidFill>
                <a:schemeClr val="bg2"/>
              </a:solidFill>
            </a:endParaRPr>
          </a:p>
        </p:txBody>
      </p:sp>
    </p:spTree>
    <p:extLst>
      <p:ext uri="{BB962C8B-B14F-4D97-AF65-F5344CB8AC3E}">
        <p14:creationId xmlns:p14="http://schemas.microsoft.com/office/powerpoint/2010/main" val="3085962235"/>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emo">
    <p:spTree>
      <p:nvGrpSpPr>
        <p:cNvPr id="1" name=""/>
        <p:cNvGrpSpPr/>
        <p:nvPr/>
      </p:nvGrpSpPr>
      <p:grpSpPr>
        <a:xfrm>
          <a:off x="0" y="0"/>
          <a:ext cx="0" cy="0"/>
          <a:chOff x="0" y="0"/>
          <a:chExt cx="0" cy="0"/>
        </a:xfrm>
      </p:grpSpPr>
      <p:sp>
        <p:nvSpPr>
          <p:cNvPr id="3" name="Headline"/>
          <p:cNvSpPr>
            <a:spLocks noGrp="1"/>
          </p:cNvSpPr>
          <p:nvPr>
            <p:ph type="title" hasCustomPrompt="1"/>
          </p:nvPr>
        </p:nvSpPr>
        <p:spPr>
          <a:xfrm>
            <a:off x="1052467" y="2970213"/>
            <a:ext cx="10083890" cy="917575"/>
          </a:xfrm>
          <a:prstGeom prst="rect">
            <a:avLst/>
          </a:prstGeom>
        </p:spPr>
        <p:txBody>
          <a:bodyPr/>
          <a:lstStyle>
            <a:lvl1pPr algn="ctr">
              <a:defRPr sz="6000">
                <a:solidFill>
                  <a:srgbClr val="92D050"/>
                </a:solidFill>
              </a:defRPr>
            </a:lvl1pPr>
          </a:lstStyle>
          <a:p>
            <a:r>
              <a:rPr lang="en-US" sz="5400" dirty="0">
                <a:solidFill>
                  <a:srgbClr val="92D050"/>
                </a:solidFill>
              </a:rPr>
              <a:t>Demo</a:t>
            </a:r>
            <a:endParaRPr lang="en-US" dirty="0">
              <a:solidFill>
                <a:schemeClr val="bg2"/>
              </a:solidFill>
            </a:endParaRPr>
          </a:p>
        </p:txBody>
      </p:sp>
      <p:pic>
        <p:nvPicPr>
          <p:cNvPr id="4" name="Picture 3"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spTree>
    <p:extLst>
      <p:ext uri="{BB962C8B-B14F-4D97-AF65-F5344CB8AC3E}">
        <p14:creationId xmlns:p14="http://schemas.microsoft.com/office/powerpoint/2010/main" val="219666125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ured Blank">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918"/>
            <a:ext cx="12188825" cy="6852165"/>
          </a:xfrm>
          <a:prstGeom prst="rect">
            <a:avLst/>
          </a:prstGeom>
        </p:spPr>
      </p:pic>
      <p:sp>
        <p:nvSpPr>
          <p:cNvPr id="5" name="Rectangle 4"/>
          <p:cNvSpPr/>
          <p:nvPr userDrawn="1"/>
        </p:nvSpPr>
        <p:spPr>
          <a:xfrm>
            <a:off x="0" y="0"/>
            <a:ext cx="12188825" cy="6858000"/>
          </a:xfrm>
          <a:prstGeom prst="rect">
            <a:avLst/>
          </a:prstGeom>
          <a:gradFill flip="none" rotWithShape="1">
            <a:gsLst>
              <a:gs pos="100000">
                <a:srgbClr val="000000">
                  <a:alpha val="48000"/>
                </a:srgbClr>
              </a:gs>
              <a:gs pos="0">
                <a:srgbClr val="000000">
                  <a:lumMod val="100000"/>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2635538948"/>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ured Blank Al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918"/>
            <a:ext cx="12188825" cy="6852165"/>
          </a:xfrm>
          <a:prstGeom prst="rect">
            <a:avLst/>
          </a:prstGeom>
        </p:spPr>
      </p:pic>
    </p:spTree>
    <p:extLst>
      <p:ext uri="{BB962C8B-B14F-4D97-AF65-F5344CB8AC3E}">
        <p14:creationId xmlns:p14="http://schemas.microsoft.com/office/powerpoint/2010/main" val="232402423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ured Blank Light">
    <p:spTree>
      <p:nvGrpSpPr>
        <p:cNvPr id="1" name=""/>
        <p:cNvGrpSpPr/>
        <p:nvPr/>
      </p:nvGrpSpPr>
      <p:grpSpPr>
        <a:xfrm>
          <a:off x="0" y="0"/>
          <a:ext cx="0" cy="0"/>
          <a:chOff x="0" y="0"/>
          <a:chExt cx="0" cy="0"/>
        </a:xfrm>
      </p:grpSpPr>
      <p:sp>
        <p:nvSpPr>
          <p:cNvPr id="5" name="Rectangle 4"/>
          <p:cNvSpPr/>
          <p:nvPr userDrawn="1"/>
        </p:nvSpPr>
        <p:spPr>
          <a:xfrm>
            <a:off x="0" y="0"/>
            <a:ext cx="12188825" cy="6858000"/>
          </a:xfrm>
          <a:prstGeom prst="rect">
            <a:avLst/>
          </a:prstGeom>
          <a:gradFill flip="none" rotWithShape="1">
            <a:gsLst>
              <a:gs pos="100000">
                <a:srgbClr val="000000">
                  <a:alpha val="48000"/>
                </a:srgbClr>
              </a:gs>
              <a:gs pos="0">
                <a:srgbClr val="000000">
                  <a:lumMod val="100000"/>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1811360086"/>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918"/>
            <a:ext cx="12188825" cy="6852165"/>
          </a:xfrm>
          <a:prstGeom prst="rect">
            <a:avLst/>
          </a:prstGeom>
        </p:spPr>
      </p:pic>
      <p:sp>
        <p:nvSpPr>
          <p:cNvPr id="5" name="Rectangle 4"/>
          <p:cNvSpPr/>
          <p:nvPr userDrawn="1"/>
        </p:nvSpPr>
        <p:spPr bwMode="auto">
          <a:xfrm>
            <a:off x="8882557" y="-1"/>
            <a:ext cx="3306269" cy="6855083"/>
          </a:xfrm>
          <a:prstGeom prst="rect">
            <a:avLst/>
          </a:prstGeom>
          <a:solidFill>
            <a:srgbClr val="00AEEF"/>
          </a:solidFill>
          <a:ln w="9525" cap="flat" cmpd="sng" algn="ctr">
            <a:noFill/>
            <a:prstDash val="solid"/>
            <a:headEnd type="none" w="med" len="med"/>
            <a:tailEnd type="none" w="med" len="med"/>
          </a:ln>
          <a:effectLst/>
        </p:spPr>
        <p:txBody>
          <a:bodyPr vert="horz" wrap="square" lIns="93232" tIns="46616" rIns="93232" bIns="46616" numCol="1" rtlCol="0" anchor="ctr" anchorCtr="0" compatLnSpc="1">
            <a:prstTxWarp prst="textNoShape">
              <a:avLst/>
            </a:prstTxWarp>
          </a:bodyPr>
          <a:lstStyle/>
          <a:p>
            <a:pPr marL="0" marR="0" lvl="0" indent="0" algn="ctr" defTabSz="932010" eaLnBrk="1" fontAlgn="base" latinLnBrk="0" hangingPunct="1">
              <a:lnSpc>
                <a:spcPct val="100000"/>
              </a:lnSpc>
              <a:spcBef>
                <a:spcPct val="0"/>
              </a:spcBef>
              <a:spcAft>
                <a:spcPct val="0"/>
              </a:spcAft>
              <a:buClrTx/>
              <a:buSzTx/>
              <a:buFontTx/>
              <a:buNone/>
              <a:tabLst/>
              <a:defRPr/>
            </a:pPr>
            <a:endParaRPr kumimoji="0" lang="en-US" sz="2243"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6" name="Rounded Rectangle 29"/>
          <p:cNvSpPr/>
          <p:nvPr userDrawn="1"/>
        </p:nvSpPr>
        <p:spPr bwMode="black">
          <a:xfrm>
            <a:off x="9881695" y="1944139"/>
            <a:ext cx="1307993" cy="3044320"/>
          </a:xfrm>
          <a:custGeom>
            <a:avLst/>
            <a:gdLst/>
            <a:ahLst/>
            <a:cxnLst/>
            <a:rect l="l" t="t" r="r" b="b"/>
            <a:pathLst>
              <a:path w="2136009" h="4350877">
                <a:moveTo>
                  <a:pt x="111238" y="2095565"/>
                </a:moveTo>
                <a:cubicBezTo>
                  <a:pt x="168383" y="2095565"/>
                  <a:pt x="215464" y="2138656"/>
                  <a:pt x="221204" y="2194180"/>
                </a:cubicBezTo>
                <a:lnTo>
                  <a:pt x="222888" y="2194180"/>
                </a:lnTo>
                <a:cubicBezTo>
                  <a:pt x="222888" y="2661471"/>
                  <a:pt x="601700" y="3040283"/>
                  <a:pt x="1068991" y="3040283"/>
                </a:cubicBezTo>
                <a:cubicBezTo>
                  <a:pt x="1530017" y="3040283"/>
                  <a:pt x="1904922" y="2671559"/>
                  <a:pt x="1914148" y="2212909"/>
                </a:cubicBezTo>
                <a:cubicBezTo>
                  <a:pt x="1913589" y="2210904"/>
                  <a:pt x="1913533" y="2208860"/>
                  <a:pt x="1913533" y="2206803"/>
                </a:cubicBezTo>
                <a:cubicBezTo>
                  <a:pt x="1913533" y="2145368"/>
                  <a:pt x="1963336" y="2095565"/>
                  <a:pt x="2024771" y="2095565"/>
                </a:cubicBezTo>
                <a:cubicBezTo>
                  <a:pt x="2081917" y="2095565"/>
                  <a:pt x="2128997" y="2138656"/>
                  <a:pt x="2134737" y="2194180"/>
                </a:cubicBezTo>
                <a:lnTo>
                  <a:pt x="2136009" y="2194180"/>
                </a:lnTo>
                <a:lnTo>
                  <a:pt x="2135585" y="2202590"/>
                </a:lnTo>
                <a:cubicBezTo>
                  <a:pt x="2135983" y="2203980"/>
                  <a:pt x="2136009" y="2205388"/>
                  <a:pt x="2136009" y="2206803"/>
                </a:cubicBezTo>
                <a:lnTo>
                  <a:pt x="2134732" y="2219472"/>
                </a:lnTo>
                <a:cubicBezTo>
                  <a:pt x="2123259" y="2751175"/>
                  <a:pt x="1722042" y="3186685"/>
                  <a:pt x="1205164" y="3251541"/>
                </a:cubicBezTo>
                <a:lnTo>
                  <a:pt x="1205164" y="3820541"/>
                </a:lnTo>
                <a:lnTo>
                  <a:pt x="1457555" y="3820541"/>
                </a:lnTo>
                <a:cubicBezTo>
                  <a:pt x="1604003" y="3820541"/>
                  <a:pt x="1722723" y="3939261"/>
                  <a:pt x="1722723" y="4085709"/>
                </a:cubicBezTo>
                <a:lnTo>
                  <a:pt x="1722722" y="4085709"/>
                </a:lnTo>
                <a:cubicBezTo>
                  <a:pt x="1722722" y="4232157"/>
                  <a:pt x="1604002" y="4350877"/>
                  <a:pt x="1457554" y="4350877"/>
                </a:cubicBezTo>
                <a:lnTo>
                  <a:pt x="678455" y="4350876"/>
                </a:lnTo>
                <a:cubicBezTo>
                  <a:pt x="532007" y="4350876"/>
                  <a:pt x="413288" y="4232157"/>
                  <a:pt x="413287" y="4085709"/>
                </a:cubicBezTo>
                <a:cubicBezTo>
                  <a:pt x="413288" y="3939261"/>
                  <a:pt x="532007" y="3820541"/>
                  <a:pt x="678455" y="3820541"/>
                </a:cubicBezTo>
                <a:lnTo>
                  <a:pt x="930844" y="3820541"/>
                </a:lnTo>
                <a:lnTo>
                  <a:pt x="930844" y="3251239"/>
                </a:lnTo>
                <a:cubicBezTo>
                  <a:pt x="419935" y="3186221"/>
                  <a:pt x="22536" y="2758927"/>
                  <a:pt x="4029" y="2234922"/>
                </a:cubicBezTo>
                <a:cubicBezTo>
                  <a:pt x="1255" y="2226017"/>
                  <a:pt x="0" y="2216556"/>
                  <a:pt x="0" y="2206803"/>
                </a:cubicBezTo>
                <a:cubicBezTo>
                  <a:pt x="0" y="2145368"/>
                  <a:pt x="49803" y="2095565"/>
                  <a:pt x="111238" y="2095565"/>
                </a:cubicBezTo>
                <a:close/>
                <a:moveTo>
                  <a:pt x="1050366" y="0"/>
                </a:moveTo>
                <a:lnTo>
                  <a:pt x="1085642" y="0"/>
                </a:lnTo>
                <a:cubicBezTo>
                  <a:pt x="1458724" y="0"/>
                  <a:pt x="1761980" y="298955"/>
                  <a:pt x="1767734" y="670400"/>
                </a:cubicBezTo>
                <a:lnTo>
                  <a:pt x="1582354" y="670400"/>
                </a:lnTo>
                <a:cubicBezTo>
                  <a:pt x="1489769" y="670400"/>
                  <a:pt x="1414714" y="745455"/>
                  <a:pt x="1414714" y="838040"/>
                </a:cubicBezTo>
                <a:cubicBezTo>
                  <a:pt x="1414714" y="930625"/>
                  <a:pt x="1489769" y="1005680"/>
                  <a:pt x="1582354" y="1005680"/>
                </a:cubicBezTo>
                <a:lnTo>
                  <a:pt x="1769044" y="1005680"/>
                </a:lnTo>
                <a:lnTo>
                  <a:pt x="1769044" y="1319453"/>
                </a:lnTo>
                <a:lnTo>
                  <a:pt x="1582354" y="1319453"/>
                </a:lnTo>
                <a:cubicBezTo>
                  <a:pt x="1489769" y="1319453"/>
                  <a:pt x="1414714" y="1394508"/>
                  <a:pt x="1414714" y="1487093"/>
                </a:cubicBezTo>
                <a:cubicBezTo>
                  <a:pt x="1414714" y="1579678"/>
                  <a:pt x="1489769" y="1654733"/>
                  <a:pt x="1582354" y="1654733"/>
                </a:cubicBezTo>
                <a:lnTo>
                  <a:pt x="1769044" y="1654733"/>
                </a:lnTo>
                <a:lnTo>
                  <a:pt x="1769044" y="1968506"/>
                </a:lnTo>
                <a:lnTo>
                  <a:pt x="1582354" y="1968506"/>
                </a:lnTo>
                <a:cubicBezTo>
                  <a:pt x="1489769" y="1968506"/>
                  <a:pt x="1414714" y="2043561"/>
                  <a:pt x="1414714" y="2136146"/>
                </a:cubicBezTo>
                <a:cubicBezTo>
                  <a:pt x="1414714" y="2228731"/>
                  <a:pt x="1489769" y="2303786"/>
                  <a:pt x="1582354" y="2303786"/>
                </a:cubicBezTo>
                <a:lnTo>
                  <a:pt x="1758275" y="2303786"/>
                </a:lnTo>
                <a:cubicBezTo>
                  <a:pt x="1709241" y="2630669"/>
                  <a:pt x="1426601" y="2880360"/>
                  <a:pt x="1085642" y="2880360"/>
                </a:cubicBezTo>
                <a:lnTo>
                  <a:pt x="1050366" y="2880360"/>
                </a:lnTo>
                <a:cubicBezTo>
                  <a:pt x="709407" y="2880360"/>
                  <a:pt x="426767" y="2630669"/>
                  <a:pt x="377733" y="2303786"/>
                </a:cubicBezTo>
                <a:lnTo>
                  <a:pt x="549845" y="2303786"/>
                </a:lnTo>
                <a:cubicBezTo>
                  <a:pt x="642430" y="2303786"/>
                  <a:pt x="717485" y="2228731"/>
                  <a:pt x="717485" y="2136146"/>
                </a:cubicBezTo>
                <a:cubicBezTo>
                  <a:pt x="717485" y="2043561"/>
                  <a:pt x="642430" y="1968506"/>
                  <a:pt x="549845" y="1968506"/>
                </a:cubicBezTo>
                <a:lnTo>
                  <a:pt x="366964" y="1968506"/>
                </a:lnTo>
                <a:lnTo>
                  <a:pt x="366964" y="1654733"/>
                </a:lnTo>
                <a:lnTo>
                  <a:pt x="549845" y="1654733"/>
                </a:lnTo>
                <a:cubicBezTo>
                  <a:pt x="642430" y="1654733"/>
                  <a:pt x="717485" y="1579678"/>
                  <a:pt x="717485" y="1487093"/>
                </a:cubicBezTo>
                <a:cubicBezTo>
                  <a:pt x="717485" y="1394508"/>
                  <a:pt x="642430" y="1319453"/>
                  <a:pt x="549845" y="1319453"/>
                </a:cubicBezTo>
                <a:lnTo>
                  <a:pt x="366964" y="1319453"/>
                </a:lnTo>
                <a:lnTo>
                  <a:pt x="366964" y="1005680"/>
                </a:lnTo>
                <a:lnTo>
                  <a:pt x="549845" y="1005680"/>
                </a:lnTo>
                <a:cubicBezTo>
                  <a:pt x="642430" y="1005680"/>
                  <a:pt x="717485" y="930625"/>
                  <a:pt x="717485" y="838040"/>
                </a:cubicBezTo>
                <a:cubicBezTo>
                  <a:pt x="717485" y="745455"/>
                  <a:pt x="642430" y="670400"/>
                  <a:pt x="549845" y="670400"/>
                </a:cubicBezTo>
                <a:lnTo>
                  <a:pt x="368275" y="670400"/>
                </a:lnTo>
                <a:cubicBezTo>
                  <a:pt x="374028" y="298955"/>
                  <a:pt x="677284" y="0"/>
                  <a:pt x="1050366" y="0"/>
                </a:cubicBezTo>
                <a:close/>
              </a:path>
            </a:pathLst>
          </a:cu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46618" tIns="46618" rIns="46618" bIns="46618" numCol="1" spcCol="0" rtlCol="0" fromWordArt="0" anchor="ctr" anchorCtr="0" forceAA="0" compatLnSpc="1">
            <a:prstTxWarp prst="textNoShape">
              <a:avLst/>
            </a:prstTxWarp>
            <a:noAutofit/>
          </a:bodyPr>
          <a:lstStyle/>
          <a:p>
            <a:pPr marL="0" marR="0" lvl="0" indent="0" algn="ctr" defTabSz="932010"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Title 5"/>
          <p:cNvSpPr>
            <a:spLocks noGrp="1"/>
          </p:cNvSpPr>
          <p:nvPr>
            <p:ph type="title" idx="4294967295"/>
          </p:nvPr>
        </p:nvSpPr>
        <p:spPr>
          <a:xfrm>
            <a:off x="461144" y="158736"/>
            <a:ext cx="3693156" cy="2413891"/>
          </a:xfrm>
          <a:prstGeom prst="rect">
            <a:avLst/>
          </a:prstGeom>
        </p:spPr>
        <p:txBody>
          <a:bodyPr anchor="ctr">
            <a:noAutofit/>
          </a:bodyPr>
          <a:lstStyle>
            <a:lvl1pPr>
              <a:defRPr sz="8797"/>
            </a:lvl1pPr>
          </a:lstStyle>
          <a:p>
            <a:r>
              <a:rPr lang="en-US" sz="8795" dirty="0">
                <a:solidFill>
                  <a:schemeClr val="bg1">
                    <a:alpha val="99000"/>
                  </a:schemeClr>
                </a:solidFill>
              </a:rPr>
              <a:t>Q&amp;A</a:t>
            </a:r>
          </a:p>
        </p:txBody>
      </p:sp>
    </p:spTree>
    <p:extLst>
      <p:ext uri="{BB962C8B-B14F-4D97-AF65-F5344CB8AC3E}">
        <p14:creationId xmlns:p14="http://schemas.microsoft.com/office/powerpoint/2010/main" val="84546304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lt">
    <p:spTree>
      <p:nvGrpSpPr>
        <p:cNvPr id="1" name=""/>
        <p:cNvGrpSpPr/>
        <p:nvPr/>
      </p:nvGrpSpPr>
      <p:grpSpPr>
        <a:xfrm>
          <a:off x="0" y="0"/>
          <a:ext cx="0" cy="0"/>
          <a:chOff x="0" y="0"/>
          <a:chExt cx="0" cy="0"/>
        </a:xfrm>
      </p:grpSpPr>
      <p:pic>
        <p:nvPicPr>
          <p:cNvPr id="6" name="Icon"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sp>
        <p:nvSpPr>
          <p:cNvPr id="9" name="Title"/>
          <p:cNvSpPr>
            <a:spLocks noGrp="1"/>
          </p:cNvSpPr>
          <p:nvPr>
            <p:ph type="title" hasCustomPrompt="1"/>
          </p:nvPr>
        </p:nvSpPr>
        <p:spPr>
          <a:xfrm>
            <a:off x="0" y="2194767"/>
            <a:ext cx="12188826" cy="1081833"/>
          </a:xfrm>
          <a:prstGeom prst="rect">
            <a:avLst/>
          </a:prstGeom>
        </p:spPr>
        <p:txBody>
          <a:bodyPr/>
          <a:lstStyle>
            <a:lvl1pPr algn="ctr">
              <a:defRPr lang="en-US" sz="5400" b="0" kern="1200" cap="none" spc="0" baseline="0" dirty="0" smtClean="0">
                <a:ln w="3175">
                  <a:noFill/>
                </a:ln>
                <a:solidFill>
                  <a:schemeClr val="bg1"/>
                </a:solidFill>
                <a:effectLst/>
                <a:latin typeface="+mj-lt"/>
                <a:ea typeface="+mn-ea"/>
                <a:cs typeface="Segoe UI" pitchFamily="34" charset="0"/>
              </a:defRPr>
            </a:lvl1pPr>
          </a:lstStyle>
          <a:p>
            <a:r>
              <a:rPr lang="en-US" dirty="0"/>
              <a:t>Title</a:t>
            </a:r>
          </a:p>
        </p:txBody>
      </p:sp>
      <p:sp>
        <p:nvSpPr>
          <p:cNvPr id="11" name="Presenter"/>
          <p:cNvSpPr>
            <a:spLocks noGrp="1"/>
          </p:cNvSpPr>
          <p:nvPr>
            <p:ph type="body" sz="quarter" idx="10" hasCustomPrompt="1"/>
          </p:nvPr>
        </p:nvSpPr>
        <p:spPr>
          <a:xfrm>
            <a:off x="-1588" y="3276600"/>
            <a:ext cx="12188825" cy="990600"/>
          </a:xfrm>
          <a:prstGeom prst="rect">
            <a:avLst/>
          </a:prstGeom>
        </p:spPr>
        <p:txBody>
          <a:bodyPr/>
          <a:lstStyle>
            <a:lvl1pPr marL="0" indent="0" algn="ctr">
              <a:buNone/>
              <a:defRPr lang="en-US" sz="2200" b="0" kern="1200" cap="none" spc="-102" baseline="0" dirty="0">
                <a:ln w="3175">
                  <a:noFill/>
                </a:ln>
                <a:solidFill>
                  <a:srgbClr val="FFFFFF"/>
                </a:solidFill>
                <a:effectLst/>
                <a:latin typeface="+mj-lt"/>
                <a:ea typeface="+mn-ea"/>
                <a:cs typeface="Segoe UI" pitchFamily="34" charset="0"/>
              </a:defRPr>
            </a:lvl1pPr>
          </a:lstStyle>
          <a:p>
            <a:pPr lvl="0"/>
            <a:r>
              <a:rPr lang="en-US" dirty="0"/>
              <a:t>Presenter</a:t>
            </a:r>
          </a:p>
        </p:txBody>
      </p:sp>
    </p:spTree>
    <p:extLst>
      <p:ext uri="{BB962C8B-B14F-4D97-AF65-F5344CB8AC3E}">
        <p14:creationId xmlns:p14="http://schemas.microsoft.com/office/powerpoint/2010/main" val="334176547"/>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all to Actio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36"/>
            <a:ext cx="12188825" cy="6852165"/>
          </a:xfrm>
          <a:prstGeom prst="rect">
            <a:avLst/>
          </a:prstGeom>
        </p:spPr>
      </p:pic>
      <p:sp>
        <p:nvSpPr>
          <p:cNvPr id="8" name="Rectangle 7"/>
          <p:cNvSpPr/>
          <p:nvPr userDrawn="1"/>
        </p:nvSpPr>
        <p:spPr bwMode="auto">
          <a:xfrm>
            <a:off x="10184615" y="-1"/>
            <a:ext cx="2004210" cy="6855083"/>
          </a:xfrm>
          <a:prstGeom prst="rect">
            <a:avLst/>
          </a:prstGeom>
          <a:solidFill>
            <a:srgbClr val="8CC600"/>
          </a:solidFill>
          <a:ln w="9525" cap="flat" cmpd="sng" algn="ctr">
            <a:noFill/>
            <a:prstDash val="solid"/>
            <a:headEnd type="none" w="med" len="med"/>
            <a:tailEnd type="none" w="med" len="med"/>
          </a:ln>
          <a:effectLst/>
        </p:spPr>
        <p:txBody>
          <a:bodyPr vert="horz" wrap="square" lIns="93232" tIns="46616" rIns="93232" bIns="46616" numCol="1" rtlCol="0" anchor="ctr" anchorCtr="0" compatLnSpc="1">
            <a:prstTxWarp prst="textNoShape">
              <a:avLst/>
            </a:prstTxWarp>
          </a:bodyPr>
          <a:lstStyle/>
          <a:p>
            <a:pPr marL="0" marR="0" lvl="0" indent="0" algn="ctr" defTabSz="932010" eaLnBrk="1" fontAlgn="base" latinLnBrk="0" hangingPunct="1">
              <a:lnSpc>
                <a:spcPct val="100000"/>
              </a:lnSpc>
              <a:spcBef>
                <a:spcPct val="0"/>
              </a:spcBef>
              <a:spcAft>
                <a:spcPct val="0"/>
              </a:spcAft>
              <a:buClrTx/>
              <a:buSzTx/>
              <a:buFontTx/>
              <a:buNone/>
              <a:tabLst/>
              <a:defRPr/>
            </a:pPr>
            <a:endParaRPr kumimoji="0" lang="en-US" sz="2243"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9" name="Freeform 64"/>
          <p:cNvSpPr>
            <a:spLocks noEditPoints="1"/>
          </p:cNvSpPr>
          <p:nvPr userDrawn="1"/>
        </p:nvSpPr>
        <p:spPr bwMode="black">
          <a:xfrm flipH="1">
            <a:off x="10595531" y="233151"/>
            <a:ext cx="1182378" cy="908302"/>
          </a:xfrm>
          <a:custGeom>
            <a:avLst/>
            <a:gdLst>
              <a:gd name="T0" fmla="*/ 12 w 221"/>
              <a:gd name="T1" fmla="*/ 104 h 170"/>
              <a:gd name="T2" fmla="*/ 6 w 221"/>
              <a:gd name="T3" fmla="*/ 103 h 170"/>
              <a:gd name="T4" fmla="*/ 2 w 221"/>
              <a:gd name="T5" fmla="*/ 108 h 170"/>
              <a:gd name="T6" fmla="*/ 10 w 221"/>
              <a:gd name="T7" fmla="*/ 141 h 170"/>
              <a:gd name="T8" fmla="*/ 16 w 221"/>
              <a:gd name="T9" fmla="*/ 143 h 170"/>
              <a:gd name="T10" fmla="*/ 21 w 221"/>
              <a:gd name="T11" fmla="*/ 139 h 170"/>
              <a:gd name="T12" fmla="*/ 12 w 221"/>
              <a:gd name="T13" fmla="*/ 104 h 170"/>
              <a:gd name="T14" fmla="*/ 185 w 221"/>
              <a:gd name="T15" fmla="*/ 8 h 170"/>
              <a:gd name="T16" fmla="*/ 219 w 221"/>
              <a:gd name="T17" fmla="*/ 136 h 170"/>
              <a:gd name="T18" fmla="*/ 209 w 221"/>
              <a:gd name="T19" fmla="*/ 139 h 170"/>
              <a:gd name="T20" fmla="*/ 175 w 221"/>
              <a:gd name="T21" fmla="*/ 10 h 170"/>
              <a:gd name="T22" fmla="*/ 185 w 221"/>
              <a:gd name="T23" fmla="*/ 8 h 170"/>
              <a:gd name="T24" fmla="*/ 104 w 221"/>
              <a:gd name="T25" fmla="*/ 170 h 170"/>
              <a:gd name="T26" fmla="*/ 85 w 221"/>
              <a:gd name="T27" fmla="*/ 170 h 170"/>
              <a:gd name="T28" fmla="*/ 63 w 221"/>
              <a:gd name="T29" fmla="*/ 143 h 170"/>
              <a:gd name="T30" fmla="*/ 73 w 221"/>
              <a:gd name="T31" fmla="*/ 143 h 170"/>
              <a:gd name="T32" fmla="*/ 85 w 221"/>
              <a:gd name="T33" fmla="*/ 157 h 170"/>
              <a:gd name="T34" fmla="*/ 104 w 221"/>
              <a:gd name="T35" fmla="*/ 157 h 170"/>
              <a:gd name="T36" fmla="*/ 116 w 221"/>
              <a:gd name="T37" fmla="*/ 143 h 170"/>
              <a:gd name="T38" fmla="*/ 128 w 221"/>
              <a:gd name="T39" fmla="*/ 143 h 170"/>
              <a:gd name="T40" fmla="*/ 104 w 221"/>
              <a:gd name="T41" fmla="*/ 170 h 170"/>
              <a:gd name="T42" fmla="*/ 18 w 221"/>
              <a:gd name="T43" fmla="*/ 102 h 170"/>
              <a:gd name="T44" fmla="*/ 168 w 221"/>
              <a:gd name="T45" fmla="*/ 16 h 170"/>
              <a:gd name="T46" fmla="*/ 172 w 221"/>
              <a:gd name="T47" fmla="*/ 30 h 170"/>
              <a:gd name="T48" fmla="*/ 20 w 221"/>
              <a:gd name="T49" fmla="*/ 109 h 170"/>
              <a:gd name="T50" fmla="*/ 18 w 221"/>
              <a:gd name="T51" fmla="*/ 102 h 170"/>
              <a:gd name="T52" fmla="*/ 185 w 221"/>
              <a:gd name="T53" fmla="*/ 79 h 170"/>
              <a:gd name="T54" fmla="*/ 201 w 221"/>
              <a:gd name="T55" fmla="*/ 137 h 170"/>
              <a:gd name="T56" fmla="*/ 28 w 221"/>
              <a:gd name="T57" fmla="*/ 138 h 170"/>
              <a:gd name="T58" fmla="*/ 24 w 221"/>
              <a:gd name="T59" fmla="*/ 122 h 170"/>
              <a:gd name="T60" fmla="*/ 185 w 221"/>
              <a:gd name="T61" fmla="*/ 7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1" h="170">
                <a:moveTo>
                  <a:pt x="12" y="104"/>
                </a:moveTo>
                <a:cubicBezTo>
                  <a:pt x="6" y="103"/>
                  <a:pt x="6" y="103"/>
                  <a:pt x="6" y="103"/>
                </a:cubicBezTo>
                <a:cubicBezTo>
                  <a:pt x="3" y="103"/>
                  <a:pt x="0" y="104"/>
                  <a:pt x="2" y="108"/>
                </a:cubicBezTo>
                <a:cubicBezTo>
                  <a:pt x="10" y="141"/>
                  <a:pt x="10" y="141"/>
                  <a:pt x="10" y="141"/>
                </a:cubicBezTo>
                <a:cubicBezTo>
                  <a:pt x="12" y="145"/>
                  <a:pt x="14" y="144"/>
                  <a:pt x="16" y="143"/>
                </a:cubicBezTo>
                <a:cubicBezTo>
                  <a:pt x="21" y="139"/>
                  <a:pt x="21" y="139"/>
                  <a:pt x="21" y="139"/>
                </a:cubicBezTo>
                <a:cubicBezTo>
                  <a:pt x="12" y="104"/>
                  <a:pt x="12" y="104"/>
                  <a:pt x="12" y="104"/>
                </a:cubicBezTo>
                <a:close/>
                <a:moveTo>
                  <a:pt x="185" y="8"/>
                </a:moveTo>
                <a:cubicBezTo>
                  <a:pt x="219" y="136"/>
                  <a:pt x="219" y="136"/>
                  <a:pt x="219" y="136"/>
                </a:cubicBezTo>
                <a:cubicBezTo>
                  <a:pt x="221" y="143"/>
                  <a:pt x="211" y="146"/>
                  <a:pt x="209" y="139"/>
                </a:cubicBezTo>
                <a:cubicBezTo>
                  <a:pt x="175" y="10"/>
                  <a:pt x="175" y="10"/>
                  <a:pt x="175" y="10"/>
                </a:cubicBezTo>
                <a:cubicBezTo>
                  <a:pt x="173" y="3"/>
                  <a:pt x="183" y="0"/>
                  <a:pt x="185" y="8"/>
                </a:cubicBezTo>
                <a:close/>
                <a:moveTo>
                  <a:pt x="104" y="170"/>
                </a:moveTo>
                <a:cubicBezTo>
                  <a:pt x="85" y="170"/>
                  <a:pt x="85" y="170"/>
                  <a:pt x="85" y="170"/>
                </a:cubicBezTo>
                <a:cubicBezTo>
                  <a:pt x="69" y="170"/>
                  <a:pt x="62" y="156"/>
                  <a:pt x="63" y="143"/>
                </a:cubicBezTo>
                <a:cubicBezTo>
                  <a:pt x="73" y="143"/>
                  <a:pt x="73" y="143"/>
                  <a:pt x="73" y="143"/>
                </a:cubicBezTo>
                <a:cubicBezTo>
                  <a:pt x="73" y="150"/>
                  <a:pt x="77" y="157"/>
                  <a:pt x="85" y="157"/>
                </a:cubicBezTo>
                <a:cubicBezTo>
                  <a:pt x="104" y="157"/>
                  <a:pt x="104" y="157"/>
                  <a:pt x="104" y="157"/>
                </a:cubicBezTo>
                <a:cubicBezTo>
                  <a:pt x="112" y="157"/>
                  <a:pt x="116" y="150"/>
                  <a:pt x="116" y="143"/>
                </a:cubicBezTo>
                <a:cubicBezTo>
                  <a:pt x="128" y="143"/>
                  <a:pt x="128" y="143"/>
                  <a:pt x="128" y="143"/>
                </a:cubicBezTo>
                <a:cubicBezTo>
                  <a:pt x="128" y="156"/>
                  <a:pt x="120" y="170"/>
                  <a:pt x="104" y="170"/>
                </a:cubicBezTo>
                <a:close/>
                <a:moveTo>
                  <a:pt x="18" y="102"/>
                </a:moveTo>
                <a:cubicBezTo>
                  <a:pt x="168" y="16"/>
                  <a:pt x="168" y="16"/>
                  <a:pt x="168" y="16"/>
                </a:cubicBezTo>
                <a:cubicBezTo>
                  <a:pt x="172" y="30"/>
                  <a:pt x="172" y="30"/>
                  <a:pt x="172" y="30"/>
                </a:cubicBezTo>
                <a:cubicBezTo>
                  <a:pt x="20" y="109"/>
                  <a:pt x="20" y="109"/>
                  <a:pt x="20" y="109"/>
                </a:cubicBezTo>
                <a:cubicBezTo>
                  <a:pt x="18" y="102"/>
                  <a:pt x="18" y="102"/>
                  <a:pt x="18" y="102"/>
                </a:cubicBezTo>
                <a:close/>
                <a:moveTo>
                  <a:pt x="185" y="79"/>
                </a:moveTo>
                <a:cubicBezTo>
                  <a:pt x="201" y="137"/>
                  <a:pt x="201" y="137"/>
                  <a:pt x="201" y="137"/>
                </a:cubicBezTo>
                <a:cubicBezTo>
                  <a:pt x="28" y="138"/>
                  <a:pt x="28" y="138"/>
                  <a:pt x="28" y="138"/>
                </a:cubicBezTo>
                <a:cubicBezTo>
                  <a:pt x="24" y="122"/>
                  <a:pt x="24" y="122"/>
                  <a:pt x="24" y="122"/>
                </a:cubicBezTo>
                <a:cubicBezTo>
                  <a:pt x="185" y="79"/>
                  <a:pt x="185" y="79"/>
                  <a:pt x="185" y="79"/>
                </a:cubicBezTo>
                <a:close/>
              </a:path>
            </a:pathLst>
          </a:custGeom>
          <a:solidFill>
            <a:srgbClr val="FFFFFF"/>
          </a:solidFill>
          <a:ln>
            <a:noFill/>
          </a:ln>
        </p:spPr>
        <p:txBody>
          <a:bodyPr vert="horz" wrap="square" lIns="83921" tIns="41961" rIns="83921" bIns="41961" numCol="1" anchor="t" anchorCtr="0" compatLnSpc="1">
            <a:prstTxWarp prst="textNoShape">
              <a:avLst/>
            </a:prstTxWarp>
          </a:bodyPr>
          <a:lstStyle/>
          <a:p>
            <a:pPr marL="0" marR="0" lvl="0" indent="0" defTabSz="932279" eaLnBrk="1" fontAlgn="auto" latinLnBrk="0" hangingPunct="1">
              <a:lnSpc>
                <a:spcPct val="100000"/>
              </a:lnSpc>
              <a:spcBef>
                <a:spcPts val="0"/>
              </a:spcBef>
              <a:spcAft>
                <a:spcPts val="0"/>
              </a:spcAft>
              <a:buClrTx/>
              <a:buSzTx/>
              <a:buFontTx/>
              <a:buNone/>
              <a:tabLst/>
              <a:defRPr/>
            </a:pPr>
            <a:endParaRPr kumimoji="0" lang="en-US" sz="1632" b="0" i="0" u="none" strike="noStrike" kern="0" cap="none" spc="0" normalizeH="0" baseline="0" noProof="0">
              <a:ln>
                <a:noFill/>
              </a:ln>
              <a:solidFill>
                <a:srgbClr val="292929"/>
              </a:solidFill>
              <a:effectLst/>
              <a:uLnTx/>
              <a:uFillTx/>
            </a:endParaRPr>
          </a:p>
        </p:txBody>
      </p:sp>
      <p:sp>
        <p:nvSpPr>
          <p:cNvPr id="4" name="Text Placeholder 3"/>
          <p:cNvSpPr>
            <a:spLocks noGrp="1"/>
          </p:cNvSpPr>
          <p:nvPr>
            <p:ph type="body" sz="quarter" idx="10"/>
          </p:nvPr>
        </p:nvSpPr>
        <p:spPr>
          <a:xfrm>
            <a:off x="589647" y="233152"/>
            <a:ext cx="9308263" cy="6416675"/>
          </a:xfrm>
          <a:prstGeom prst="rect">
            <a:avLst/>
          </a:prstGeom>
        </p:spPr>
        <p:txBody>
          <a:bodyPr/>
          <a:lstStyle>
            <a:lvl1pPr marL="0" indent="0">
              <a:buNone/>
              <a:defRPr sz="3599"/>
            </a:lvl1pPr>
            <a:lvl2pPr>
              <a:defRPr sz="3599"/>
            </a:lvl2pPr>
            <a:lvl3pPr>
              <a:defRPr sz="3599"/>
            </a:lvl3pPr>
            <a:lvl4pPr>
              <a:defRPr sz="3599"/>
            </a:lvl4pPr>
            <a:lvl5pPr>
              <a:defRPr sz="3599"/>
            </a:lvl5pPr>
          </a:lstStyle>
          <a:p>
            <a:pPr lvl="0"/>
            <a:r>
              <a:rPr lang="en-US" dirty="0"/>
              <a:t>Click to edit Master text styles</a:t>
            </a:r>
          </a:p>
        </p:txBody>
      </p:sp>
    </p:spTree>
    <p:extLst>
      <p:ext uri="{BB962C8B-B14F-4D97-AF65-F5344CB8AC3E}">
        <p14:creationId xmlns:p14="http://schemas.microsoft.com/office/powerpoint/2010/main" val="1915913421"/>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nd">
    <p:bg>
      <p:bgPr>
        <a:solidFill>
          <a:schemeClr val="tx2">
            <a:lumMod val="50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88825" cy="68580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rgbClr val="FFFFFF"/>
              </a:solidFill>
            </a:endParaRPr>
          </a:p>
        </p:txBody>
      </p:sp>
      <p:sp>
        <p:nvSpPr>
          <p:cNvPr id="3" name="Text Box 3"/>
          <p:cNvSpPr txBox="1">
            <a:spLocks noChangeArrowheads="1"/>
          </p:cNvSpPr>
          <p:nvPr userDrawn="1"/>
        </p:nvSpPr>
        <p:spPr bwMode="blackWhite">
          <a:xfrm>
            <a:off x="450085" y="5503176"/>
            <a:ext cx="8637119" cy="711824"/>
          </a:xfrm>
          <a:prstGeom prst="rect">
            <a:avLst/>
          </a:prstGeom>
          <a:noFill/>
          <a:ln w="12700">
            <a:noFill/>
            <a:miter lim="800000"/>
            <a:headEnd type="none" w="sm" len="sm"/>
            <a:tailEnd type="none" w="sm" len="sm"/>
          </a:ln>
          <a:effectLst/>
        </p:spPr>
        <p:txBody>
          <a:bodyPr vert="horz" wrap="square" lIns="179238" tIns="143391" rIns="179238" bIns="143391" numCol="1" anchor="t" anchorCtr="0" compatLnSpc="1">
            <a:prstTxWarp prst="textNoShape">
              <a:avLst/>
            </a:prstTxWarp>
            <a:spAutoFit/>
          </a:bodyPr>
          <a:lstStyle/>
          <a:p>
            <a:pPr defTabSz="913650" eaLnBrk="0" hangingPunct="0"/>
            <a:r>
              <a:rPr lang="en-US" sz="686" dirty="0">
                <a:gradFill>
                  <a:gsLst>
                    <a:gs pos="0">
                      <a:srgbClr val="FFFFFF"/>
                    </a:gs>
                    <a:gs pos="100000">
                      <a:srgbClr val="FFFFFF"/>
                    </a:gs>
                  </a:gsLst>
                  <a:lin ang="5400000" scaled="0"/>
                </a:gradFill>
                <a:cs typeface="Segoe UI" pitchFamily="34" charset="0"/>
              </a:rPr>
              <a:t>© 2015 Microsoft Corporation. All rights reserved. Microsoft, Windows, Windows Vista and other product names are or may be registered trademarks and/or trademarks in the U.S. and/or other countries.</a:t>
            </a:r>
          </a:p>
          <a:p>
            <a:pPr defTabSz="913650" eaLnBrk="0" hangingPunct="0"/>
            <a:r>
              <a:rPr lang="en-US" sz="686"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667743" y="2968091"/>
            <a:ext cx="3223021" cy="690695"/>
          </a:xfrm>
          <a:prstGeom prst="rect">
            <a:avLst/>
          </a:prstGeom>
        </p:spPr>
      </p:pic>
    </p:spTree>
    <p:extLst>
      <p:ext uri="{BB962C8B-B14F-4D97-AF65-F5344CB8AC3E}">
        <p14:creationId xmlns:p14="http://schemas.microsoft.com/office/powerpoint/2010/main" val="3050578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620134" y="353094"/>
            <a:ext cx="10986231" cy="826002"/>
          </a:xfrm>
          <a:prstGeom prst="rect">
            <a:avLst/>
          </a:prstGeom>
        </p:spPr>
        <p:txBody>
          <a:bodyPr/>
          <a:lstStyle>
            <a:lvl1pPr>
              <a:defRPr>
                <a:solidFill>
                  <a:srgbClr val="008272"/>
                </a:solidFill>
                <a:latin typeface="Segoe UI Light" panose="020B0502040204020203" pitchFamily="34" charset="0"/>
                <a:cs typeface="Segoe UI Light" panose="020B0502040204020203" pitchFamily="34" charset="0"/>
              </a:defRPr>
            </a:lvl1pPr>
          </a:lstStyle>
          <a:p>
            <a:r>
              <a:rPr lang="en-US" dirty="0"/>
              <a:t>Click to edit title</a:t>
            </a:r>
          </a:p>
        </p:txBody>
      </p:sp>
    </p:spTree>
    <p:extLst>
      <p:ext uri="{BB962C8B-B14F-4D97-AF65-F5344CB8AC3E}">
        <p14:creationId xmlns:p14="http://schemas.microsoft.com/office/powerpoint/2010/main" val="29142966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895103" y="6256217"/>
            <a:ext cx="2742486" cy="365125"/>
          </a:xfrm>
          <a:prstGeom prst="rect">
            <a:avLst/>
          </a:prstGeom>
        </p:spPr>
        <p:txBody>
          <a:bodyPr/>
          <a:lstStyle/>
          <a:p>
            <a:fld id="{0A164282-434E-41D4-9582-783D542A7B68}" type="slidenum">
              <a:rPr lang="en-US" smtClean="0"/>
              <a:t>‹#›</a:t>
            </a:fld>
            <a:endParaRPr lang="en-US"/>
          </a:p>
        </p:txBody>
      </p:sp>
    </p:spTree>
    <p:extLst>
      <p:ext uri="{BB962C8B-B14F-4D97-AF65-F5344CB8AC3E}">
        <p14:creationId xmlns:p14="http://schemas.microsoft.com/office/powerpoint/2010/main" val="20764051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033" y="5670380"/>
            <a:ext cx="11648624" cy="884990"/>
          </a:xfrm>
          <a:noFill/>
        </p:spPr>
        <p:txBody>
          <a:bodyPr lIns="146304" tIns="109728" rIns="146304" bIns="109728" anchor="b">
            <a:noAutofit/>
          </a:bodyPr>
          <a:lstStyle>
            <a:lvl1pPr marL="0" indent="0">
              <a:spcBef>
                <a:spcPts val="0"/>
              </a:spcBef>
              <a:buNone/>
              <a:defRPr sz="1960" spc="0" baseline="0">
                <a:gradFill>
                  <a:gsLst>
                    <a:gs pos="0">
                      <a:schemeClr val="tx1"/>
                    </a:gs>
                    <a:gs pos="100000">
                      <a:schemeClr val="tx1"/>
                    </a:gs>
                  </a:gsLst>
                  <a:lin ang="5400000" scaled="0"/>
                </a:gradFill>
                <a:latin typeface="+mn-lt"/>
              </a:defRPr>
            </a:lvl1pPr>
          </a:lstStyle>
          <a:p>
            <a:pPr lvl="0"/>
            <a:r>
              <a:rPr lang="en-US" dirty="0"/>
              <a:t>Speaker Name</a:t>
            </a:r>
          </a:p>
        </p:txBody>
      </p:sp>
      <p:sp>
        <p:nvSpPr>
          <p:cNvPr id="9" name="Title 1"/>
          <p:cNvSpPr>
            <a:spLocks noGrp="1"/>
          </p:cNvSpPr>
          <p:nvPr>
            <p:ph type="title" hasCustomPrompt="1"/>
          </p:nvPr>
        </p:nvSpPr>
        <p:spPr>
          <a:xfrm>
            <a:off x="269232" y="2075840"/>
            <a:ext cx="11650424" cy="1801436"/>
          </a:xfrm>
          <a:noFill/>
        </p:spPr>
        <p:txBody>
          <a:bodyPr lIns="146304" tIns="91440" rIns="146304" bIns="91440" anchor="t" anchorCtr="0"/>
          <a:lstStyle>
            <a:lvl1pPr>
              <a:defRPr sz="5293" spc="-98" baseline="0">
                <a:gradFill>
                  <a:gsLst>
                    <a:gs pos="3333">
                      <a:schemeClr val="tx1"/>
                    </a:gs>
                    <a:gs pos="39000">
                      <a:schemeClr val="tx1"/>
                    </a:gs>
                  </a:gsLst>
                  <a:lin ang="5400000" scaled="0"/>
                </a:gradFill>
              </a:defRPr>
            </a:lvl1pPr>
          </a:lstStyle>
          <a:p>
            <a:r>
              <a:rPr lang="en-US" dirty="0"/>
              <a:t>Presentation title</a:t>
            </a:r>
          </a:p>
        </p:txBody>
      </p:sp>
      <p:sp>
        <p:nvSpPr>
          <p:cNvPr id="4" name="Text Placeholder 2"/>
          <p:cNvSpPr>
            <a:spLocks noGrp="1"/>
          </p:cNvSpPr>
          <p:nvPr>
            <p:ph type="body" sz="quarter" idx="13" hasCustomPrompt="1"/>
          </p:nvPr>
        </p:nvSpPr>
        <p:spPr>
          <a:xfrm>
            <a:off x="269232" y="301617"/>
            <a:ext cx="3583210" cy="566950"/>
          </a:xfrm>
        </p:spPr>
        <p:txBody>
          <a:bodyPr lIns="182880" tIns="146304" rIns="182880" bIns="146304"/>
          <a:lstStyle>
            <a:lvl1pPr marL="0" indent="0">
              <a:buNone/>
              <a:defRPr sz="1960">
                <a:latin typeface="+mn-lt"/>
              </a:defRPr>
            </a:lvl1pPr>
            <a:lvl2pPr marL="336076" indent="0">
              <a:buNone/>
              <a:defRPr sz="1960"/>
            </a:lvl2pPr>
            <a:lvl3pPr marL="560127" indent="0">
              <a:buNone/>
              <a:defRPr sz="1960"/>
            </a:lvl3pPr>
            <a:lvl4pPr marL="784178" indent="0">
              <a:buNone/>
              <a:defRPr sz="1960"/>
            </a:lvl4pPr>
            <a:lvl5pPr marL="1008229" indent="0">
              <a:buNone/>
              <a:defRPr sz="1960"/>
            </a:lvl5pPr>
          </a:lstStyle>
          <a:p>
            <a:pPr lvl="0"/>
            <a:r>
              <a:rPr lang="en-US" dirty="0"/>
              <a:t>Session Code Here</a:t>
            </a:r>
          </a:p>
        </p:txBody>
      </p:sp>
    </p:spTree>
    <p:extLst>
      <p:ext uri="{BB962C8B-B14F-4D97-AF65-F5344CB8AC3E}">
        <p14:creationId xmlns:p14="http://schemas.microsoft.com/office/powerpoint/2010/main" val="28934405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4406">
          <p15:clr>
            <a:srgbClr val="C35EA4"/>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033" y="5670380"/>
            <a:ext cx="8960050" cy="884990"/>
          </a:xfrm>
          <a:noFill/>
        </p:spPr>
        <p:txBody>
          <a:bodyPr lIns="146304" tIns="109728" rIns="146304" bIns="109728" anchor="b">
            <a:noAutofit/>
          </a:bodyPr>
          <a:lstStyle>
            <a:lvl1pPr marL="0" indent="0">
              <a:spcBef>
                <a:spcPts val="0"/>
              </a:spcBef>
              <a:buNone/>
              <a:defRPr sz="1960" spc="0" baseline="0">
                <a:gradFill>
                  <a:gsLst>
                    <a:gs pos="0">
                      <a:schemeClr val="tx1"/>
                    </a:gs>
                    <a:gs pos="100000">
                      <a:schemeClr val="tx1"/>
                    </a:gs>
                  </a:gsLst>
                  <a:lin ang="5400000" scaled="0"/>
                </a:gradFill>
                <a:latin typeface="+mn-lt"/>
              </a:defRPr>
            </a:lvl1pPr>
          </a:lstStyle>
          <a:p>
            <a:pPr lvl="0"/>
            <a:r>
              <a:rPr lang="en-US" dirty="0"/>
              <a:t>Speaker Name</a:t>
            </a:r>
          </a:p>
        </p:txBody>
      </p:sp>
      <p:sp>
        <p:nvSpPr>
          <p:cNvPr id="9" name="Title 1"/>
          <p:cNvSpPr>
            <a:spLocks noGrp="1"/>
          </p:cNvSpPr>
          <p:nvPr>
            <p:ph type="title" hasCustomPrompt="1"/>
          </p:nvPr>
        </p:nvSpPr>
        <p:spPr>
          <a:xfrm>
            <a:off x="269232" y="2075840"/>
            <a:ext cx="11650424" cy="1801436"/>
          </a:xfrm>
          <a:noFill/>
        </p:spPr>
        <p:txBody>
          <a:bodyPr lIns="146304" tIns="91440" rIns="146304" bIns="91440" anchor="t" anchorCtr="0"/>
          <a:lstStyle>
            <a:lvl1pPr>
              <a:defRPr sz="5293" spc="-98" baseline="0">
                <a:gradFill>
                  <a:gsLst>
                    <a:gs pos="3333">
                      <a:schemeClr val="tx1"/>
                    </a:gs>
                    <a:gs pos="39000">
                      <a:schemeClr val="tx1"/>
                    </a:gs>
                  </a:gsLst>
                  <a:lin ang="5400000" scaled="0"/>
                </a:gradFill>
              </a:defRPr>
            </a:lvl1pPr>
          </a:lstStyle>
          <a:p>
            <a:r>
              <a:rPr lang="en-US" dirty="0"/>
              <a:t>Presentation title</a:t>
            </a:r>
          </a:p>
        </p:txBody>
      </p:sp>
      <p:sp>
        <p:nvSpPr>
          <p:cNvPr id="4" name="Freeform 3"/>
          <p:cNvSpPr>
            <a:spLocks noChangeAspect="1" noEditPoints="1"/>
          </p:cNvSpPr>
          <p:nvPr userDrawn="1"/>
        </p:nvSpPr>
        <p:spPr bwMode="black">
          <a:xfrm>
            <a:off x="10127231" y="5984140"/>
            <a:ext cx="1607206" cy="403448"/>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89619" tIns="44810" rIns="89619" bIns="44810" numCol="1" anchor="t" anchorCtr="0" compatLnSpc="1">
            <a:prstTxWarp prst="textNoShape">
              <a:avLst/>
            </a:prstTxWarp>
          </a:bodyPr>
          <a:lstStyle/>
          <a:p>
            <a:pPr defTabSz="914180"/>
            <a:endParaRPr lang="en-US" sz="1764">
              <a:solidFill>
                <a:srgbClr val="404040"/>
              </a:solidFill>
            </a:endParaRPr>
          </a:p>
        </p:txBody>
      </p:sp>
      <p:sp>
        <p:nvSpPr>
          <p:cNvPr id="6" name="Text Placeholder 2"/>
          <p:cNvSpPr>
            <a:spLocks noGrp="1"/>
          </p:cNvSpPr>
          <p:nvPr>
            <p:ph type="body" sz="quarter" idx="13" hasCustomPrompt="1"/>
          </p:nvPr>
        </p:nvSpPr>
        <p:spPr>
          <a:xfrm>
            <a:off x="269232" y="301617"/>
            <a:ext cx="3583210" cy="566950"/>
          </a:xfrm>
        </p:spPr>
        <p:txBody>
          <a:bodyPr lIns="182880" tIns="146304" rIns="182880" bIns="146304"/>
          <a:lstStyle>
            <a:lvl1pPr marL="0" indent="0">
              <a:buNone/>
              <a:defRPr sz="1960">
                <a:latin typeface="+mn-lt"/>
              </a:defRPr>
            </a:lvl1pPr>
            <a:lvl2pPr marL="336076" indent="0">
              <a:buNone/>
              <a:defRPr sz="1960"/>
            </a:lvl2pPr>
            <a:lvl3pPr marL="560127" indent="0">
              <a:buNone/>
              <a:defRPr sz="1960"/>
            </a:lvl3pPr>
            <a:lvl4pPr marL="784178" indent="0">
              <a:buNone/>
              <a:defRPr sz="1960"/>
            </a:lvl4pPr>
            <a:lvl5pPr marL="1008229" indent="0">
              <a:buNone/>
              <a:defRPr sz="1960"/>
            </a:lvl5pPr>
          </a:lstStyle>
          <a:p>
            <a:pPr lvl="0"/>
            <a:r>
              <a:rPr lang="en-US" dirty="0"/>
              <a:t>Session Code Here</a:t>
            </a:r>
          </a:p>
        </p:txBody>
      </p:sp>
    </p:spTree>
    <p:extLst>
      <p:ext uri="{BB962C8B-B14F-4D97-AF65-F5344CB8AC3E}">
        <p14:creationId xmlns:p14="http://schemas.microsoft.com/office/powerpoint/2010/main" val="17124778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4406">
          <p15:clr>
            <a:srgbClr val="C35EA4"/>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169" y="1189177"/>
            <a:ext cx="11650488" cy="2184808"/>
          </a:xfrm>
        </p:spPr>
        <p:txBody>
          <a:bodyPr>
            <a:spAutoFit/>
          </a:bodyPr>
          <a:lstStyle>
            <a:lvl3pPr>
              <a:defRPr sz="2352"/>
            </a:lvl3pPr>
            <a:lvl4pPr>
              <a:defRPr sz="1960"/>
            </a:lvl4pPr>
            <a:lvl5pPr>
              <a:defRPr sz="196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50651691"/>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 2">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16249" y="1635896"/>
            <a:ext cx="8603408" cy="4931036"/>
          </a:xfrm>
        </p:spPr>
        <p:txBody>
          <a:bodyPr wrap="square">
            <a:noAutofit/>
          </a:bodyPr>
          <a:lstStyle>
            <a:lvl3pPr>
              <a:defRPr sz="2352"/>
            </a:lvl3pPr>
            <a:lvl4pPr>
              <a:defRPr sz="1960"/>
            </a:lvl4pPr>
            <a:lvl5pPr>
              <a:defRPr sz="196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1"/>
          </p:nvPr>
        </p:nvSpPr>
        <p:spPr>
          <a:xfrm>
            <a:off x="277510" y="1635896"/>
            <a:ext cx="2688574" cy="4931036"/>
          </a:xfrm>
        </p:spPr>
        <p:txBody>
          <a:bodyPr>
            <a:noAutofit/>
          </a:bodyPr>
          <a:lstStyle>
            <a:lvl1pPr marL="0" indent="0">
              <a:buNone/>
              <a:defRPr kumimoji="0" lang="en-US" sz="2352" b="0" i="0" u="none" strike="noStrike" kern="1200" cap="none" spc="0" normalizeH="0" baseline="0" dirty="0" smtClean="0">
                <a:ln>
                  <a:noFill/>
                </a:ln>
                <a:gradFill>
                  <a:gsLst>
                    <a:gs pos="100000">
                      <a:schemeClr val="tx1"/>
                    </a:gs>
                    <a:gs pos="0">
                      <a:schemeClr val="tx1"/>
                    </a:gs>
                  </a:gsLst>
                  <a:lin ang="5400000" scaled="0"/>
                </a:gradFill>
                <a:effectLst/>
                <a:uLnTx/>
                <a:uFillTx/>
                <a:latin typeface="+mn-lt"/>
                <a:ea typeface="+mj-ea"/>
                <a:cs typeface="+mj-cs"/>
              </a:defRPr>
            </a:lvl1pPr>
          </a:lstStyle>
          <a:p>
            <a:pPr marL="0" marR="0" lvl="0" indent="0" algn="l" defTabSz="895974" rtl="0" eaLnBrk="1" fontAlgn="auto" latinLnBrk="0" hangingPunct="1">
              <a:lnSpc>
                <a:spcPct val="100000"/>
              </a:lnSpc>
              <a:spcBef>
                <a:spcPct val="0"/>
              </a:spcBef>
              <a:spcAft>
                <a:spcPts val="0"/>
              </a:spcAft>
              <a:buClrTx/>
              <a:buSzTx/>
              <a:tabLst/>
              <a:defRPr/>
            </a:pPr>
            <a:r>
              <a:rPr lang="en-US" dirty="0"/>
              <a:t>Click to edit Master text styles</a:t>
            </a:r>
          </a:p>
        </p:txBody>
      </p:sp>
    </p:spTree>
    <p:extLst>
      <p:ext uri="{BB962C8B-B14F-4D97-AF65-F5344CB8AC3E}">
        <p14:creationId xmlns:p14="http://schemas.microsoft.com/office/powerpoint/2010/main" val="3392485709"/>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Only Large">
    <p:spTree>
      <p:nvGrpSpPr>
        <p:cNvPr id="1" name=""/>
        <p:cNvGrpSpPr/>
        <p:nvPr/>
      </p:nvGrpSpPr>
      <p:grpSpPr>
        <a:xfrm>
          <a:off x="0" y="0"/>
          <a:ext cx="0" cy="0"/>
          <a:chOff x="0" y="0"/>
          <a:chExt cx="0" cy="0"/>
        </a:xfrm>
      </p:grpSpPr>
      <p:sp>
        <p:nvSpPr>
          <p:cNvPr id="2" name="Title 1"/>
          <p:cNvSpPr>
            <a:spLocks noGrp="1"/>
          </p:cNvSpPr>
          <p:nvPr>
            <p:ph type="title"/>
          </p:nvPr>
        </p:nvSpPr>
        <p:spPr>
          <a:xfrm>
            <a:off x="1165361" y="2084173"/>
            <a:ext cx="9858104" cy="1793104"/>
          </a:xfrm>
        </p:spPr>
        <p:txBody>
          <a:bodyPr/>
          <a:lstStyle>
            <a:lvl1pPr>
              <a:defRPr sz="4704" baseline="0"/>
            </a:lvl1pPr>
          </a:lstStyle>
          <a:p>
            <a:r>
              <a:rPr lang="en-US" dirty="0"/>
              <a:t>Click to edit Master title style</a:t>
            </a:r>
          </a:p>
        </p:txBody>
      </p:sp>
    </p:spTree>
    <p:extLst>
      <p:ext uri="{BB962C8B-B14F-4D97-AF65-F5344CB8AC3E}">
        <p14:creationId xmlns:p14="http://schemas.microsoft.com/office/powerpoint/2010/main" val="2560666077"/>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1"/>
          </p:nvPr>
        </p:nvSpPr>
        <p:spPr>
          <a:xfrm>
            <a:off x="277510" y="1635896"/>
            <a:ext cx="2688574" cy="4931036"/>
          </a:xfrm>
        </p:spPr>
        <p:txBody>
          <a:bodyPr>
            <a:noAutofit/>
          </a:bodyPr>
          <a:lstStyle>
            <a:lvl1pPr>
              <a:defRPr kumimoji="0" lang="en-US" sz="2352" b="0" i="0" u="none" strike="noStrike" kern="1200" cap="none" spc="0" normalizeH="0" baseline="0" dirty="0" smtClean="0">
                <a:ln>
                  <a:noFill/>
                </a:ln>
                <a:gradFill>
                  <a:gsLst>
                    <a:gs pos="92208">
                      <a:schemeClr val="tx1"/>
                    </a:gs>
                    <a:gs pos="0">
                      <a:schemeClr val="tx1"/>
                    </a:gs>
                  </a:gsLst>
                  <a:lin ang="5400000" scaled="0"/>
                </a:gradFill>
                <a:effectLst/>
                <a:uLnTx/>
                <a:uFillTx/>
                <a:latin typeface="+mn-lt"/>
                <a:ea typeface="+mj-ea"/>
                <a:cs typeface="+mj-cs"/>
              </a:defRPr>
            </a:lvl1pPr>
          </a:lstStyle>
          <a:p>
            <a:pPr marL="0" marR="0" lvl="0" indent="0" algn="l" defTabSz="895974" rtl="0" eaLnBrk="1" fontAlgn="auto" latinLnBrk="0" hangingPunct="1">
              <a:lnSpc>
                <a:spcPct val="100000"/>
              </a:lnSpc>
              <a:spcBef>
                <a:spcPct val="0"/>
              </a:spcBef>
              <a:spcAft>
                <a:spcPts val="0"/>
              </a:spcAft>
              <a:buClrTx/>
              <a:buSzTx/>
              <a:buFont typeface="Arial" pitchFamily="34" charset="0"/>
              <a:buNone/>
              <a:tabLst/>
              <a:defRPr/>
            </a:pPr>
            <a:r>
              <a:rPr lang="en-US" dirty="0"/>
              <a:t>Click to edit Master text styles</a:t>
            </a:r>
          </a:p>
        </p:txBody>
      </p:sp>
    </p:spTree>
    <p:extLst>
      <p:ext uri="{BB962C8B-B14F-4D97-AF65-F5344CB8AC3E}">
        <p14:creationId xmlns:p14="http://schemas.microsoft.com/office/powerpoint/2010/main" val="356285331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3" name="Statement"/>
          <p:cNvSpPr>
            <a:spLocks noGrp="1"/>
          </p:cNvSpPr>
          <p:nvPr>
            <p:ph type="ctrTitle" hasCustomPrompt="1"/>
          </p:nvPr>
        </p:nvSpPr>
        <p:spPr>
          <a:xfrm>
            <a:off x="769265" y="2709520"/>
            <a:ext cx="10719432" cy="1266359"/>
          </a:xfrm>
          <a:prstGeom prst="rect">
            <a:avLst/>
          </a:prstGeom>
        </p:spPr>
        <p:txBody>
          <a:bodyPr>
            <a:noAutofit/>
          </a:bodyPr>
          <a:lstStyle>
            <a:lvl1pPr algn="ctr">
              <a:defRPr sz="8000"/>
            </a:lvl1pPr>
          </a:lstStyle>
          <a:p>
            <a:pPr algn="ctr"/>
            <a:r>
              <a:rPr lang="en-US" sz="7998" dirty="0"/>
              <a:t>Statement</a:t>
            </a:r>
          </a:p>
        </p:txBody>
      </p:sp>
      <p:pic>
        <p:nvPicPr>
          <p:cNvPr id="4" name="Azure Light" descr="MS-Azure_rgb_Wht.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spTree>
    <p:extLst>
      <p:ext uri="{BB962C8B-B14F-4D97-AF65-F5344CB8AC3E}">
        <p14:creationId xmlns:p14="http://schemas.microsoft.com/office/powerpoint/2010/main" val="578714624"/>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750126" y="2980724"/>
            <a:ext cx="7169534" cy="896552"/>
          </a:xfrm>
        </p:spPr>
        <p:txBody>
          <a:bodyPr wrap="square" lIns="182880" tIns="146304" rIns="182880" bIns="146304" anchor="ctr">
            <a:noAutofit/>
          </a:bodyPr>
          <a:lstStyle>
            <a:lvl1pPr>
              <a:lnSpc>
                <a:spcPct val="95000"/>
              </a:lnSpc>
              <a:spcBef>
                <a:spcPts val="0"/>
              </a:spcBef>
              <a:spcAft>
                <a:spcPts val="1600"/>
              </a:spcAft>
              <a:defRPr lang="en-US" sz="3528" kern="120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a:lnSpc>
                <a:spcPct val="100000"/>
              </a:lnSpc>
              <a:spcBef>
                <a:spcPts val="800"/>
              </a:spcBef>
              <a:defRPr sz="1862">
                <a:solidFill>
                  <a:srgbClr val="FFFFFF"/>
                </a:solidFill>
              </a:defRPr>
            </a:lvl2pPr>
            <a:lvl3pPr>
              <a:lnSpc>
                <a:spcPct val="100000"/>
              </a:lnSpc>
              <a:spcBef>
                <a:spcPts val="800"/>
              </a:spcBef>
              <a:defRPr sz="1862">
                <a:solidFill>
                  <a:srgbClr val="FFFFFF"/>
                </a:solidFill>
              </a:defRPr>
            </a:lvl3pPr>
            <a:lvl4pPr>
              <a:lnSpc>
                <a:spcPct val="100000"/>
              </a:lnSpc>
              <a:spcBef>
                <a:spcPts val="800"/>
              </a:spcBef>
              <a:defRPr sz="1862">
                <a:solidFill>
                  <a:srgbClr val="FFFFFF"/>
                </a:solidFill>
              </a:defRPr>
            </a:lvl4pPr>
            <a:lvl5pPr>
              <a:lnSpc>
                <a:spcPct val="100000"/>
              </a:lnSpc>
              <a:spcBef>
                <a:spcPts val="800"/>
              </a:spcBef>
              <a:defRPr sz="1862">
                <a:solidFill>
                  <a:srgbClr val="FFFFFF"/>
                </a:solidFill>
              </a:defRPr>
            </a:lvl5pPr>
          </a:lstStyle>
          <a:p>
            <a:pPr marL="0" lvl="0" indent="0" algn="l" defTabSz="895974" rtl="0" eaLnBrk="1" latinLnBrk="0" hangingPunct="1">
              <a:spcBef>
                <a:spcPct val="20000"/>
              </a:spcBef>
              <a:buFont typeface="Arial" pitchFamily="34" charset="0"/>
              <a:buNone/>
            </a:pPr>
            <a:r>
              <a:rPr lang="en-US" dirty="0"/>
              <a:t>Click to edit Master text styles</a:t>
            </a:r>
          </a:p>
        </p:txBody>
      </p:sp>
      <p:sp>
        <p:nvSpPr>
          <p:cNvPr id="15" name="Title 1"/>
          <p:cNvSpPr>
            <a:spLocks noGrp="1"/>
          </p:cNvSpPr>
          <p:nvPr>
            <p:ph type="ctrTitle" hasCustomPrompt="1"/>
          </p:nvPr>
        </p:nvSpPr>
        <p:spPr>
          <a:xfrm>
            <a:off x="269170" y="1507552"/>
            <a:ext cx="3853643" cy="3842896"/>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3"/>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392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18525" rtl="0" eaLnBrk="1" fontAlgn="base" latinLnBrk="0" hangingPunct="1">
              <a:lnSpc>
                <a:spcPct val="100000"/>
              </a:lnSpc>
              <a:spcBef>
                <a:spcPct val="0"/>
              </a:spcBef>
              <a:spcAft>
                <a:spcPct val="0"/>
              </a:spcAft>
              <a:buFontTx/>
              <a:buNone/>
            </a:pPr>
            <a:r>
              <a:rPr lang="en-US" dirty="0"/>
              <a:t>Click to edit master title style</a:t>
            </a:r>
          </a:p>
        </p:txBody>
      </p:sp>
    </p:spTree>
    <p:extLst>
      <p:ext uri="{BB962C8B-B14F-4D97-AF65-F5344CB8AC3E}">
        <p14:creationId xmlns:p14="http://schemas.microsoft.com/office/powerpoint/2010/main" val="869376734"/>
      </p:ext>
    </p:extLst>
  </p:cSld>
  <p:clrMapOvr>
    <a:masterClrMapping/>
  </p:clrMapOvr>
  <p:transition>
    <p:fade/>
  </p:transition>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750126" y="2980724"/>
            <a:ext cx="7169534" cy="896552"/>
          </a:xfrm>
        </p:spPr>
        <p:txBody>
          <a:bodyPr vert="horz" wrap="square" lIns="182880" tIns="146304" rIns="182880" bIns="146304" rtlCol="0" anchor="ctr">
            <a:noAutofit/>
          </a:bodyPr>
          <a:lstStyle>
            <a:lvl1pPr>
              <a:defRPr lang="en-US" sz="3528" kern="1200" dirty="0" smtClean="0">
                <a:gradFill>
                  <a:gsLst>
                    <a:gs pos="8491">
                      <a:schemeClr val="tx1">
                        <a:lumMod val="75000"/>
                        <a:lumOff val="25000"/>
                      </a:schemeClr>
                    </a:gs>
                    <a:gs pos="100000">
                      <a:schemeClr val="tx1">
                        <a:lumMod val="75000"/>
                        <a:lumOff val="25000"/>
                      </a:schemeClr>
                    </a:gs>
                  </a:gsLst>
                  <a:lin ang="5400000" scaled="0"/>
                </a:gradFill>
                <a:latin typeface="+mj-lt"/>
                <a:ea typeface="+mn-ea"/>
                <a:cs typeface="+mn-cs"/>
              </a:defRPr>
            </a:lvl1pPr>
          </a:lstStyle>
          <a:p>
            <a:pPr marL="0" lvl="0" indent="0" algn="l" defTabSz="895974" rtl="0" eaLnBrk="1" latinLnBrk="0" hangingPunct="1">
              <a:spcBef>
                <a:spcPct val="20000"/>
              </a:spcBef>
              <a:spcAft>
                <a:spcPts val="1600"/>
              </a:spcAft>
              <a:buFont typeface="Arial" pitchFamily="34" charset="0"/>
              <a:buNone/>
            </a:pPr>
            <a:r>
              <a:rPr lang="en-US" dirty="0"/>
              <a:t>Click to edit Master text styles</a:t>
            </a:r>
          </a:p>
        </p:txBody>
      </p:sp>
      <p:sp>
        <p:nvSpPr>
          <p:cNvPr id="6" name="Text Placeholder 8"/>
          <p:cNvSpPr>
            <a:spLocks noGrp="1"/>
          </p:cNvSpPr>
          <p:nvPr>
            <p:ph type="body" sz="quarter" idx="16" hasCustomPrompt="1"/>
          </p:nvPr>
        </p:nvSpPr>
        <p:spPr>
          <a:xfrm>
            <a:off x="269172" y="291070"/>
            <a:ext cx="11650487" cy="896552"/>
          </a:xfrm>
        </p:spPr>
        <p:txBody>
          <a:bodyPr vert="horz" lIns="182880" tIns="146304" rIns="182880" bIns="146304" rtlCol="0" anchor="t">
            <a:noAutofit/>
          </a:bodyPr>
          <a:lstStyle>
            <a:lvl1pPr marL="0" indent="0" algn="l" defTabSz="914180" rtl="0" eaLnBrk="1" latinLnBrk="0" hangingPunct="1">
              <a:lnSpc>
                <a:spcPct val="90000"/>
              </a:lnSpc>
              <a:spcBef>
                <a:spcPct val="0"/>
              </a:spcBef>
              <a:buNone/>
              <a:defRPr lang="en-US" sz="5293"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lvl="0">
              <a:spcBef>
                <a:spcPct val="0"/>
              </a:spcBef>
            </a:pPr>
            <a:r>
              <a:rPr lang="en-US" dirty="0"/>
              <a:t>Click to edit master text styles</a:t>
            </a:r>
          </a:p>
        </p:txBody>
      </p:sp>
      <p:sp>
        <p:nvSpPr>
          <p:cNvPr id="5" name="Title 1"/>
          <p:cNvSpPr>
            <a:spLocks noGrp="1"/>
          </p:cNvSpPr>
          <p:nvPr>
            <p:ph type="ctrTitle" hasCustomPrompt="1"/>
          </p:nvPr>
        </p:nvSpPr>
        <p:spPr>
          <a:xfrm>
            <a:off x="269170" y="1507552"/>
            <a:ext cx="3853643" cy="3842896"/>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3"/>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392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18525" rtl="0" eaLnBrk="1" fontAlgn="base" latinLnBrk="0" hangingPunct="1">
              <a:lnSpc>
                <a:spcPct val="100000"/>
              </a:lnSpc>
              <a:spcBef>
                <a:spcPct val="0"/>
              </a:spcBef>
              <a:spcAft>
                <a:spcPct val="0"/>
              </a:spcAft>
              <a:buFontTx/>
              <a:buNone/>
            </a:pPr>
            <a:r>
              <a:rPr lang="en-US" dirty="0"/>
              <a:t>Click to edit master title style</a:t>
            </a:r>
          </a:p>
        </p:txBody>
      </p:sp>
    </p:spTree>
    <p:extLst>
      <p:ext uri="{BB962C8B-B14F-4D97-AF65-F5344CB8AC3E}">
        <p14:creationId xmlns:p14="http://schemas.microsoft.com/office/powerpoint/2010/main" val="1271768693"/>
      </p:ext>
    </p:extLst>
  </p:cSld>
  <p:clrMapOvr>
    <a:masterClrMapping/>
  </p:clrMapOvr>
  <p:transition>
    <p:fade/>
  </p:transition>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750126" y="2980724"/>
            <a:ext cx="7169534" cy="896552"/>
          </a:xfrm>
        </p:spPr>
        <p:txBody>
          <a:bodyPr vert="horz" wrap="square" lIns="182880" tIns="146304" rIns="182880" bIns="146304" rtlCol="0" anchor="ctr">
            <a:noAutofit/>
          </a:bodyPr>
          <a:lstStyle>
            <a:lvl1pPr>
              <a:defRPr lang="en-US" sz="3528" kern="1200" dirty="0" smtClean="0">
                <a:gradFill>
                  <a:gsLst>
                    <a:gs pos="12264">
                      <a:schemeClr val="tx1">
                        <a:lumMod val="75000"/>
                        <a:lumOff val="25000"/>
                      </a:schemeClr>
                    </a:gs>
                    <a:gs pos="71000">
                      <a:schemeClr val="tx1">
                        <a:lumMod val="75000"/>
                        <a:lumOff val="25000"/>
                      </a:schemeClr>
                    </a:gs>
                  </a:gsLst>
                  <a:lin ang="5400000" scaled="0"/>
                </a:gradFill>
                <a:latin typeface="+mj-lt"/>
                <a:ea typeface="+mn-ea"/>
                <a:cs typeface="+mn-cs"/>
              </a:defRPr>
            </a:lvl1pPr>
          </a:lstStyle>
          <a:p>
            <a:pPr marL="0" lvl="0" indent="0" algn="l" defTabSz="895974" rtl="0" eaLnBrk="1" latinLnBrk="0" hangingPunct="1">
              <a:spcBef>
                <a:spcPct val="20000"/>
              </a:spcBef>
              <a:buFont typeface="Arial" pitchFamily="34" charset="0"/>
              <a:buNone/>
            </a:pPr>
            <a:r>
              <a:rPr lang="en-US" dirty="0"/>
              <a:t>Click to edit Master text styles</a:t>
            </a:r>
          </a:p>
        </p:txBody>
      </p:sp>
      <p:sp>
        <p:nvSpPr>
          <p:cNvPr id="7" name="Picture Placeholder 12"/>
          <p:cNvSpPr>
            <a:spLocks noGrp="1"/>
          </p:cNvSpPr>
          <p:nvPr>
            <p:ph type="pic" sz="quarter" idx="16"/>
          </p:nvPr>
        </p:nvSpPr>
        <p:spPr>
          <a:xfrm>
            <a:off x="269169" y="1505896"/>
            <a:ext cx="3853623" cy="3846208"/>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lIns="182880" tIns="146304" rIns="182880" bIns="146304" anchor="ctr" anchorCtr="1">
            <a:noAutofit/>
          </a:bodyPr>
          <a:lstStyle>
            <a:lvl1pPr marL="0" indent="0">
              <a:buNone/>
              <a:defRPr/>
            </a:lvl1pPr>
          </a:lstStyle>
          <a:p>
            <a:r>
              <a:rPr lang="en-US" dirty="0"/>
              <a:t>Click icon to add picture</a:t>
            </a:r>
          </a:p>
        </p:txBody>
      </p:sp>
      <p:sp>
        <p:nvSpPr>
          <p:cNvPr id="3" name="Title 2"/>
          <p:cNvSpPr>
            <a:spLocks noGrp="1"/>
          </p:cNvSpPr>
          <p:nvPr>
            <p:ph type="title"/>
          </p:nvPr>
        </p:nvSpPr>
        <p:spPr/>
        <p:txBody>
          <a:bodyPr wrap="none" lIns="182880" tIns="146304" rIns="182880" bIns="146304"/>
          <a:lstStyle/>
          <a:p>
            <a:r>
              <a:rPr lang="en-US" dirty="0"/>
              <a:t>Click to edit Master title style</a:t>
            </a:r>
          </a:p>
        </p:txBody>
      </p:sp>
    </p:spTree>
    <p:extLst>
      <p:ext uri="{BB962C8B-B14F-4D97-AF65-F5344CB8AC3E}">
        <p14:creationId xmlns:p14="http://schemas.microsoft.com/office/powerpoint/2010/main" val="868349158"/>
      </p:ext>
    </p:extLst>
  </p:cSld>
  <p:clrMapOvr>
    <a:masterClrMapping/>
  </p:clrMapOvr>
  <p:transition>
    <p:fade/>
  </p:transition>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 Co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169" y="1189177"/>
            <a:ext cx="11650488" cy="1504822"/>
          </a:xfrm>
        </p:spPr>
        <p:txBody>
          <a:bodyPr>
            <a:spAutoFit/>
          </a:bodyPr>
          <a:lstStyle>
            <a:lvl1pPr>
              <a:defRPr lang="en-US" sz="2352"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1pPr>
            <a:lvl2pPr marL="572574" indent="-236498">
              <a:defRPr lang="en-US" sz="2352"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2pPr>
            <a:lvl3pPr marL="560069" indent="-336076">
              <a:defRPr lang="en-US" sz="2352"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3pPr>
            <a:lvl4pPr>
              <a:defRPr sz="1960"/>
            </a:lvl4pPr>
            <a:lvl5pPr>
              <a:defRPr sz="1960"/>
            </a:lvl5pPr>
          </a:lstStyle>
          <a:p>
            <a:pPr marL="0" lvl="0" indent="0" algn="l" defTabSz="895974" rtl="0" eaLnBrk="1" latinLnBrk="0" hangingPunct="1">
              <a:spcBef>
                <a:spcPct val="20000"/>
              </a:spcBef>
              <a:spcAft>
                <a:spcPts val="800"/>
              </a:spcAft>
              <a:buFont typeface="Arial" pitchFamily="34" charset="0"/>
              <a:buNone/>
            </a:pPr>
            <a:r>
              <a:rPr lang="en-US" dirty="0"/>
              <a:t>Click to edit Master text styles</a:t>
            </a:r>
          </a:p>
          <a:p>
            <a:pPr marL="0" marR="0" lvl="1" indent="0" algn="l" defTabSz="895974" rtl="0" eaLnBrk="1" fontAlgn="auto" latinLnBrk="0" hangingPunct="1">
              <a:lnSpc>
                <a:spcPct val="90000"/>
              </a:lnSpc>
              <a:spcBef>
                <a:spcPct val="20000"/>
              </a:spcBef>
              <a:spcAft>
                <a:spcPts val="800"/>
              </a:spcAft>
              <a:buClr>
                <a:schemeClr val="tx1"/>
              </a:buClr>
              <a:buSzPct val="90000"/>
              <a:buFont typeface="Arial" pitchFamily="34" charset="0"/>
              <a:buNone/>
              <a:tabLst/>
            </a:pPr>
            <a:r>
              <a:rPr lang="en-US" dirty="0"/>
              <a:t>Second level</a:t>
            </a:r>
          </a:p>
          <a:p>
            <a:pPr marL="447986" lvl="2" indent="-223993" algn="l" defTabSz="895974" rtl="0" eaLnBrk="1" latinLnBrk="0" hangingPunct="1">
              <a:spcBef>
                <a:spcPct val="20000"/>
              </a:spcBef>
              <a:spcAft>
                <a:spcPts val="800"/>
              </a:spcAft>
              <a:buFont typeface="Arial" pitchFamily="34" charset="0"/>
              <a:buChar char="•"/>
            </a:pPr>
            <a:r>
              <a:rPr lang="en-US" dirty="0"/>
              <a:t>Third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95360583"/>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87901649"/>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2499486"/>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69169" y="2262478"/>
            <a:ext cx="1532066" cy="316989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18525" rtl="0" eaLnBrk="1" fontAlgn="base" latinLnBrk="0" hangingPunct="1">
              <a:lnSpc>
                <a:spcPct val="95000"/>
              </a:lnSpc>
              <a:spcBef>
                <a:spcPts val="0"/>
              </a:spcBef>
              <a:spcAft>
                <a:spcPts val="0"/>
              </a:spcAft>
              <a:buClr>
                <a:schemeClr val="accent1"/>
              </a:buClr>
              <a:buSzPct val="110000"/>
              <a:buFont typeface="Avenir LT Pro 45 Book" charset="0"/>
              <a:buNone/>
              <a:tabLst/>
              <a:defRPr sz="1568"/>
            </a:lvl1pPr>
          </a:lstStyle>
          <a:p>
            <a:r>
              <a:rPr lang="en-US"/>
              <a:t>Click icon to add picture</a:t>
            </a:r>
            <a:endParaRPr lang="en-US" dirty="0"/>
          </a:p>
        </p:txBody>
      </p:sp>
      <p:sp>
        <p:nvSpPr>
          <p:cNvPr id="8" name="Picture Placeholder 12"/>
          <p:cNvSpPr>
            <a:spLocks noGrp="1"/>
          </p:cNvSpPr>
          <p:nvPr>
            <p:ph type="pic" sz="quarter" idx="18"/>
          </p:nvPr>
        </p:nvSpPr>
        <p:spPr>
          <a:xfrm>
            <a:off x="4650526" y="2256322"/>
            <a:ext cx="3168528" cy="318220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568"/>
            </a:lvl1pPr>
          </a:lstStyle>
          <a:p>
            <a:r>
              <a:rPr lang="en-US"/>
              <a:t>Click icon to add picture</a:t>
            </a:r>
            <a:endParaRPr lang="en-US" dirty="0"/>
          </a:p>
        </p:txBody>
      </p:sp>
      <p:sp>
        <p:nvSpPr>
          <p:cNvPr id="9" name="Picture Placeholder 12"/>
          <p:cNvSpPr>
            <a:spLocks noGrp="1"/>
          </p:cNvSpPr>
          <p:nvPr>
            <p:ph type="pic" sz="quarter" idx="19"/>
          </p:nvPr>
        </p:nvSpPr>
        <p:spPr>
          <a:xfrm>
            <a:off x="8093676" y="2257102"/>
            <a:ext cx="3825981" cy="3180644"/>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568"/>
            </a:lvl1pPr>
          </a:lstStyle>
          <a:p>
            <a:r>
              <a:rPr lang="en-US"/>
              <a:t>Click icon to add picture</a:t>
            </a:r>
            <a:endParaRPr lang="en-US" dirty="0"/>
          </a:p>
        </p:txBody>
      </p:sp>
      <p:sp>
        <p:nvSpPr>
          <p:cNvPr id="10" name="Picture Placeholder 12"/>
          <p:cNvSpPr>
            <a:spLocks noGrp="1"/>
          </p:cNvSpPr>
          <p:nvPr>
            <p:ph type="pic" sz="quarter" idx="20"/>
          </p:nvPr>
        </p:nvSpPr>
        <p:spPr>
          <a:xfrm>
            <a:off x="2075863" y="2256137"/>
            <a:ext cx="2300037" cy="318257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18525" rtl="0" eaLnBrk="1" fontAlgn="base" latinLnBrk="0" hangingPunct="1">
              <a:lnSpc>
                <a:spcPct val="95000"/>
              </a:lnSpc>
              <a:spcBef>
                <a:spcPts val="0"/>
              </a:spcBef>
              <a:spcAft>
                <a:spcPts val="0"/>
              </a:spcAft>
              <a:buClr>
                <a:schemeClr val="accent1"/>
              </a:buClr>
              <a:buSzPct val="110000"/>
              <a:buFont typeface="Avenir LT Pro 45 Book" charset="0"/>
              <a:buNone/>
              <a:tabLst/>
              <a:defRPr sz="1568"/>
            </a:lvl1pPr>
          </a:lstStyle>
          <a:p>
            <a:r>
              <a:rPr lang="en-US"/>
              <a:t>Click icon to add picture</a:t>
            </a:r>
            <a:endParaRPr lang="en-US" dirty="0"/>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293464066"/>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a:lstStyle/>
          <a:p>
            <a:r>
              <a:rPr lang="en-US"/>
              <a:t>Click to edit Master title style</a:t>
            </a:r>
          </a:p>
        </p:txBody>
      </p:sp>
      <p:sp>
        <p:nvSpPr>
          <p:cNvPr id="8" name="Date Placeholder 7"/>
          <p:cNvSpPr>
            <a:spLocks noGrp="1"/>
          </p:cNvSpPr>
          <p:nvPr>
            <p:ph type="dt" sz="half" idx="10"/>
          </p:nvPr>
        </p:nvSpPr>
        <p:spPr>
          <a:xfrm>
            <a:off x="8532178" y="6356351"/>
            <a:ext cx="3051269" cy="365760"/>
          </a:xfrm>
          <a:prstGeom prst="rect">
            <a:avLst/>
          </a:prstGeom>
        </p:spPr>
        <p:txBody>
          <a:bodyPr/>
          <a:lstStyle/>
          <a:p>
            <a:pPr algn="r" defTabSz="914180"/>
            <a:fld id="{85526287-B2AA-4534-9616-8C1371A5F2E4}" type="datetime1">
              <a:rPr lang="en-US" smtClean="0">
                <a:solidFill>
                  <a:srgbClr val="FFFFFF"/>
                </a:solidFill>
              </a:rPr>
              <a:pPr algn="r" defTabSz="914180"/>
              <a:t>12/10/2016</a:t>
            </a:fld>
            <a:endParaRPr lang="en-US" sz="1600">
              <a:solidFill>
                <a:srgbClr val="00188F">
                  <a:shade val="50000"/>
                </a:srgbClr>
              </a:solidFill>
            </a:endParaRPr>
          </a:p>
        </p:txBody>
      </p:sp>
      <p:sp>
        <p:nvSpPr>
          <p:cNvPr id="9" name="Slide Number Placeholder 8"/>
          <p:cNvSpPr>
            <a:spLocks noGrp="1"/>
          </p:cNvSpPr>
          <p:nvPr>
            <p:ph type="sldNum" sz="quarter" idx="11"/>
          </p:nvPr>
        </p:nvSpPr>
        <p:spPr>
          <a:xfrm>
            <a:off x="816652" y="6356351"/>
            <a:ext cx="2640912" cy="365760"/>
          </a:xfrm>
          <a:prstGeom prst="rect">
            <a:avLst/>
          </a:prstGeom>
        </p:spPr>
        <p:txBody>
          <a:bodyPr/>
          <a:lstStyle/>
          <a:p>
            <a:pPr defTabSz="914180"/>
            <a:fld id="{0C2EF4DC-10BE-438D-A0C2-4265DEFE2ED1}" type="slidenum">
              <a:rPr lang="en-US" smtClean="0">
                <a:solidFill>
                  <a:srgbClr val="00188F">
                    <a:shade val="50000"/>
                  </a:srgbClr>
                </a:solidFill>
              </a:rPr>
              <a:pPr defTabSz="914180"/>
              <a:t>‹#›</a:t>
            </a:fld>
            <a:endParaRPr lang="en-US" dirty="0">
              <a:solidFill>
                <a:srgbClr val="00188F">
                  <a:shade val="50000"/>
                </a:srgbClr>
              </a:solidFill>
            </a:endParaRPr>
          </a:p>
        </p:txBody>
      </p:sp>
      <p:sp>
        <p:nvSpPr>
          <p:cNvPr id="10" name="Footer Placeholder 9"/>
          <p:cNvSpPr>
            <a:spLocks noGrp="1"/>
          </p:cNvSpPr>
          <p:nvPr>
            <p:ph type="ftr" sz="quarter" idx="12"/>
          </p:nvPr>
        </p:nvSpPr>
        <p:spPr>
          <a:xfrm>
            <a:off x="3863858" y="6356351"/>
            <a:ext cx="4672383" cy="365760"/>
          </a:xfrm>
          <a:prstGeom prst="rect">
            <a:avLst/>
          </a:prstGeom>
        </p:spPr>
        <p:txBody>
          <a:bodyPr/>
          <a:lstStyle/>
          <a:p>
            <a:pPr defTabSz="914180"/>
            <a:endParaRPr lang="en-US" sz="1600" dirty="0">
              <a:solidFill>
                <a:srgbClr val="00188F">
                  <a:shade val="50000"/>
                </a:srgbClr>
              </a:solidFill>
            </a:endParaRPr>
          </a:p>
        </p:txBody>
      </p:sp>
    </p:spTree>
    <p:extLst>
      <p:ext uri="{BB962C8B-B14F-4D97-AF65-F5344CB8AC3E}">
        <p14:creationId xmlns:p14="http://schemas.microsoft.com/office/powerpoint/2010/main" val="40919584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034" y="3877271"/>
            <a:ext cx="6271784" cy="1794661"/>
          </a:xfrm>
          <a:noFill/>
        </p:spPr>
        <p:txBody>
          <a:bodyPr lIns="146304" tIns="109728" rIns="146304" bIns="109728">
            <a:noAutofit/>
          </a:bodyPr>
          <a:lstStyle>
            <a:lvl1pPr marL="0" indent="0">
              <a:spcBef>
                <a:spcPts val="0"/>
              </a:spcBef>
              <a:buNone/>
              <a:defRPr sz="3528"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69233" y="2075840"/>
            <a:ext cx="9858042" cy="1801436"/>
          </a:xfrm>
          <a:noFill/>
        </p:spPr>
        <p:txBody>
          <a:bodyPr lIns="146304" tIns="91440" rIns="146304" bIns="91440" anchor="t" anchorCtr="0"/>
          <a:lstStyle>
            <a:lvl1pPr>
              <a:defRPr sz="5881" spc="-98" baseline="0">
                <a:gradFill>
                  <a:gsLst>
                    <a:gs pos="3333">
                      <a:schemeClr val="tx2"/>
                    </a:gs>
                    <a:gs pos="39000">
                      <a:schemeClr val="tx2"/>
                    </a:gs>
                  </a:gsLst>
                  <a:lin ang="5400000" scaled="0"/>
                </a:gradFill>
              </a:defRPr>
            </a:lvl1pPr>
          </a:lstStyle>
          <a:p>
            <a:r>
              <a:rPr lang="en-US" dirty="0"/>
              <a:t>Presentation title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49699" y="471123"/>
            <a:ext cx="2506819" cy="537212"/>
          </a:xfrm>
          <a:prstGeom prst="rect">
            <a:avLst/>
          </a:prstGeom>
        </p:spPr>
      </p:pic>
    </p:spTree>
    <p:extLst>
      <p:ext uri="{BB962C8B-B14F-4D97-AF65-F5344CB8AC3E}">
        <p14:creationId xmlns:p14="http://schemas.microsoft.com/office/powerpoint/2010/main" val="14978281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3" name="Rectangle 2"/>
          <p:cNvSpPr/>
          <p:nvPr userDrawn="1"/>
        </p:nvSpPr>
        <p:spPr bwMode="auto">
          <a:xfrm>
            <a:off x="269169" y="2084172"/>
            <a:ext cx="8961914" cy="358620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69232" y="2084187"/>
            <a:ext cx="8961851" cy="1793090"/>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49699" y="471123"/>
            <a:ext cx="2506819" cy="537212"/>
          </a:xfrm>
          <a:prstGeom prst="rect">
            <a:avLst/>
          </a:prstGeom>
        </p:spPr>
      </p:pic>
      <p:sp>
        <p:nvSpPr>
          <p:cNvPr id="5" name="Text Placeholder 4"/>
          <p:cNvSpPr>
            <a:spLocks noGrp="1"/>
          </p:cNvSpPr>
          <p:nvPr>
            <p:ph type="body" sz="quarter" idx="12" hasCustomPrompt="1"/>
          </p:nvPr>
        </p:nvSpPr>
        <p:spPr>
          <a:xfrm>
            <a:off x="269231" y="3878574"/>
            <a:ext cx="8961852" cy="1792326"/>
          </a:xfrm>
          <a:noFill/>
        </p:spPr>
        <p:txBody>
          <a:bodyPr lIns="146304" tIns="109728" rIns="146304" bIns="109728">
            <a:noAutofit/>
          </a:bodyPr>
          <a:lstStyle>
            <a:lvl1pPr marL="0" indent="0">
              <a:spcBef>
                <a:spcPts val="0"/>
              </a:spcBef>
              <a:buNone/>
              <a:defRPr sz="3528" spc="0" baseline="0">
                <a:gradFill>
                  <a:gsLst>
                    <a:gs pos="2917">
                      <a:srgbClr val="FFFFFF"/>
                    </a:gs>
                    <a:gs pos="30000">
                      <a:srgbClr val="FFFFFF"/>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6928893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Blank">
    <p:spTree>
      <p:nvGrpSpPr>
        <p:cNvPr id="1" name=""/>
        <p:cNvGrpSpPr/>
        <p:nvPr/>
      </p:nvGrpSpPr>
      <p:grpSpPr>
        <a:xfrm>
          <a:off x="0" y="0"/>
          <a:ext cx="0" cy="0"/>
          <a:chOff x="0" y="0"/>
          <a:chExt cx="0" cy="0"/>
        </a:xfrm>
      </p:grpSpPr>
      <p:pic>
        <p:nvPicPr>
          <p:cNvPr id="4" name="Azure Light" descr="MS-Azure_rgb_Wht.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spTree>
    <p:extLst>
      <p:ext uri="{BB962C8B-B14F-4D97-AF65-F5344CB8AC3E}">
        <p14:creationId xmlns:p14="http://schemas.microsoft.com/office/powerpoint/2010/main" val="4118536599"/>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16" name="Rectangle 15"/>
          <p:cNvSpPr/>
          <p:nvPr userDrawn="1"/>
        </p:nvSpPr>
        <p:spPr bwMode="auto">
          <a:xfrm>
            <a:off x="269169" y="2084172"/>
            <a:ext cx="8961914" cy="3586208"/>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32" y="2081644"/>
            <a:ext cx="8961851" cy="1795633"/>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232" y="3877276"/>
            <a:ext cx="8961851" cy="1793105"/>
          </a:xfrm>
          <a:noFill/>
        </p:spPr>
        <p:txBody>
          <a:bodyPr lIns="146304" tIns="109728" rIns="146304" bIns="109728">
            <a:noAutofit/>
          </a:bodyPr>
          <a:lstStyle>
            <a:lvl1pPr marL="0" indent="0">
              <a:spcBef>
                <a:spcPts val="0"/>
              </a:spcBef>
              <a:buNone/>
              <a:defRPr sz="3528" spc="0" baseline="0">
                <a:gradFill>
                  <a:gsLst>
                    <a:gs pos="0">
                      <a:srgbClr val="FFFFFF"/>
                    </a:gs>
                    <a:gs pos="100000">
                      <a:srgbClr val="FFFFFF"/>
                    </a:gs>
                  </a:gsLst>
                  <a:lin ang="5400000" scaled="0"/>
                </a:gradFill>
                <a:latin typeface="+mj-lt"/>
              </a:defRPr>
            </a:lvl1pPr>
          </a:lstStyle>
          <a:p>
            <a:pPr lvl="0"/>
            <a:r>
              <a:rPr lang="en-US" dirty="0"/>
              <a:t>Speaker Name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49698" y="471124"/>
            <a:ext cx="2506819" cy="537212"/>
          </a:xfrm>
          <a:prstGeom prst="rect">
            <a:avLst/>
          </a:prstGeom>
        </p:spPr>
      </p:pic>
    </p:spTree>
    <p:extLst>
      <p:ext uri="{BB962C8B-B14F-4D97-AF65-F5344CB8AC3E}">
        <p14:creationId xmlns:p14="http://schemas.microsoft.com/office/powerpoint/2010/main" val="39671299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3 for internal audiences">
    <p:spTree>
      <p:nvGrpSpPr>
        <p:cNvPr id="1" name=""/>
        <p:cNvGrpSpPr/>
        <p:nvPr/>
      </p:nvGrpSpPr>
      <p:grpSpPr>
        <a:xfrm>
          <a:off x="0" y="0"/>
          <a:ext cx="0" cy="0"/>
          <a:chOff x="0" y="0"/>
          <a:chExt cx="0" cy="0"/>
        </a:xfrm>
      </p:grpSpPr>
      <p:sp>
        <p:nvSpPr>
          <p:cNvPr id="8" name="Rectangle 7"/>
          <p:cNvSpPr/>
          <p:nvPr userDrawn="1"/>
        </p:nvSpPr>
        <p:spPr bwMode="auto">
          <a:xfrm>
            <a:off x="269169" y="2084172"/>
            <a:ext cx="8961914" cy="3586208"/>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169" y="2081644"/>
            <a:ext cx="8961914" cy="3591850"/>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169" y="3877271"/>
            <a:ext cx="8961914" cy="1793105"/>
          </a:xfrm>
          <a:noFill/>
        </p:spPr>
        <p:txBody>
          <a:bodyPr lIns="146304" tIns="109728" rIns="146304" bIns="109728">
            <a:noAutofit/>
          </a:bodyPr>
          <a:lstStyle>
            <a:lvl1pPr marL="0" indent="0">
              <a:spcBef>
                <a:spcPts val="0"/>
              </a:spcBef>
              <a:buNone/>
              <a:defRPr sz="3528" spc="0" baseline="0">
                <a:gradFill>
                  <a:gsLst>
                    <a:gs pos="0">
                      <a:srgbClr val="FFFFFF"/>
                    </a:gs>
                    <a:gs pos="100000">
                      <a:srgbClr val="FFFFFF"/>
                    </a:gs>
                  </a:gsLst>
                  <a:lin ang="5400000" scaled="0"/>
                </a:gradFill>
                <a:latin typeface="+mj-lt"/>
              </a:defRPr>
            </a:lvl1pPr>
          </a:lstStyle>
          <a:p>
            <a:pPr lvl="0"/>
            <a:r>
              <a:rPr lang="en-US" dirty="0"/>
              <a:t>Speaker Name</a:t>
            </a:r>
          </a:p>
        </p:txBody>
      </p:sp>
      <p:pic>
        <p:nvPicPr>
          <p:cNvPr id="7" name="Picture 2" descr="D:\Documents\Projects\2012 Projects\_Template-Templates\MS Visual ID\Artwork\MSFT_cornerstone_tiles\CornerStoneTile-Blank\screen\CS_Tile_Purp526_rgb.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69169" y="291069"/>
            <a:ext cx="1792383" cy="17931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10202674" y="470410"/>
            <a:ext cx="1522007" cy="326167"/>
          </a:xfrm>
          <a:prstGeom prst="rect">
            <a:avLst/>
          </a:prstGeom>
        </p:spPr>
      </p:pic>
    </p:spTree>
    <p:extLst>
      <p:ext uri="{BB962C8B-B14F-4D97-AF65-F5344CB8AC3E}">
        <p14:creationId xmlns:p14="http://schemas.microsoft.com/office/powerpoint/2010/main" val="6276405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bwMode="gray">
          <a:xfrm flipH="1">
            <a:off x="0" y="0"/>
            <a:ext cx="12188826" cy="6858000"/>
          </a:xfrm>
          <a:prstGeom prst="rect">
            <a:avLst/>
          </a:prstGeom>
        </p:spPr>
      </p:pic>
      <p:sp>
        <p:nvSpPr>
          <p:cNvPr id="18" name="Rectangle 17"/>
          <p:cNvSpPr/>
          <p:nvPr userDrawn="1"/>
        </p:nvSpPr>
        <p:spPr bwMode="gray">
          <a:xfrm>
            <a:off x="269169" y="2084172"/>
            <a:ext cx="7169531"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9232" y="2082468"/>
            <a:ext cx="7171087" cy="1794808"/>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ltGray">
          <a:xfrm>
            <a:off x="269232" y="3880390"/>
            <a:ext cx="7171087" cy="1789991"/>
          </a:xfrm>
        </p:spPr>
        <p:txBody>
          <a:bodyPr tIns="109728" bIns="109728">
            <a:noAutofit/>
          </a:bodyPr>
          <a:lstStyle>
            <a:lvl1pPr marL="0" indent="0">
              <a:spcBef>
                <a:spcPts val="0"/>
              </a:spcBef>
              <a:buNone/>
              <a:defRPr sz="3136" baseline="0">
                <a:gradFill>
                  <a:gsLst>
                    <a:gs pos="1250">
                      <a:srgbClr val="FFFFFF"/>
                    </a:gs>
                    <a:gs pos="99000">
                      <a:srgbClr val="FFFFFF"/>
                    </a:gs>
                  </a:gsLst>
                  <a:lin ang="5400000" scaled="0"/>
                </a:gradFill>
              </a:defRPr>
            </a:lvl1pPr>
          </a:lstStyle>
          <a:p>
            <a:pPr lvl="0"/>
            <a:r>
              <a:rPr lang="en-US" dirty="0"/>
              <a:t>Speaker Name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49206" y="471124"/>
            <a:ext cx="1522007" cy="326167"/>
          </a:xfrm>
          <a:prstGeom prst="rect">
            <a:avLst/>
          </a:prstGeom>
        </p:spPr>
      </p:pic>
    </p:spTree>
    <p:extLst>
      <p:ext uri="{BB962C8B-B14F-4D97-AF65-F5344CB8AC3E}">
        <p14:creationId xmlns:p14="http://schemas.microsoft.com/office/powerpoint/2010/main" val="5077040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4 for internal audiences">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flipH="1">
            <a:off x="-1" y="0"/>
            <a:ext cx="12188826" cy="6858000"/>
          </a:xfrm>
          <a:prstGeom prst="rect">
            <a:avLst/>
          </a:prstGeom>
        </p:spPr>
      </p:pic>
      <p:sp>
        <p:nvSpPr>
          <p:cNvPr id="20" name="Rectangle 19"/>
          <p:cNvSpPr/>
          <p:nvPr userDrawn="1"/>
        </p:nvSpPr>
        <p:spPr bwMode="gray">
          <a:xfrm>
            <a:off x="269169" y="2084172"/>
            <a:ext cx="7169531"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7613" y="2084173"/>
            <a:ext cx="7171087" cy="1793104"/>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ltGray">
          <a:xfrm>
            <a:off x="267613" y="3880390"/>
            <a:ext cx="7171087" cy="1789991"/>
          </a:xfrm>
        </p:spPr>
        <p:txBody>
          <a:bodyPr tIns="109728" bIns="109728">
            <a:noAutofit/>
          </a:bodyPr>
          <a:lstStyle>
            <a:lvl1pPr marL="0" indent="0">
              <a:spcBef>
                <a:spcPts val="0"/>
              </a:spcBef>
              <a:buNone/>
              <a:defRPr sz="3136">
                <a:gradFill>
                  <a:gsLst>
                    <a:gs pos="1250">
                      <a:srgbClr val="FFFFFF"/>
                    </a:gs>
                    <a:gs pos="99000">
                      <a:srgbClr val="FFFFFF"/>
                    </a:gs>
                  </a:gsLst>
                  <a:lin ang="5400000" scaled="0"/>
                </a:gradFill>
              </a:defRPr>
            </a:lvl1pPr>
          </a:lstStyle>
          <a:p>
            <a:pPr lvl="0"/>
            <a:r>
              <a:rPr lang="en-US" dirty="0"/>
              <a:t>Speaker Name</a:t>
            </a:r>
          </a:p>
        </p:txBody>
      </p:sp>
      <p:pic>
        <p:nvPicPr>
          <p:cNvPr id="7"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69169" y="289512"/>
            <a:ext cx="1792383" cy="17931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invGray">
          <a:xfrm>
            <a:off x="10204542" y="470410"/>
            <a:ext cx="1522007" cy="326167"/>
          </a:xfrm>
          <a:prstGeom prst="rect">
            <a:avLst/>
          </a:prstGeom>
        </p:spPr>
      </p:pic>
    </p:spTree>
    <p:extLst>
      <p:ext uri="{BB962C8B-B14F-4D97-AF65-F5344CB8AC3E}">
        <p14:creationId xmlns:p14="http://schemas.microsoft.com/office/powerpoint/2010/main" val="8662891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pic>
        <p:nvPicPr>
          <p:cNvPr id="1027" name="Picture 3" descr="D:\Online_ART\Recent Additions\_FY12 Microsoft Brand Photography_NA_only_no-exp\144 ppi RGB jpg\MSC12_Russell_001.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flipH="1">
            <a:off x="-4" y="0"/>
            <a:ext cx="12187096" cy="68580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userDrawn="1"/>
        </p:nvSpPr>
        <p:spPr bwMode="gray">
          <a:xfrm>
            <a:off x="269169" y="2084172"/>
            <a:ext cx="6273340"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7613" y="2082468"/>
            <a:ext cx="6274896" cy="1794808"/>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ltGray">
          <a:xfrm>
            <a:off x="267613" y="3880390"/>
            <a:ext cx="6274896" cy="1789991"/>
          </a:xfrm>
          <a:noFill/>
        </p:spPr>
        <p:txBody>
          <a:bodyPr tIns="109728" bIns="109728">
            <a:noAutofit/>
          </a:bodyPr>
          <a:lstStyle>
            <a:lvl1pPr marL="0" indent="0">
              <a:spcBef>
                <a:spcPts val="0"/>
              </a:spcBef>
              <a:buNone/>
              <a:defRPr sz="3136">
                <a:gradFill>
                  <a:gsLst>
                    <a:gs pos="1250">
                      <a:srgbClr val="FFFFFF"/>
                    </a:gs>
                    <a:gs pos="99000">
                      <a:srgbClr val="FFFFFF"/>
                    </a:gs>
                  </a:gsLst>
                  <a:lin ang="5400000" scaled="0"/>
                </a:gradFill>
              </a:defRPr>
            </a:lvl1pPr>
          </a:lstStyle>
          <a:p>
            <a:pPr lvl="0"/>
            <a:r>
              <a:rPr lang="en-US" dirty="0"/>
              <a:t>Speaker Name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49206" y="471124"/>
            <a:ext cx="1522007" cy="326167"/>
          </a:xfrm>
          <a:prstGeom prst="rect">
            <a:avLst/>
          </a:prstGeom>
        </p:spPr>
      </p:pic>
    </p:spTree>
    <p:extLst>
      <p:ext uri="{BB962C8B-B14F-4D97-AF65-F5344CB8AC3E}">
        <p14:creationId xmlns:p14="http://schemas.microsoft.com/office/powerpoint/2010/main" val="35381246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5 for internal audiences">
    <p:spTree>
      <p:nvGrpSpPr>
        <p:cNvPr id="1" name=""/>
        <p:cNvGrpSpPr/>
        <p:nvPr/>
      </p:nvGrpSpPr>
      <p:grpSpPr>
        <a:xfrm>
          <a:off x="0" y="0"/>
          <a:ext cx="0" cy="0"/>
          <a:chOff x="0" y="0"/>
          <a:chExt cx="0" cy="0"/>
        </a:xfrm>
      </p:grpSpPr>
      <p:pic>
        <p:nvPicPr>
          <p:cNvPr id="1027" name="Picture 3" descr="D:\Online_ART\Recent Additions\_FY12 Microsoft Brand Photography_NA_only_no-exp\144 ppi RGB jpg\MSC12_Russell_001.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flipH="1">
            <a:off x="-4" y="0"/>
            <a:ext cx="12187096" cy="68580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userDrawn="1"/>
        </p:nvSpPr>
        <p:spPr bwMode="gray">
          <a:xfrm>
            <a:off x="269169" y="2084172"/>
            <a:ext cx="6273340"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7613" y="2082463"/>
            <a:ext cx="6274896" cy="1794808"/>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ltGray">
          <a:xfrm>
            <a:off x="267613" y="3880364"/>
            <a:ext cx="6274896" cy="1789991"/>
          </a:xfrm>
          <a:noFill/>
        </p:spPr>
        <p:txBody>
          <a:bodyPr tIns="109728" bIns="109728">
            <a:noAutofit/>
          </a:bodyPr>
          <a:lstStyle>
            <a:lvl1pPr marL="0" indent="0">
              <a:spcBef>
                <a:spcPts val="0"/>
              </a:spcBef>
              <a:buNone/>
              <a:defRPr sz="3136">
                <a:gradFill>
                  <a:gsLst>
                    <a:gs pos="1250">
                      <a:srgbClr val="FFFFFF"/>
                    </a:gs>
                    <a:gs pos="99000">
                      <a:srgbClr val="FFFFFF"/>
                    </a:gs>
                  </a:gsLst>
                  <a:lin ang="5400000" scaled="0"/>
                </a:gradFill>
              </a:defRPr>
            </a:lvl1pPr>
          </a:lstStyle>
          <a:p>
            <a:pPr lvl="0"/>
            <a:r>
              <a:rPr lang="en-US" dirty="0"/>
              <a:t>Speaker Name</a:t>
            </a:r>
          </a:p>
        </p:txBody>
      </p:sp>
      <p:pic>
        <p:nvPicPr>
          <p:cNvPr id="6"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69169" y="289512"/>
            <a:ext cx="1792383" cy="17931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449233" y="6061422"/>
            <a:ext cx="1522007" cy="326167"/>
          </a:xfrm>
          <a:prstGeom prst="rect">
            <a:avLst/>
          </a:prstGeom>
        </p:spPr>
      </p:pic>
    </p:spTree>
    <p:extLst>
      <p:ext uri="{BB962C8B-B14F-4D97-AF65-F5344CB8AC3E}">
        <p14:creationId xmlns:p14="http://schemas.microsoft.com/office/powerpoint/2010/main" val="4099219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6">
    <p:spTree>
      <p:nvGrpSpPr>
        <p:cNvPr id="1" name=""/>
        <p:cNvGrpSpPr/>
        <p:nvPr/>
      </p:nvGrpSpPr>
      <p:grpSpPr>
        <a:xfrm>
          <a:off x="0" y="0"/>
          <a:ext cx="0" cy="0"/>
          <a:chOff x="0" y="0"/>
          <a:chExt cx="0" cy="0"/>
        </a:xfrm>
      </p:grpSpPr>
      <p:pic>
        <p:nvPicPr>
          <p:cNvPr id="3076" name="Picture 4" descr="D:\Online_ART\Recent Additions\_FY12 Microsoft Brand Photography_NA_only_no-exp\144 ppi RGB jpg\MSC12_Chris_002.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l="114" t="1" b="-114"/>
          <a:stretch/>
        </p:blipFill>
        <p:spPr bwMode="auto">
          <a:xfrm flipH="1">
            <a:off x="-1" y="0"/>
            <a:ext cx="12188826" cy="685799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userDrawn="1"/>
        </p:nvSpPr>
        <p:spPr bwMode="gray">
          <a:xfrm>
            <a:off x="269169" y="2084172"/>
            <a:ext cx="7169531"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7613" y="2082468"/>
            <a:ext cx="7171087" cy="1794808"/>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p:nvPr>
        </p:nvSpPr>
        <p:spPr bwMode="ltGray">
          <a:xfrm>
            <a:off x="267613" y="3880390"/>
            <a:ext cx="7171087" cy="1789991"/>
          </a:xfrm>
        </p:spPr>
        <p:txBody>
          <a:bodyPr tIns="109728" bIns="109728">
            <a:noAutofit/>
          </a:bodyPr>
          <a:lstStyle>
            <a:lvl1pPr marL="0" indent="0">
              <a:spcBef>
                <a:spcPts val="0"/>
              </a:spcBef>
              <a:buNone/>
              <a:defRPr sz="3136">
                <a:gradFill>
                  <a:gsLst>
                    <a:gs pos="1250">
                      <a:srgbClr val="FFFFFF"/>
                    </a:gs>
                    <a:gs pos="99000">
                      <a:srgbClr val="FFFFFF"/>
                    </a:gs>
                  </a:gsLst>
                  <a:lin ang="5400000" scaled="0"/>
                </a:gradFill>
              </a:defRPr>
            </a:lvl1pPr>
          </a:lstStyle>
          <a:p>
            <a:pPr lvl="0"/>
            <a:r>
              <a:rPr lang="en-US" dirty="0"/>
              <a:t>Click to edit Master text</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10217609" y="471124"/>
            <a:ext cx="1522007" cy="326167"/>
          </a:xfrm>
          <a:prstGeom prst="rect">
            <a:avLst/>
          </a:prstGeom>
        </p:spPr>
      </p:pic>
    </p:spTree>
    <p:extLst>
      <p:ext uri="{BB962C8B-B14F-4D97-AF65-F5344CB8AC3E}">
        <p14:creationId xmlns:p14="http://schemas.microsoft.com/office/powerpoint/2010/main" val="30483330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6 for internal audiences">
    <p:spTree>
      <p:nvGrpSpPr>
        <p:cNvPr id="1" name=""/>
        <p:cNvGrpSpPr/>
        <p:nvPr/>
      </p:nvGrpSpPr>
      <p:grpSpPr>
        <a:xfrm>
          <a:off x="0" y="0"/>
          <a:ext cx="0" cy="0"/>
          <a:chOff x="0" y="0"/>
          <a:chExt cx="0" cy="0"/>
        </a:xfrm>
      </p:grpSpPr>
      <p:pic>
        <p:nvPicPr>
          <p:cNvPr id="8" name="Picture 4" descr="D:\Online_ART\Recent Additions\_FY12 Microsoft Brand Photography_NA_only_no-exp\144 ppi RGB jpg\MSC12_Chris_002.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l="114" t="1" b="-114"/>
          <a:stretch/>
        </p:blipFill>
        <p:spPr bwMode="auto">
          <a:xfrm flipH="1">
            <a:off x="-1" y="1"/>
            <a:ext cx="12188826" cy="6857999"/>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userDrawn="1"/>
        </p:nvSpPr>
        <p:spPr bwMode="gray">
          <a:xfrm>
            <a:off x="269169" y="2084172"/>
            <a:ext cx="7169531"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69169" y="289512"/>
            <a:ext cx="1792383" cy="1793104"/>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hasCustomPrompt="1"/>
          </p:nvPr>
        </p:nvSpPr>
        <p:spPr bwMode="ltGray">
          <a:xfrm>
            <a:off x="267613" y="2082468"/>
            <a:ext cx="7171087" cy="1794808"/>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p:nvPr>
        </p:nvSpPr>
        <p:spPr bwMode="ltGray">
          <a:xfrm>
            <a:off x="267613" y="3880390"/>
            <a:ext cx="7171087" cy="1789991"/>
          </a:xfrm>
        </p:spPr>
        <p:txBody>
          <a:bodyPr tIns="109728" bIns="109728">
            <a:noAutofit/>
          </a:bodyPr>
          <a:lstStyle>
            <a:lvl1pPr marL="0" indent="0">
              <a:spcBef>
                <a:spcPts val="0"/>
              </a:spcBef>
              <a:buNone/>
              <a:defRPr sz="3136">
                <a:gradFill>
                  <a:gsLst>
                    <a:gs pos="1250">
                      <a:srgbClr val="FFFFFF"/>
                    </a:gs>
                    <a:gs pos="99000">
                      <a:srgbClr val="FFFFFF"/>
                    </a:gs>
                  </a:gsLst>
                  <a:lin ang="5400000" scaled="0"/>
                </a:gradFill>
              </a:defRPr>
            </a:lvl1pPr>
          </a:lstStyle>
          <a:p>
            <a:pPr lvl="0"/>
            <a:r>
              <a:rPr lang="en-US" dirty="0"/>
              <a:t>Click to edit Master text</a:t>
            </a: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10217612" y="470410"/>
            <a:ext cx="1522007" cy="326167"/>
          </a:xfrm>
          <a:prstGeom prst="rect">
            <a:avLst/>
          </a:prstGeom>
        </p:spPr>
      </p:pic>
    </p:spTree>
    <p:extLst>
      <p:ext uri="{BB962C8B-B14F-4D97-AF65-F5344CB8AC3E}">
        <p14:creationId xmlns:p14="http://schemas.microsoft.com/office/powerpoint/2010/main" val="3073181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7">
    <p:spTree>
      <p:nvGrpSpPr>
        <p:cNvPr id="1" name=""/>
        <p:cNvGrpSpPr/>
        <p:nvPr/>
      </p:nvGrpSpPr>
      <p:grpSpPr>
        <a:xfrm>
          <a:off x="0" y="0"/>
          <a:ext cx="0" cy="0"/>
          <a:chOff x="0" y="0"/>
          <a:chExt cx="0" cy="0"/>
        </a:xfrm>
      </p:grpSpPr>
      <p:pic>
        <p:nvPicPr>
          <p:cNvPr id="4098" name="Picture 2"/>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311" y="1"/>
            <a:ext cx="12188203" cy="685616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7" name="Rectangle 16"/>
          <p:cNvSpPr/>
          <p:nvPr userDrawn="1"/>
        </p:nvSpPr>
        <p:spPr bwMode="gray">
          <a:xfrm>
            <a:off x="269169" y="2084172"/>
            <a:ext cx="5377148" cy="4482760"/>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7613" y="2082468"/>
            <a:ext cx="5378705" cy="2691360"/>
          </a:xfrm>
          <a:noFill/>
        </p:spPr>
        <p:txBody>
          <a:bodyPr lIns="146304" tIns="91440" rIns="146304" bIns="91440" anchor="t" anchorCtr="0"/>
          <a:lstStyle>
            <a:lvl1pPr>
              <a:defRPr sz="5293" spc="-98"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ltGray">
          <a:xfrm>
            <a:off x="267613" y="4773828"/>
            <a:ext cx="5378705" cy="1793104"/>
          </a:xfrm>
          <a:noFill/>
        </p:spPr>
        <p:txBody>
          <a:bodyPr tIns="109728" bIns="109728">
            <a:noAutofit/>
          </a:bodyPr>
          <a:lstStyle>
            <a:lvl1pPr marL="0" indent="0">
              <a:spcBef>
                <a:spcPts val="0"/>
              </a:spcBef>
              <a:buNone/>
              <a:defRPr sz="3136">
                <a:gradFill>
                  <a:gsLst>
                    <a:gs pos="1250">
                      <a:srgbClr val="FFFFFF"/>
                    </a:gs>
                    <a:gs pos="99000">
                      <a:srgbClr val="FFFFFF"/>
                    </a:gs>
                  </a:gsLst>
                  <a:lin ang="5400000" scaled="0"/>
                </a:gradFill>
              </a:defRPr>
            </a:lvl1pPr>
          </a:lstStyle>
          <a:p>
            <a:pPr lvl="0"/>
            <a:r>
              <a:rPr lang="en-US" dirty="0"/>
              <a:t>Speaker Name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49206" y="471124"/>
            <a:ext cx="1522007" cy="326167"/>
          </a:xfrm>
          <a:prstGeom prst="rect">
            <a:avLst/>
          </a:prstGeom>
        </p:spPr>
      </p:pic>
    </p:spTree>
    <p:extLst>
      <p:ext uri="{BB962C8B-B14F-4D97-AF65-F5344CB8AC3E}">
        <p14:creationId xmlns:p14="http://schemas.microsoft.com/office/powerpoint/2010/main" val="36950159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7 for internal audiences">
    <p:spTree>
      <p:nvGrpSpPr>
        <p:cNvPr id="1" name=""/>
        <p:cNvGrpSpPr/>
        <p:nvPr/>
      </p:nvGrpSpPr>
      <p:grpSpPr>
        <a:xfrm>
          <a:off x="0" y="0"/>
          <a:ext cx="0" cy="0"/>
          <a:chOff x="0" y="0"/>
          <a:chExt cx="0" cy="0"/>
        </a:xfrm>
      </p:grpSpPr>
      <p:pic>
        <p:nvPicPr>
          <p:cNvPr id="4098" name="Picture 2"/>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311" y="1"/>
            <a:ext cx="12188203" cy="685616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9" name="Rectangle 18"/>
          <p:cNvSpPr/>
          <p:nvPr userDrawn="1"/>
        </p:nvSpPr>
        <p:spPr bwMode="gray">
          <a:xfrm>
            <a:off x="269169" y="2084172"/>
            <a:ext cx="5377148" cy="4482760"/>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2" descr="D:\Documents\Projects\2012 Projects\_Template-Templates\MS Visual ID\Artwork\MSFT_cornerstone_tiles\CornerStoneTile-Blank\screen\CS_Tile_Lime382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69169" y="291069"/>
            <a:ext cx="1792383" cy="1793104"/>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hasCustomPrompt="1"/>
          </p:nvPr>
        </p:nvSpPr>
        <p:spPr bwMode="ltGray">
          <a:xfrm>
            <a:off x="267613" y="2082468"/>
            <a:ext cx="5378705" cy="2691360"/>
          </a:xfrm>
          <a:noFill/>
        </p:spPr>
        <p:txBody>
          <a:bodyPr lIns="146304" tIns="91440" rIns="146304" bIns="91440" anchor="t" anchorCtr="0"/>
          <a:lstStyle>
            <a:lvl1pPr>
              <a:defRPr sz="5293" spc="-98"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ltGray">
          <a:xfrm>
            <a:off x="267613" y="4773828"/>
            <a:ext cx="5378705" cy="1793104"/>
          </a:xfrm>
          <a:noFill/>
        </p:spPr>
        <p:txBody>
          <a:bodyPr tIns="109728" bIns="109728">
            <a:noAutofit/>
          </a:bodyPr>
          <a:lstStyle>
            <a:lvl1pPr marL="0" indent="0">
              <a:spcBef>
                <a:spcPts val="0"/>
              </a:spcBef>
              <a:buNone/>
              <a:defRPr sz="3136">
                <a:gradFill>
                  <a:gsLst>
                    <a:gs pos="1250">
                      <a:srgbClr val="FFFFFF"/>
                    </a:gs>
                    <a:gs pos="99000">
                      <a:srgbClr val="FFFFFF"/>
                    </a:gs>
                  </a:gsLst>
                  <a:lin ang="5400000" scaled="0"/>
                </a:gradFill>
              </a:defRPr>
            </a:lvl1pPr>
          </a:lstStyle>
          <a:p>
            <a:pPr lvl="0"/>
            <a:r>
              <a:rPr lang="en-US" dirty="0"/>
              <a:t>Speaker Name</a:t>
            </a:r>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10217585" y="6061422"/>
            <a:ext cx="1522007" cy="326167"/>
          </a:xfrm>
          <a:prstGeom prst="rect">
            <a:avLst/>
          </a:prstGeom>
        </p:spPr>
      </p:pic>
    </p:spTree>
    <p:extLst>
      <p:ext uri="{BB962C8B-B14F-4D97-AF65-F5344CB8AC3E}">
        <p14:creationId xmlns:p14="http://schemas.microsoft.com/office/powerpoint/2010/main" val="29016300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ark Blue Blank">
    <p:bg>
      <p:bgPr>
        <a:solidFill>
          <a:srgbClr val="00408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9983173"/>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8">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871" y="3"/>
            <a:ext cx="12187089" cy="6857996"/>
          </a:xfrm>
          <a:prstGeom prst="rect">
            <a:avLst/>
          </a:prstGeom>
        </p:spPr>
      </p:pic>
      <p:sp>
        <p:nvSpPr>
          <p:cNvPr id="18" name="Rectangle 17"/>
          <p:cNvSpPr/>
          <p:nvPr userDrawn="1"/>
        </p:nvSpPr>
        <p:spPr bwMode="gray">
          <a:xfrm>
            <a:off x="269169" y="2084172"/>
            <a:ext cx="7169531" cy="2689656"/>
          </a:xfrm>
          <a:prstGeom prst="rect">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7613" y="2084172"/>
            <a:ext cx="7171087" cy="2689656"/>
          </a:xfrm>
          <a:noFill/>
        </p:spPr>
        <p:txBody>
          <a:bodyPr vert="horz" wrap="square" lIns="146304" tIns="91440" rIns="146304" bIns="91440" rtlCol="0" anchor="t" anchorCtr="0">
            <a:noAutofit/>
          </a:bodyPr>
          <a:lstStyle>
            <a:lvl1pPr>
              <a:defRPr lang="en-US" sz="5881" spc="-98" baseline="0" dirty="0">
                <a:gradFill>
                  <a:gsLst>
                    <a:gs pos="5833">
                      <a:srgbClr val="FFFFFF"/>
                    </a:gs>
                    <a:gs pos="18000">
                      <a:srgbClr val="FFFFFF"/>
                    </a:gs>
                  </a:gsLst>
                  <a:lin ang="5400000" scaled="0"/>
                </a:gradFill>
              </a:defRPr>
            </a:lvl1pPr>
          </a:lstStyle>
          <a:p>
            <a:pPr lvl="0"/>
            <a:r>
              <a:rPr lang="en-US" dirty="0"/>
              <a:t>Presentation title</a:t>
            </a:r>
          </a:p>
        </p:txBody>
      </p:sp>
      <p:sp>
        <p:nvSpPr>
          <p:cNvPr id="3" name="Text Placeholder 2"/>
          <p:cNvSpPr>
            <a:spLocks noGrp="1"/>
          </p:cNvSpPr>
          <p:nvPr>
            <p:ph type="body" sz="quarter" idx="14" hasCustomPrompt="1"/>
          </p:nvPr>
        </p:nvSpPr>
        <p:spPr bwMode="ltGray">
          <a:xfrm>
            <a:off x="269169" y="4773827"/>
            <a:ext cx="5378705" cy="1793104"/>
          </a:xfrm>
        </p:spPr>
        <p:txBody>
          <a:bodyPr tIns="109728" bIns="109728">
            <a:noAutofit/>
          </a:bodyPr>
          <a:lstStyle>
            <a:lvl1pPr marL="0" indent="0">
              <a:spcBef>
                <a:spcPts val="0"/>
              </a:spcBef>
              <a:buNone/>
              <a:defRPr sz="3136">
                <a:gradFill>
                  <a:gsLst>
                    <a:gs pos="1250">
                      <a:srgbClr val="FFFFFF"/>
                    </a:gs>
                    <a:gs pos="99000">
                      <a:srgbClr val="FFFFFF"/>
                    </a:gs>
                  </a:gsLst>
                  <a:lin ang="5400000" scaled="0"/>
                </a:gradFill>
              </a:defRPr>
            </a:lvl1pPr>
          </a:lstStyle>
          <a:p>
            <a:pPr lvl="0"/>
            <a:r>
              <a:rPr lang="en-US" dirty="0"/>
              <a:t>Speaker Name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49206" y="471124"/>
            <a:ext cx="1522007" cy="326167"/>
          </a:xfrm>
          <a:prstGeom prst="rect">
            <a:avLst/>
          </a:prstGeom>
        </p:spPr>
      </p:pic>
    </p:spTree>
    <p:extLst>
      <p:ext uri="{BB962C8B-B14F-4D97-AF65-F5344CB8AC3E}">
        <p14:creationId xmlns:p14="http://schemas.microsoft.com/office/powerpoint/2010/main" val="39333927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8 for internal audiences">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871" y="3"/>
            <a:ext cx="12187089" cy="6857996"/>
          </a:xfrm>
          <a:prstGeom prst="rect">
            <a:avLst/>
          </a:prstGeom>
        </p:spPr>
      </p:pic>
      <p:sp>
        <p:nvSpPr>
          <p:cNvPr id="19" name="Rectangle 18"/>
          <p:cNvSpPr/>
          <p:nvPr userDrawn="1"/>
        </p:nvSpPr>
        <p:spPr bwMode="gray">
          <a:xfrm>
            <a:off x="269169" y="2084172"/>
            <a:ext cx="7169531" cy="2689656"/>
          </a:xfrm>
          <a:prstGeom prst="rect">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pic>
        <p:nvPicPr>
          <p:cNvPr id="2050" name="Picture 2" descr="D:\Documents\Projects\2012 Projects\_Template-Templates\MS Visual ID\Artwork\MSFT_cornerstone_tiles\CornerStoneTile-Blank\screen\CS_Tile_Red185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69169" y="291068"/>
            <a:ext cx="1792383" cy="1793104"/>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hasCustomPrompt="1"/>
          </p:nvPr>
        </p:nvSpPr>
        <p:spPr bwMode="ltGray">
          <a:xfrm>
            <a:off x="267613" y="2084172"/>
            <a:ext cx="7171087" cy="2689655"/>
          </a:xfrm>
          <a:noFill/>
        </p:spPr>
        <p:txBody>
          <a:bodyPr vert="horz" wrap="square" lIns="146304" tIns="91440" rIns="146304" bIns="91440" rtlCol="0" anchor="t" anchorCtr="0">
            <a:noAutofit/>
          </a:bodyPr>
          <a:lstStyle>
            <a:lvl1pPr>
              <a:defRPr lang="en-US" sz="5881" spc="-98" baseline="0" dirty="0">
                <a:gradFill>
                  <a:gsLst>
                    <a:gs pos="5833">
                      <a:srgbClr val="FFFFFF"/>
                    </a:gs>
                    <a:gs pos="18000">
                      <a:srgbClr val="FFFFFF"/>
                    </a:gs>
                  </a:gsLst>
                  <a:lin ang="5400000" scaled="0"/>
                </a:gradFill>
              </a:defRPr>
            </a:lvl1pPr>
          </a:lstStyle>
          <a:p>
            <a:pPr lvl="0"/>
            <a:r>
              <a:rPr lang="en-US" dirty="0"/>
              <a:t>Presentation title</a:t>
            </a:r>
          </a:p>
        </p:txBody>
      </p:sp>
      <p:sp>
        <p:nvSpPr>
          <p:cNvPr id="3" name="Text Placeholder 2"/>
          <p:cNvSpPr>
            <a:spLocks noGrp="1"/>
          </p:cNvSpPr>
          <p:nvPr>
            <p:ph type="body" sz="quarter" idx="14" hasCustomPrompt="1"/>
          </p:nvPr>
        </p:nvSpPr>
        <p:spPr bwMode="ltGray">
          <a:xfrm>
            <a:off x="269169" y="4769656"/>
            <a:ext cx="5378705" cy="1793104"/>
          </a:xfrm>
        </p:spPr>
        <p:txBody>
          <a:bodyPr tIns="109728" bIns="109728">
            <a:noAutofit/>
          </a:bodyPr>
          <a:lstStyle>
            <a:lvl1pPr marL="0" indent="0">
              <a:spcBef>
                <a:spcPts val="0"/>
              </a:spcBef>
              <a:buNone/>
              <a:defRPr sz="3136">
                <a:gradFill>
                  <a:gsLst>
                    <a:gs pos="1250">
                      <a:srgbClr val="FFFFFF"/>
                    </a:gs>
                    <a:gs pos="99000">
                      <a:srgbClr val="FFFFFF"/>
                    </a:gs>
                  </a:gsLst>
                  <a:lin ang="5400000" scaled="0"/>
                </a:gradFill>
              </a:defRPr>
            </a:lvl1pPr>
          </a:lstStyle>
          <a:p>
            <a:pPr lvl="0"/>
            <a:r>
              <a:rPr lang="en-US" dirty="0"/>
              <a:t>Speaker Name</a:t>
            </a:r>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10217609" y="471124"/>
            <a:ext cx="1522007" cy="326167"/>
          </a:xfrm>
          <a:prstGeom prst="rect">
            <a:avLst/>
          </a:prstGeom>
        </p:spPr>
      </p:pic>
    </p:spTree>
    <p:extLst>
      <p:ext uri="{BB962C8B-B14F-4D97-AF65-F5344CB8AC3E}">
        <p14:creationId xmlns:p14="http://schemas.microsoft.com/office/powerpoint/2010/main" val="26124183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9 ">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2357" y="7783"/>
            <a:ext cx="12184110" cy="6842434"/>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userDrawn="1"/>
        </p:nvSpPr>
        <p:spPr bwMode="gray">
          <a:xfrm>
            <a:off x="269232" y="2084186"/>
            <a:ext cx="7169531" cy="448274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9169" y="2084172"/>
            <a:ext cx="7169531" cy="2689656"/>
          </a:xfrm>
          <a:noFill/>
        </p:spPr>
        <p:txBody>
          <a:bodyPr lIns="146304" tIns="91440" rIns="146304" bIns="91440" anchor="t" anchorCtr="0"/>
          <a:lstStyle>
            <a:lvl1pPr>
              <a:defRPr sz="6469" spc="-98" baseline="0">
                <a:gradFill>
                  <a:gsLst>
                    <a:gs pos="0">
                      <a:srgbClr val="FFFFFF"/>
                    </a:gs>
                    <a:gs pos="100000">
                      <a:srgbClr val="FFFFFF"/>
                    </a:gs>
                  </a:gsLst>
                  <a:lin ang="5400000" scaled="0"/>
                </a:gradFill>
              </a:defRPr>
            </a:lvl1pPr>
          </a:lstStyle>
          <a:p>
            <a:r>
              <a:rPr lang="en-US" dirty="0"/>
              <a:t>Presentation title</a:t>
            </a:r>
          </a:p>
        </p:txBody>
      </p:sp>
      <p:sp>
        <p:nvSpPr>
          <p:cNvPr id="7" name="Text Placeholder 4"/>
          <p:cNvSpPr>
            <a:spLocks noGrp="1"/>
          </p:cNvSpPr>
          <p:nvPr>
            <p:ph type="body" sz="quarter" idx="12" hasCustomPrompt="1"/>
          </p:nvPr>
        </p:nvSpPr>
        <p:spPr bwMode="ltGray">
          <a:xfrm>
            <a:off x="269170" y="4772271"/>
            <a:ext cx="7169531" cy="1794661"/>
          </a:xfrm>
          <a:noFill/>
        </p:spPr>
        <p:txBody>
          <a:bodyPr lIns="146304" tIns="109728" rIns="146304" bIns="109728">
            <a:noAutofit/>
          </a:bodyPr>
          <a:lstStyle>
            <a:lvl1pPr marL="0" indent="0">
              <a:spcBef>
                <a:spcPts val="0"/>
              </a:spcBef>
              <a:buNone/>
              <a:defRPr sz="3136" spc="0" baseline="0">
                <a:gradFill>
                  <a:gsLst>
                    <a:gs pos="1250">
                      <a:srgbClr val="FFFFFF"/>
                    </a:gs>
                    <a:gs pos="99000">
                      <a:srgbClr val="FFFFFF"/>
                    </a:gs>
                  </a:gsLst>
                  <a:lin ang="5400000" scaled="0"/>
                </a:gradFill>
                <a:latin typeface="+mj-lt"/>
              </a:defRPr>
            </a:lvl1pPr>
          </a:lstStyle>
          <a:p>
            <a:pPr lvl="0"/>
            <a:r>
              <a:rPr lang="en-US" dirty="0"/>
              <a:t>Speaker Name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49206" y="471124"/>
            <a:ext cx="1522007" cy="326167"/>
          </a:xfrm>
          <a:prstGeom prst="rect">
            <a:avLst/>
          </a:prstGeom>
        </p:spPr>
      </p:pic>
    </p:spTree>
    <p:extLst>
      <p:ext uri="{BB962C8B-B14F-4D97-AF65-F5344CB8AC3E}">
        <p14:creationId xmlns:p14="http://schemas.microsoft.com/office/powerpoint/2010/main" val="9854183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9 for internal audiences">
    <p:spTree>
      <p:nvGrpSpPr>
        <p:cNvPr id="1" name=""/>
        <p:cNvGrpSpPr/>
        <p:nvPr/>
      </p:nvGrpSpPr>
      <p:grpSpPr>
        <a:xfrm>
          <a:off x="0" y="0"/>
          <a:ext cx="0" cy="0"/>
          <a:chOff x="0" y="0"/>
          <a:chExt cx="0" cy="0"/>
        </a:xfrm>
      </p:grpSpPr>
      <p:pic>
        <p:nvPicPr>
          <p:cNvPr id="11"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2357" y="7783"/>
            <a:ext cx="12184110" cy="6842435"/>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userDrawn="1"/>
        </p:nvSpPr>
        <p:spPr bwMode="gray">
          <a:xfrm>
            <a:off x="269232" y="1187644"/>
            <a:ext cx="7169531" cy="3586184"/>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9169" y="1186843"/>
            <a:ext cx="7169531" cy="1793882"/>
          </a:xfrm>
          <a:noFill/>
        </p:spPr>
        <p:txBody>
          <a:bodyPr lIns="146304" tIns="91440" rIns="146304" bIns="91440" anchor="t" anchorCtr="0"/>
          <a:lstStyle>
            <a:lvl1pPr>
              <a:defRPr sz="5881" spc="-98" baseline="0">
                <a:gradFill>
                  <a:gsLst>
                    <a:gs pos="0">
                      <a:srgbClr val="FFFFFF"/>
                    </a:gs>
                    <a:gs pos="100000">
                      <a:srgbClr val="FFFFFF"/>
                    </a:gs>
                  </a:gsLst>
                  <a:lin ang="5400000" scaled="0"/>
                </a:gradFill>
              </a:defRPr>
            </a:lvl1pPr>
          </a:lstStyle>
          <a:p>
            <a:r>
              <a:rPr lang="en-US" dirty="0"/>
              <a:t>Presentation title</a:t>
            </a:r>
          </a:p>
        </p:txBody>
      </p:sp>
      <p:sp>
        <p:nvSpPr>
          <p:cNvPr id="7" name="Text Placeholder 4"/>
          <p:cNvSpPr>
            <a:spLocks noGrp="1"/>
          </p:cNvSpPr>
          <p:nvPr>
            <p:ph type="body" sz="quarter" idx="12" hasCustomPrompt="1"/>
          </p:nvPr>
        </p:nvSpPr>
        <p:spPr bwMode="ltGray">
          <a:xfrm>
            <a:off x="269169" y="2979167"/>
            <a:ext cx="7169531" cy="1794661"/>
          </a:xfrm>
          <a:noFill/>
        </p:spPr>
        <p:txBody>
          <a:bodyPr lIns="146304" tIns="109728" rIns="146304" bIns="109728">
            <a:noAutofit/>
          </a:bodyPr>
          <a:lstStyle>
            <a:lvl1pPr marL="0" indent="0">
              <a:spcBef>
                <a:spcPts val="0"/>
              </a:spcBef>
              <a:buNone/>
              <a:defRPr sz="3136" spc="0" baseline="0">
                <a:gradFill>
                  <a:gsLst>
                    <a:gs pos="1250">
                      <a:srgbClr val="FFFFFF"/>
                    </a:gs>
                    <a:gs pos="99000">
                      <a:srgbClr val="FFFFFF"/>
                    </a:gs>
                  </a:gsLst>
                  <a:lin ang="5400000" scaled="0"/>
                </a:gradFill>
                <a:latin typeface="+mj-lt"/>
              </a:defRPr>
            </a:lvl1pPr>
          </a:lstStyle>
          <a:p>
            <a:pPr lvl="0"/>
            <a:r>
              <a:rPr lang="en-US" dirty="0"/>
              <a:t>Speaker Name</a:t>
            </a:r>
          </a:p>
        </p:txBody>
      </p:sp>
      <p:pic>
        <p:nvPicPr>
          <p:cNvPr id="10"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69169" y="4773828"/>
            <a:ext cx="1792383" cy="179310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10217585" y="6061422"/>
            <a:ext cx="1522007" cy="326167"/>
          </a:xfrm>
          <a:prstGeom prst="rect">
            <a:avLst/>
          </a:prstGeom>
        </p:spPr>
      </p:pic>
    </p:spTree>
    <p:extLst>
      <p:ext uri="{BB962C8B-B14F-4D97-AF65-F5344CB8AC3E}">
        <p14:creationId xmlns:p14="http://schemas.microsoft.com/office/powerpoint/2010/main" val="15997475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auto">
          <a:xfrm>
            <a:off x="269232" y="1187644"/>
            <a:ext cx="9858042" cy="26896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170" y="1186356"/>
            <a:ext cx="9856549" cy="2697988"/>
          </a:xfrm>
          <a:noFill/>
        </p:spPr>
        <p:txBody>
          <a:bodyPr tIns="91440" bIns="91440" anchor="t" anchorCtr="0"/>
          <a:lstStyle>
            <a:lvl1pPr>
              <a:defRPr sz="7057" spc="-98" baseline="0">
                <a:gradFill>
                  <a:gsLst>
                    <a:gs pos="5833">
                      <a:srgbClr val="FFFFFF"/>
                    </a:gs>
                    <a:gs pos="18000">
                      <a:srgbClr val="FFFFFF"/>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170" y="3877277"/>
            <a:ext cx="9858106" cy="1793881"/>
          </a:xfrm>
          <a:noFill/>
        </p:spPr>
        <p:txBody>
          <a:bodyPr lIns="182880" tIns="146304" rIns="182880" bIns="146304">
            <a:noAutofit/>
          </a:bodyPr>
          <a:lstStyle>
            <a:lvl1pPr marL="0" indent="0">
              <a:spcBef>
                <a:spcPts val="0"/>
              </a:spcBef>
              <a:buNone/>
              <a:defRPr sz="3528" spc="0" baseline="0">
                <a:gradFill>
                  <a:gsLst>
                    <a:gs pos="0">
                      <a:schemeClr val="tx1">
                        <a:lumMod val="75000"/>
                        <a:lumOff val="25000"/>
                      </a:schemeClr>
                    </a:gs>
                    <a:gs pos="100000">
                      <a:schemeClr val="tx1">
                        <a:lumMod val="75000"/>
                        <a:lumOff val="25000"/>
                      </a:schemeClr>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1528196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auto">
          <a:xfrm>
            <a:off x="269232" y="1187644"/>
            <a:ext cx="9858042" cy="268963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170" y="1186356"/>
            <a:ext cx="9856549" cy="2697988"/>
          </a:xfrm>
          <a:noFill/>
        </p:spPr>
        <p:txBody>
          <a:bodyPr tIns="91440" bIns="91440" anchor="t" anchorCtr="0"/>
          <a:lstStyle>
            <a:lvl1pPr>
              <a:defRPr sz="7057" spc="-98" baseline="0">
                <a:gradFill>
                  <a:gsLst>
                    <a:gs pos="5833">
                      <a:srgbClr val="FFFFFF"/>
                    </a:gs>
                    <a:gs pos="18000">
                      <a:srgbClr val="FFFFFF"/>
                    </a:gs>
                  </a:gsLst>
                  <a:lin ang="5400000" scaled="0"/>
                </a:gradFill>
              </a:defRPr>
            </a:lvl1pPr>
          </a:lstStyle>
          <a:p>
            <a:r>
              <a:rPr lang="en-US" dirty="0"/>
              <a:t>Video title</a:t>
            </a:r>
          </a:p>
        </p:txBody>
      </p:sp>
    </p:spTree>
    <p:extLst>
      <p:ext uri="{BB962C8B-B14F-4D97-AF65-F5344CB8AC3E}">
        <p14:creationId xmlns:p14="http://schemas.microsoft.com/office/powerpoint/2010/main" val="15057699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169" y="2084172"/>
            <a:ext cx="11650488" cy="1796217"/>
          </a:xfrm>
          <a:noFill/>
        </p:spPr>
        <p:txBody>
          <a:bodyPr tIns="91440" bIns="91440" anchor="t" anchorCtr="0"/>
          <a:lstStyle>
            <a:lvl1pPr>
              <a:defRPr sz="8625"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47482296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169" y="2084172"/>
            <a:ext cx="11650488" cy="1796217"/>
          </a:xfrm>
          <a:noFill/>
        </p:spPr>
        <p:txBody>
          <a:bodyPr tIns="91440" bIns="91440" anchor="t" anchorCtr="0"/>
          <a:lstStyle>
            <a:lvl1pPr>
              <a:defRPr sz="8625"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97175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169" y="2084172"/>
            <a:ext cx="11650488" cy="1796217"/>
          </a:xfrm>
          <a:noFill/>
        </p:spPr>
        <p:txBody>
          <a:bodyPr tIns="91440" bIns="91440" anchor="t" anchorCtr="0"/>
          <a:lstStyle>
            <a:lvl1pPr>
              <a:defRPr sz="8625"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25533441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69169" y="1189177"/>
            <a:ext cx="11650488"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0"/>
            </a:lvl2pPr>
            <a:lvl3pPr marL="224051" indent="0">
              <a:buNone/>
              <a:defRPr/>
            </a:lvl3pPr>
            <a:lvl4pPr marL="448102" indent="0">
              <a:buNone/>
              <a:defRPr/>
            </a:lvl4pPr>
            <a:lvl5pPr marL="672153"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45687780"/>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ight Blank">
    <p:bg>
      <p:bgRef idx="1001">
        <a:schemeClr val="bg1"/>
      </p:bgRef>
    </p:bg>
    <p:spTree>
      <p:nvGrpSpPr>
        <p:cNvPr id="1" name=""/>
        <p:cNvGrpSpPr/>
        <p:nvPr/>
      </p:nvGrpSpPr>
      <p:grpSpPr>
        <a:xfrm>
          <a:off x="0" y="0"/>
          <a:ext cx="0" cy="0"/>
          <a:chOff x="0" y="0"/>
          <a:chExt cx="0" cy="0"/>
        </a:xfrm>
      </p:grpSpPr>
      <p:pic>
        <p:nvPicPr>
          <p:cNvPr id="4" name="Logo Dark" descr="MS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4945" y="6474572"/>
            <a:ext cx="1157198" cy="248097"/>
          </a:xfrm>
          <a:prstGeom prst="rect">
            <a:avLst/>
          </a:prstGeom>
        </p:spPr>
      </p:pic>
      <p:pic>
        <p:nvPicPr>
          <p:cNvPr id="6" name="Azure Dark" descr="MS-Azure_rgb_Blk.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9584" y="151316"/>
            <a:ext cx="1660940" cy="382084"/>
          </a:xfrm>
          <a:prstGeom prst="rect">
            <a:avLst/>
          </a:prstGeom>
        </p:spPr>
      </p:pic>
    </p:spTree>
    <p:extLst>
      <p:ext uri="{BB962C8B-B14F-4D97-AF65-F5344CB8AC3E}">
        <p14:creationId xmlns:p14="http://schemas.microsoft.com/office/powerpoint/2010/main" val="346874279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69169" y="1189177"/>
            <a:ext cx="11650488"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0"/>
            </a:lvl2pPr>
            <a:lvl3pPr marL="224051" indent="0">
              <a:buNone/>
              <a:defRPr/>
            </a:lvl3pPr>
            <a:lvl4pPr marL="448102" indent="0">
              <a:buNone/>
              <a:defRPr/>
            </a:lvl4pPr>
            <a:lvl5pPr marL="672153"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75824896"/>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169" y="1189177"/>
            <a:ext cx="11650488" cy="2054922"/>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8506260"/>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169" y="1189177"/>
            <a:ext cx="11650488" cy="2054922"/>
          </a:xfrm>
        </p:spPr>
        <p:txBody>
          <a:bodyPr>
            <a:spAutoFit/>
          </a:bodyPr>
          <a:lstStyle>
            <a:lvl1pPr>
              <a:defRPr>
                <a:gradFill>
                  <a:gsLst>
                    <a:gs pos="1250">
                      <a:schemeClr val="tx2"/>
                    </a:gs>
                    <a:gs pos="99000">
                      <a:schemeClr val="tx2"/>
                    </a:gs>
                  </a:gsLst>
                  <a:lin ang="5400000" scaled="0"/>
                </a:gra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35880944"/>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171" y="1189176"/>
            <a:ext cx="5377147" cy="2420188"/>
          </a:xfrm>
        </p:spPr>
        <p:txBody>
          <a:bodyPr wrap="square">
            <a:spAutoFit/>
          </a:bodyPr>
          <a:lstStyle>
            <a:lvl1pPr marL="0" indent="0">
              <a:spcBef>
                <a:spcPts val="1200"/>
              </a:spcBef>
              <a:buClr>
                <a:schemeClr val="tx1"/>
              </a:buClr>
              <a:buFont typeface="Wingdings" pitchFamily="2" charset="2"/>
              <a:buNone/>
              <a:defRPr sz="3528">
                <a:gradFill>
                  <a:gsLst>
                    <a:gs pos="1250">
                      <a:schemeClr val="tx2"/>
                    </a:gs>
                    <a:gs pos="99000">
                      <a:schemeClr val="tx2"/>
                    </a:gs>
                  </a:gsLst>
                  <a:lin ang="5400000" scaled="0"/>
                </a:gradFill>
              </a:defRPr>
            </a:lvl1pPr>
            <a:lvl2pPr marL="0" indent="0">
              <a:buNone/>
              <a:defRPr sz="1960"/>
            </a:lvl2pPr>
            <a:lvl3pPr marL="227163" indent="0">
              <a:buNone/>
              <a:tabLst/>
              <a:defRPr sz="1960"/>
            </a:lvl3pPr>
            <a:lvl4pPr marL="451214" indent="0">
              <a:buNone/>
              <a:defRPr/>
            </a:lvl4pPr>
            <a:lvl5pPr marL="672153"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2510" y="1189176"/>
            <a:ext cx="5377147" cy="2420188"/>
          </a:xfrm>
        </p:spPr>
        <p:txBody>
          <a:bodyPr wrap="square">
            <a:spAutoFit/>
          </a:bodyPr>
          <a:lstStyle>
            <a:lvl1pPr marL="0" indent="0">
              <a:spcBef>
                <a:spcPts val="1200"/>
              </a:spcBef>
              <a:buClr>
                <a:schemeClr val="tx1"/>
              </a:buClr>
              <a:buFont typeface="Wingdings" pitchFamily="2" charset="2"/>
              <a:buNone/>
              <a:defRPr sz="3528">
                <a:gradFill>
                  <a:gsLst>
                    <a:gs pos="1250">
                      <a:schemeClr val="tx2"/>
                    </a:gs>
                    <a:gs pos="99000">
                      <a:schemeClr val="tx2"/>
                    </a:gs>
                  </a:gsLst>
                  <a:lin ang="5400000" scaled="0"/>
                </a:gradFill>
              </a:defRPr>
            </a:lvl1pPr>
            <a:lvl2pPr marL="0" indent="0">
              <a:buNone/>
              <a:defRPr sz="1960"/>
            </a:lvl2pPr>
            <a:lvl3pPr marL="227163" indent="0">
              <a:buNone/>
              <a:tabLst/>
              <a:defRPr sz="1960"/>
            </a:lvl3pPr>
            <a:lvl4pPr marL="451214" indent="0">
              <a:buNone/>
              <a:defRPr/>
            </a:lvl4pPr>
            <a:lvl5pPr marL="672153"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8621409"/>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171" y="1189176"/>
            <a:ext cx="5377147" cy="2420188"/>
          </a:xfrm>
        </p:spPr>
        <p:txBody>
          <a:bodyPr wrap="square">
            <a:spAutoFit/>
          </a:bodyPr>
          <a:lstStyle>
            <a:lvl1pPr marL="0" indent="0">
              <a:spcBef>
                <a:spcPts val="1200"/>
              </a:spcBef>
              <a:buClr>
                <a:schemeClr val="tx1"/>
              </a:buClr>
              <a:buFont typeface="Wingdings" pitchFamily="2" charset="2"/>
              <a:buNone/>
              <a:defRPr sz="3528"/>
            </a:lvl1pPr>
            <a:lvl2pPr marL="0" indent="0">
              <a:buNone/>
              <a:defRPr sz="1960"/>
            </a:lvl2pPr>
            <a:lvl3pPr marL="227163" indent="0">
              <a:buNone/>
              <a:tabLst/>
              <a:defRPr sz="1960"/>
            </a:lvl3pPr>
            <a:lvl4pPr marL="451214" indent="0">
              <a:buNone/>
              <a:defRPr/>
            </a:lvl4pPr>
            <a:lvl5pPr marL="672153"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2510" y="1189176"/>
            <a:ext cx="5377147" cy="2420188"/>
          </a:xfrm>
        </p:spPr>
        <p:txBody>
          <a:bodyPr wrap="square">
            <a:spAutoFit/>
          </a:bodyPr>
          <a:lstStyle>
            <a:lvl1pPr marL="0" indent="0">
              <a:spcBef>
                <a:spcPts val="1200"/>
              </a:spcBef>
              <a:buClr>
                <a:schemeClr val="tx1"/>
              </a:buClr>
              <a:buFont typeface="Wingdings" pitchFamily="2" charset="2"/>
              <a:buNone/>
              <a:defRPr sz="3528"/>
            </a:lvl1pPr>
            <a:lvl2pPr marL="0" indent="0">
              <a:buNone/>
              <a:defRPr sz="1960"/>
            </a:lvl2pPr>
            <a:lvl3pPr marL="227163" indent="0">
              <a:buNone/>
              <a:tabLst/>
              <a:defRPr sz="1960"/>
            </a:lvl3pPr>
            <a:lvl4pPr marL="451214" indent="0">
              <a:buNone/>
              <a:defRPr/>
            </a:lvl4pPr>
            <a:lvl5pPr marL="672153"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28316759"/>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171" y="1189176"/>
            <a:ext cx="5377147" cy="2486578"/>
          </a:xfrm>
        </p:spPr>
        <p:txBody>
          <a:bodyPr wrap="square">
            <a:spAutoFit/>
          </a:bodyPr>
          <a:lstStyle>
            <a:lvl1pPr marL="281620" indent="-281620">
              <a:spcBef>
                <a:spcPts val="1200"/>
              </a:spcBef>
              <a:buClr>
                <a:schemeClr val="tx1"/>
              </a:buClr>
              <a:buFont typeface="Arial" pitchFamily="34" charset="0"/>
              <a:buChar char="•"/>
              <a:defRPr sz="3528"/>
            </a:lvl1pPr>
            <a:lvl2pPr marL="520596" indent="-228554">
              <a:defRPr sz="2352"/>
            </a:lvl2pPr>
            <a:lvl3pPr marL="685663" indent="-165067">
              <a:tabLst/>
              <a:defRPr sz="1960"/>
            </a:lvl3pPr>
            <a:lvl4pPr marL="863427" indent="-177765">
              <a:defRPr/>
            </a:lvl4pPr>
            <a:lvl5pPr marL="1028494" indent="-165067">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2510" y="1189176"/>
            <a:ext cx="5377147" cy="2486578"/>
          </a:xfrm>
        </p:spPr>
        <p:txBody>
          <a:bodyPr wrap="square">
            <a:spAutoFit/>
          </a:bodyPr>
          <a:lstStyle>
            <a:lvl1pPr marL="281620" indent="-281620">
              <a:spcBef>
                <a:spcPts val="1200"/>
              </a:spcBef>
              <a:buClr>
                <a:schemeClr val="tx1"/>
              </a:buClr>
              <a:buFont typeface="Arial" pitchFamily="34" charset="0"/>
              <a:buChar char="•"/>
              <a:defRPr sz="3528"/>
            </a:lvl1pPr>
            <a:lvl2pPr marL="520596" indent="-228554">
              <a:defRPr sz="2352"/>
            </a:lvl2pPr>
            <a:lvl3pPr marL="685663" indent="-165067">
              <a:tabLst/>
              <a:defRPr sz="1960"/>
            </a:lvl3pPr>
            <a:lvl4pPr marL="863427" indent="-177765">
              <a:defRPr/>
            </a:lvl4pPr>
            <a:lvl5pPr marL="1028494" indent="-165067">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0951365"/>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171" y="1189176"/>
            <a:ext cx="5377147" cy="2486578"/>
          </a:xfrm>
        </p:spPr>
        <p:txBody>
          <a:bodyPr wrap="square">
            <a:spAutoFit/>
          </a:bodyPr>
          <a:lstStyle>
            <a:lvl1pPr marL="281620" indent="-281620">
              <a:spcBef>
                <a:spcPts val="1200"/>
              </a:spcBef>
              <a:buClr>
                <a:schemeClr val="tx2"/>
              </a:buClr>
              <a:buFont typeface="Arial" pitchFamily="34" charset="0"/>
              <a:buChar char="•"/>
              <a:defRPr sz="3528">
                <a:gradFill>
                  <a:gsLst>
                    <a:gs pos="1250">
                      <a:schemeClr val="tx2"/>
                    </a:gs>
                    <a:gs pos="99000">
                      <a:schemeClr val="tx2"/>
                    </a:gs>
                  </a:gsLst>
                  <a:lin ang="5400000" scaled="0"/>
                </a:gradFill>
              </a:defRPr>
            </a:lvl1pPr>
            <a:lvl2pPr marL="520596" indent="-228554">
              <a:defRPr sz="2352"/>
            </a:lvl2pPr>
            <a:lvl3pPr marL="685663" indent="-165067">
              <a:tabLst/>
              <a:defRPr sz="1960"/>
            </a:lvl3pPr>
            <a:lvl4pPr marL="863427" indent="-177765">
              <a:defRPr/>
            </a:lvl4pPr>
            <a:lvl5pPr marL="1028494" indent="-165067">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2510" y="1189176"/>
            <a:ext cx="5377147" cy="2486578"/>
          </a:xfrm>
        </p:spPr>
        <p:txBody>
          <a:bodyPr wrap="square">
            <a:spAutoFit/>
          </a:bodyPr>
          <a:lstStyle>
            <a:lvl1pPr marL="281620" indent="-281620">
              <a:spcBef>
                <a:spcPts val="1200"/>
              </a:spcBef>
              <a:buClr>
                <a:schemeClr val="tx2"/>
              </a:buClr>
              <a:buFont typeface="Arial" pitchFamily="34" charset="0"/>
              <a:buChar char="•"/>
              <a:defRPr sz="3528">
                <a:gradFill>
                  <a:gsLst>
                    <a:gs pos="1250">
                      <a:schemeClr val="tx2"/>
                    </a:gs>
                    <a:gs pos="99000">
                      <a:schemeClr val="tx2"/>
                    </a:gs>
                  </a:gsLst>
                  <a:lin ang="5400000" scaled="0"/>
                </a:gradFill>
              </a:defRPr>
            </a:lvl1pPr>
            <a:lvl2pPr marL="520596" indent="-228554">
              <a:defRPr sz="2352"/>
            </a:lvl2pPr>
            <a:lvl3pPr marL="685663" indent="-165067">
              <a:tabLst/>
              <a:defRPr sz="1960"/>
            </a:lvl3pPr>
            <a:lvl4pPr marL="863427" indent="-177765">
              <a:defRPr/>
            </a:lvl4pPr>
            <a:lvl5pPr marL="1028494" indent="-165067">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95278938"/>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75677307"/>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4717586"/>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290889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y Blank">
    <p:bg>
      <p:bgPr>
        <a:solidFill>
          <a:schemeClr val="bg2">
            <a:lumMod val="25000"/>
          </a:schemeClr>
        </a:solidFill>
        <a:effectLst/>
      </p:bgPr>
    </p:bg>
    <p:spTree>
      <p:nvGrpSpPr>
        <p:cNvPr id="1" name=""/>
        <p:cNvGrpSpPr/>
        <p:nvPr/>
      </p:nvGrpSpPr>
      <p:grpSpPr>
        <a:xfrm>
          <a:off x="0" y="0"/>
          <a:ext cx="0" cy="0"/>
          <a:chOff x="0" y="0"/>
          <a:chExt cx="0" cy="0"/>
        </a:xfrm>
      </p:grpSpPr>
      <p:pic>
        <p:nvPicPr>
          <p:cNvPr id="5" name="Azure Light" descr="MS-Azure_rgb_Wht.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pic>
        <p:nvPicPr>
          <p:cNvPr id="7" name="Logo" descr="MS Logo 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2871514311"/>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573777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43564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88825"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0" tIns="45710" rIns="45710" bIns="45710" numCol="1" spcCol="0" rtlCol="0" fromWordArt="0" anchor="ctr" anchorCtr="0" forceAA="0" compatLnSpc="1">
            <a:prstTxWarp prst="textNoShape">
              <a:avLst/>
            </a:prstTxWarp>
            <a:noAutofit/>
          </a:bodyPr>
          <a:lstStyle/>
          <a:p>
            <a:pPr algn="ctr" defTabSz="913916" fontAlgn="base">
              <a:spcBef>
                <a:spcPct val="0"/>
              </a:spcBef>
              <a:spcAft>
                <a:spcPct val="0"/>
              </a:spcAft>
            </a:pPr>
            <a:endParaRPr lang="en-US" sz="1764"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169" y="1197322"/>
            <a:ext cx="11650487" cy="1956973"/>
          </a:xfrm>
        </p:spPr>
        <p:txBody>
          <a:bodyPr/>
          <a:lstStyle>
            <a:lvl1pPr marL="0" indent="0">
              <a:buNone/>
              <a:defRPr sz="3234">
                <a:gradFill>
                  <a:gsLst>
                    <a:gs pos="1250">
                      <a:srgbClr val="000000"/>
                    </a:gs>
                    <a:gs pos="100000">
                      <a:srgbClr val="000000"/>
                    </a:gs>
                  </a:gsLst>
                  <a:lin ang="5400000" scaled="0"/>
                </a:gradFill>
                <a:latin typeface="Segoe UI" pitchFamily="34" charset="0"/>
                <a:cs typeface="Segoe UI" pitchFamily="34" charset="0"/>
              </a:defRPr>
            </a:lvl1pPr>
            <a:lvl2pPr marL="339657" indent="0">
              <a:buNone/>
              <a:defRPr>
                <a:gradFill>
                  <a:gsLst>
                    <a:gs pos="1250">
                      <a:srgbClr val="000000"/>
                    </a:gs>
                    <a:gs pos="100000">
                      <a:srgbClr val="000000"/>
                    </a:gs>
                  </a:gsLst>
                  <a:lin ang="5400000" scaled="0"/>
                </a:gradFill>
                <a:latin typeface="Segoe UI" pitchFamily="34" charset="0"/>
                <a:cs typeface="Segoe UI" pitchFamily="34" charset="0"/>
              </a:defRPr>
            </a:lvl2pPr>
            <a:lvl3pPr marL="572973" indent="0">
              <a:buNone/>
              <a:defRPr>
                <a:gradFill>
                  <a:gsLst>
                    <a:gs pos="1250">
                      <a:srgbClr val="000000"/>
                    </a:gs>
                    <a:gs pos="100000">
                      <a:srgbClr val="000000"/>
                    </a:gs>
                  </a:gsLst>
                  <a:lin ang="5400000" scaled="0"/>
                </a:gradFill>
                <a:latin typeface="Segoe UI" pitchFamily="34" charset="0"/>
                <a:cs typeface="Segoe UI" pitchFamily="34" charset="0"/>
              </a:defRPr>
            </a:lvl3pPr>
            <a:lvl4pPr marL="798353" indent="0">
              <a:buNone/>
              <a:defRPr>
                <a:gradFill>
                  <a:gsLst>
                    <a:gs pos="1250">
                      <a:srgbClr val="000000"/>
                    </a:gs>
                    <a:gs pos="100000">
                      <a:srgbClr val="000000"/>
                    </a:gs>
                  </a:gsLst>
                  <a:lin ang="5400000" scaled="0"/>
                </a:gradFill>
                <a:latin typeface="Segoe UI" pitchFamily="34" charset="0"/>
                <a:cs typeface="Segoe UI" pitchFamily="34" charset="0"/>
              </a:defRPr>
            </a:lvl4pPr>
            <a:lvl5pPr marL="1030082" indent="0">
              <a:buNone/>
              <a:defRPr>
                <a:gradFill>
                  <a:gsLst>
                    <a:gs pos="1250">
                      <a:srgbClr val="000000"/>
                    </a:gs>
                    <a:gs pos="100000">
                      <a:srgbClr val="000000"/>
                    </a:gs>
                  </a:gsLst>
                  <a:lin ang="5400000" scaled="0"/>
                </a:gradFill>
                <a:latin typeface="Segoe UI" pitchFamily="34" charset="0"/>
                <a:cs typeface="Segoe U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83803025"/>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169" y="1189177"/>
            <a:ext cx="11650488" cy="2396047"/>
          </a:xfrm>
          <a:prstGeom prst="rect">
            <a:avLst/>
          </a:prstGeom>
        </p:spPr>
        <p:txBody>
          <a:bodyPr/>
          <a:lstStyle>
            <a:lvl1pPr marL="284732" indent="-284732">
              <a:buClr>
                <a:schemeClr val="tx1"/>
              </a:buClr>
              <a:buSzPct val="90000"/>
              <a:buFont typeface="Arial" pitchFamily="34" charset="0"/>
              <a:buChar char="•"/>
              <a:defRPr sz="3528">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127" indent="-275396">
              <a:buClr>
                <a:schemeClr val="tx1"/>
              </a:buClr>
              <a:buSzPct val="90000"/>
              <a:buFont typeface="Arial" pitchFamily="34" charset="0"/>
              <a:buChar char="•"/>
              <a:defRPr sz="3136">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4859" indent="-284732">
              <a:buClr>
                <a:schemeClr val="tx1"/>
              </a:buClr>
              <a:buSzPct val="90000"/>
              <a:buFont typeface="Arial" pitchFamily="34" charset="0"/>
              <a:buChar char="•"/>
              <a:defRPr sz="2744">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8910" indent="-224051">
              <a:buClr>
                <a:schemeClr val="tx1"/>
              </a:buClr>
              <a:buSzPct val="90000"/>
              <a:buFont typeface="Arial" pitchFamily="34" charset="0"/>
              <a:buChar char="•"/>
              <a:defRPr sz="2352">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2961" indent="-224051">
              <a:buClr>
                <a:schemeClr val="tx1"/>
              </a:buClr>
              <a:buSzPct val="90000"/>
              <a:buFont typeface="Arial" pitchFamily="34" charset="0"/>
              <a:buChar char="•"/>
              <a:defRPr sz="196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88826"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6"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dirty="0"/>
              <a:t>Click to edit Master title style</a:t>
            </a:r>
          </a:p>
        </p:txBody>
      </p:sp>
    </p:spTree>
    <p:extLst>
      <p:ext uri="{BB962C8B-B14F-4D97-AF65-F5344CB8AC3E}">
        <p14:creationId xmlns:p14="http://schemas.microsoft.com/office/powerpoint/2010/main" val="7741232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een Blank">
    <p:bg>
      <p:bgPr>
        <a:solidFill>
          <a:srgbClr val="003630"/>
        </a:solidFill>
        <a:effectLst/>
      </p:bgPr>
    </p:bg>
    <p:spTree>
      <p:nvGrpSpPr>
        <p:cNvPr id="1" name=""/>
        <p:cNvGrpSpPr/>
        <p:nvPr/>
      </p:nvGrpSpPr>
      <p:grpSpPr>
        <a:xfrm>
          <a:off x="0" y="0"/>
          <a:ext cx="0" cy="0"/>
          <a:chOff x="0" y="0"/>
          <a:chExt cx="0" cy="0"/>
        </a:xfrm>
      </p:grpSpPr>
      <p:pic>
        <p:nvPicPr>
          <p:cNvPr id="5" name="Azure Light" descr="MS-Azure_rgb_Wht.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pic>
        <p:nvPicPr>
          <p:cNvPr id="6" name="Logo" descr="MS Logo 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268305503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image" Target="../media/image10.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heme" Target="../theme/theme2.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slideLayout" Target="../slideLayouts/slideLayout73.xml"/><Relationship Id="rId3" Type="http://schemas.openxmlformats.org/officeDocument/2006/relationships/slideLayout" Target="../slideLayouts/slideLayout50.xml"/><Relationship Id="rId21" Type="http://schemas.openxmlformats.org/officeDocument/2006/relationships/slideLayout" Target="../slideLayouts/slideLayout68.xml"/><Relationship Id="rId34" Type="http://schemas.openxmlformats.org/officeDocument/2006/relationships/slideLayout" Target="../slideLayouts/slideLayout81.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33" Type="http://schemas.openxmlformats.org/officeDocument/2006/relationships/slideLayout" Target="../slideLayouts/slideLayout80.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29" Type="http://schemas.openxmlformats.org/officeDocument/2006/relationships/slideLayout" Target="../slideLayouts/slideLayout76.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32" Type="http://schemas.openxmlformats.org/officeDocument/2006/relationships/slideLayout" Target="../slideLayouts/slideLayout79.xml"/><Relationship Id="rId37" Type="http://schemas.openxmlformats.org/officeDocument/2006/relationships/theme" Target="../theme/theme3.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slideLayout" Target="../slideLayouts/slideLayout75.xml"/><Relationship Id="rId36" Type="http://schemas.openxmlformats.org/officeDocument/2006/relationships/slideLayout" Target="../slideLayouts/slideLayout83.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31" Type="http://schemas.openxmlformats.org/officeDocument/2006/relationships/slideLayout" Target="../slideLayouts/slideLayout78.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slideLayout" Target="../slideLayouts/slideLayout74.xml"/><Relationship Id="rId30" Type="http://schemas.openxmlformats.org/officeDocument/2006/relationships/slideLayout" Target="../slideLayouts/slideLayout77.xml"/><Relationship Id="rId35"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72C6"/>
        </a:solidFill>
        <a:effectLst/>
      </p:bgPr>
    </p:bg>
    <p:spTree>
      <p:nvGrpSpPr>
        <p:cNvPr id="1" name=""/>
        <p:cNvGrpSpPr/>
        <p:nvPr/>
      </p:nvGrpSpPr>
      <p:grpSpPr>
        <a:xfrm>
          <a:off x="0" y="0"/>
          <a:ext cx="0" cy="0"/>
          <a:chOff x="0" y="0"/>
          <a:chExt cx="0" cy="0"/>
        </a:xfrm>
      </p:grpSpPr>
      <p:pic>
        <p:nvPicPr>
          <p:cNvPr id="5" name="Colors"/>
          <p:cNvPicPr>
            <a:picLocks noChangeAspect="1"/>
          </p:cNvPicPr>
          <p:nvPr userDrawn="1"/>
        </p:nvPicPr>
        <p:blipFill>
          <a:blip r:embed="rId35">
            <a:extLst>
              <a:ext uri="{28A0092B-C50C-407E-A947-70E740481C1C}">
                <a14:useLocalDpi xmlns:a14="http://schemas.microsoft.com/office/drawing/2010/main" val="0"/>
              </a:ext>
            </a:extLst>
          </a:blip>
          <a:stretch>
            <a:fillRect/>
          </a:stretch>
        </p:blipFill>
        <p:spPr>
          <a:xfrm rot="5400000">
            <a:off x="10321813" y="1906465"/>
            <a:ext cx="4214127" cy="401200"/>
          </a:xfrm>
          <a:prstGeom prst="rect">
            <a:avLst/>
          </a:prstGeom>
        </p:spPr>
      </p:pic>
      <p:pic>
        <p:nvPicPr>
          <p:cNvPr id="8" name="Logo" descr="MS Logo White.png"/>
          <p:cNvPicPr>
            <a:picLocks noChangeAspect="1"/>
          </p:cNvPicPr>
          <p:nvPr userDrawn="1"/>
        </p:nvPicPr>
        <p:blipFill>
          <a:blip r:embed="rId36">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1110325035"/>
      </p:ext>
    </p:extLst>
  </p:cSld>
  <p:clrMap bg1="lt1" tx1="dk1" bg2="lt2" tx2="dk2" accent1="accent1" accent2="accent2" accent3="accent3" accent4="accent4" accent5="accent5" accent6="accent6" hlink="hlink" folHlink="folHlink"/>
  <p:sldLayoutIdLst>
    <p:sldLayoutId id="2147484957" r:id="rId1"/>
    <p:sldLayoutId id="2147484960" r:id="rId2"/>
    <p:sldLayoutId id="2147484959" r:id="rId3"/>
    <p:sldLayoutId id="2147484961" r:id="rId4"/>
    <p:sldLayoutId id="2147484985" r:id="rId5"/>
    <p:sldLayoutId id="2147484995" r:id="rId6"/>
    <p:sldLayoutId id="2147484986" r:id="rId7"/>
    <p:sldLayoutId id="2147484987" r:id="rId8"/>
    <p:sldLayoutId id="2147484988" r:id="rId9"/>
    <p:sldLayoutId id="2147484989" r:id="rId10"/>
    <p:sldLayoutId id="2147484962" r:id="rId11"/>
    <p:sldLayoutId id="2147484963" r:id="rId12"/>
    <p:sldLayoutId id="2147484992" r:id="rId13"/>
    <p:sldLayoutId id="2147484964" r:id="rId14"/>
    <p:sldLayoutId id="2147484969" r:id="rId15"/>
    <p:sldLayoutId id="2147484994" r:id="rId16"/>
    <p:sldLayoutId id="2147484991" r:id="rId17"/>
    <p:sldLayoutId id="2147484965" r:id="rId18"/>
    <p:sldLayoutId id="2147484972" r:id="rId19"/>
    <p:sldLayoutId id="2147484966" r:id="rId20"/>
    <p:sldLayoutId id="2147484970" r:id="rId21"/>
    <p:sldLayoutId id="2147484993" r:id="rId22"/>
    <p:sldLayoutId id="2147484967" r:id="rId23"/>
    <p:sldLayoutId id="2147484968" r:id="rId24"/>
    <p:sldLayoutId id="2147484990" r:id="rId25"/>
    <p:sldLayoutId id="2147484996" r:id="rId26"/>
    <p:sldLayoutId id="2147484997" r:id="rId27"/>
    <p:sldLayoutId id="2147484998" r:id="rId28"/>
    <p:sldLayoutId id="2147485000" r:id="rId29"/>
    <p:sldLayoutId id="2147485001" r:id="rId30"/>
    <p:sldLayoutId id="2147484999" r:id="rId31"/>
    <p:sldLayoutId id="2147485017" r:id="rId32"/>
    <p:sldLayoutId id="2147485056" r:id="rId33"/>
  </p:sldLayoutIdLst>
  <p:transition>
    <p:fade/>
  </p:transition>
  <p:txStyles>
    <p:title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p:titleStyle>
    <p:bodyStyle>
      <a:lvl1pPr marL="336076" marR="0" indent="-336076"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3920" kern="1200" spc="0" baseline="0">
          <a:solidFill>
            <a:schemeClr val="bg1"/>
          </a:solidFill>
          <a:latin typeface="+mj-lt"/>
          <a:ea typeface="+mn-ea"/>
          <a:cs typeface="+mn-cs"/>
        </a:defRPr>
      </a:lvl1pPr>
      <a:lvl2pPr marL="572574" marR="0" indent="-236498"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2352" kern="1200" spc="0" baseline="0">
          <a:solidFill>
            <a:schemeClr val="bg1"/>
          </a:solidFill>
          <a:latin typeface="+mn-lt"/>
          <a:ea typeface="+mn-ea"/>
          <a:cs typeface="+mn-cs"/>
        </a:defRPr>
      </a:lvl2pPr>
      <a:lvl3pPr marL="784178"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2352" kern="1200" spc="0" baseline="0">
          <a:solidFill>
            <a:schemeClr val="bg1"/>
          </a:solidFill>
          <a:latin typeface="+mn-lt"/>
          <a:ea typeface="+mn-ea"/>
          <a:cs typeface="+mn-cs"/>
        </a:defRPr>
      </a:lvl3pPr>
      <a:lvl4pPr marL="1008229"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1960" kern="1200" spc="0" baseline="0">
          <a:solidFill>
            <a:schemeClr val="bg1"/>
          </a:solidFill>
          <a:latin typeface="+mn-lt"/>
          <a:ea typeface="+mn-ea"/>
          <a:cs typeface="+mn-cs"/>
        </a:defRPr>
      </a:lvl4pPr>
      <a:lvl5pPr marL="1232280"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1960" kern="1200" spc="0" baseline="0">
          <a:solidFill>
            <a:schemeClr val="bg1"/>
          </a:solidFill>
          <a:latin typeface="+mn-lt"/>
          <a:ea typeface="+mn-ea"/>
          <a:cs typeface="+mn-cs"/>
        </a:defRPr>
      </a:lvl5pPr>
      <a:lvl6pPr marL="2513996"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08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17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268"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9pPr>
    </p:bodyStyle>
    <p:otherStyle>
      <a:defPPr>
        <a:defRPr lang="en-US"/>
      </a:defPPr>
      <a:lvl1pPr marL="0" algn="l" defTabSz="914180" rtl="0" eaLnBrk="1" latinLnBrk="0" hangingPunct="1">
        <a:defRPr sz="1764" kern="1200">
          <a:solidFill>
            <a:schemeClr val="tx1"/>
          </a:solidFill>
          <a:latin typeface="+mn-lt"/>
          <a:ea typeface="+mn-ea"/>
          <a:cs typeface="+mn-cs"/>
        </a:defRPr>
      </a:lvl1pPr>
      <a:lvl2pPr marL="457090" algn="l" defTabSz="914180" rtl="0" eaLnBrk="1" latinLnBrk="0" hangingPunct="1">
        <a:defRPr sz="1764" kern="1200">
          <a:solidFill>
            <a:schemeClr val="tx1"/>
          </a:solidFill>
          <a:latin typeface="+mn-lt"/>
          <a:ea typeface="+mn-ea"/>
          <a:cs typeface="+mn-cs"/>
        </a:defRPr>
      </a:lvl2pPr>
      <a:lvl3pPr marL="914180" algn="l" defTabSz="914180" rtl="0" eaLnBrk="1" latinLnBrk="0" hangingPunct="1">
        <a:defRPr sz="1764" kern="1200">
          <a:solidFill>
            <a:schemeClr val="tx1"/>
          </a:solidFill>
          <a:latin typeface="+mn-lt"/>
          <a:ea typeface="+mn-ea"/>
          <a:cs typeface="+mn-cs"/>
        </a:defRPr>
      </a:lvl3pPr>
      <a:lvl4pPr marL="1371271" algn="l" defTabSz="914180" rtl="0" eaLnBrk="1" latinLnBrk="0" hangingPunct="1">
        <a:defRPr sz="1764" kern="1200">
          <a:solidFill>
            <a:schemeClr val="tx1"/>
          </a:solidFill>
          <a:latin typeface="+mn-lt"/>
          <a:ea typeface="+mn-ea"/>
          <a:cs typeface="+mn-cs"/>
        </a:defRPr>
      </a:lvl4pPr>
      <a:lvl5pPr marL="1828361" algn="l" defTabSz="914180" rtl="0" eaLnBrk="1" latinLnBrk="0" hangingPunct="1">
        <a:defRPr sz="1764" kern="1200">
          <a:solidFill>
            <a:schemeClr val="tx1"/>
          </a:solidFill>
          <a:latin typeface="+mn-lt"/>
          <a:ea typeface="+mn-ea"/>
          <a:cs typeface="+mn-cs"/>
        </a:defRPr>
      </a:lvl5pPr>
      <a:lvl6pPr marL="2285452" algn="l" defTabSz="914180" rtl="0" eaLnBrk="1" latinLnBrk="0" hangingPunct="1">
        <a:defRPr sz="1764" kern="1200">
          <a:solidFill>
            <a:schemeClr val="tx1"/>
          </a:solidFill>
          <a:latin typeface="+mn-lt"/>
          <a:ea typeface="+mn-ea"/>
          <a:cs typeface="+mn-cs"/>
        </a:defRPr>
      </a:lvl6pPr>
      <a:lvl7pPr marL="2742541" algn="l" defTabSz="914180" rtl="0" eaLnBrk="1" latinLnBrk="0" hangingPunct="1">
        <a:defRPr sz="1764" kern="1200">
          <a:solidFill>
            <a:schemeClr val="tx1"/>
          </a:solidFill>
          <a:latin typeface="+mn-lt"/>
          <a:ea typeface="+mn-ea"/>
          <a:cs typeface="+mn-cs"/>
        </a:defRPr>
      </a:lvl7pPr>
      <a:lvl8pPr marL="3199632" algn="l" defTabSz="914180" rtl="0" eaLnBrk="1" latinLnBrk="0" hangingPunct="1">
        <a:defRPr sz="1764" kern="1200">
          <a:solidFill>
            <a:schemeClr val="tx1"/>
          </a:solidFill>
          <a:latin typeface="+mn-lt"/>
          <a:ea typeface="+mn-ea"/>
          <a:cs typeface="+mn-cs"/>
        </a:defRPr>
      </a:lvl8pPr>
      <a:lvl9pPr marL="3656723" algn="l" defTabSz="914180" rtl="0" eaLnBrk="1" latinLnBrk="0" hangingPunct="1">
        <a:defRPr sz="176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170" y="289511"/>
            <a:ext cx="11652805"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171" y="1189178"/>
            <a:ext cx="11650486" cy="2052030"/>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16"/>
          <a:stretch>
            <a:fillRect/>
          </a:stretch>
        </p:blipFill>
        <p:spPr>
          <a:xfrm rot="5400000">
            <a:off x="9205457" y="2991147"/>
            <a:ext cx="6858623" cy="876329"/>
          </a:xfrm>
          <a:prstGeom prst="rect">
            <a:avLst/>
          </a:prstGeom>
        </p:spPr>
      </p:pic>
    </p:spTree>
    <p:extLst>
      <p:ext uri="{BB962C8B-B14F-4D97-AF65-F5344CB8AC3E}">
        <p14:creationId xmlns:p14="http://schemas.microsoft.com/office/powerpoint/2010/main" val="2632658193"/>
      </p:ext>
    </p:extLst>
  </p:cSld>
  <p:clrMap bg1="dk1" tx1="lt1" bg2="dk2" tx2="lt2" accent1="accent1" accent2="accent2" accent3="accent3" accent4="accent4" accent5="accent5" accent6="accent6" hlink="hlink" folHlink="folHlink"/>
  <p:sldLayoutIdLst>
    <p:sldLayoutId id="2147485003" r:id="rId1"/>
    <p:sldLayoutId id="2147485004" r:id="rId2"/>
    <p:sldLayoutId id="2147485005" r:id="rId3"/>
    <p:sldLayoutId id="2147485006" r:id="rId4"/>
    <p:sldLayoutId id="2147485007" r:id="rId5"/>
    <p:sldLayoutId id="2147485008" r:id="rId6"/>
    <p:sldLayoutId id="2147485009" r:id="rId7"/>
    <p:sldLayoutId id="2147485010" r:id="rId8"/>
    <p:sldLayoutId id="2147485011" r:id="rId9"/>
    <p:sldLayoutId id="2147485012" r:id="rId10"/>
    <p:sldLayoutId id="2147485013" r:id="rId11"/>
    <p:sldLayoutId id="2147485014" r:id="rId12"/>
    <p:sldLayoutId id="2147485015" r:id="rId13"/>
    <p:sldLayoutId id="2147485016" r:id="rId14"/>
  </p:sldLayoutIdLst>
  <p:transition>
    <p:fade/>
  </p:transition>
  <p:txStyles>
    <p:titleStyle>
      <a:lvl1pPr algn="l" defTabSz="914180" rtl="0" eaLnBrk="1" latinLnBrk="0" hangingPunct="1">
        <a:lnSpc>
          <a:spcPct val="90000"/>
        </a:lnSpc>
        <a:spcBef>
          <a:spcPct val="0"/>
        </a:spcBef>
        <a:buNone/>
        <a:defRPr lang="en-US" sz="470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76" marR="0" indent="-336076" algn="l" defTabSz="914180" rtl="0" eaLnBrk="1" fontAlgn="auto" latinLnBrk="0" hangingPunct="1">
        <a:lnSpc>
          <a:spcPct val="90000"/>
        </a:lnSpc>
        <a:spcBef>
          <a:spcPct val="20000"/>
        </a:spcBef>
        <a:spcAft>
          <a:spcPts val="0"/>
        </a:spcAft>
        <a:buClrTx/>
        <a:buSzPct val="90000"/>
        <a:buFont typeface="Arial" pitchFamily="34" charset="0"/>
        <a:buChar char="•"/>
        <a:tabLst/>
        <a:defRPr sz="3920" kern="1200" spc="0" baseline="0">
          <a:gradFill>
            <a:gsLst>
              <a:gs pos="1250">
                <a:schemeClr val="tx1"/>
              </a:gs>
              <a:gs pos="100000">
                <a:schemeClr val="tx1"/>
              </a:gs>
            </a:gsLst>
            <a:lin ang="5400000" scaled="0"/>
          </a:gradFill>
          <a:latin typeface="+mj-lt"/>
          <a:ea typeface="+mn-ea"/>
          <a:cs typeface="+mn-cs"/>
        </a:defRPr>
      </a:lvl1pPr>
      <a:lvl2pPr marL="572574" marR="0" indent="-236498" algn="l" defTabSz="914180" rtl="0" eaLnBrk="1" fontAlgn="auto" latinLnBrk="0" hangingPunct="1">
        <a:lnSpc>
          <a:spcPct val="90000"/>
        </a:lnSpc>
        <a:spcBef>
          <a:spcPct val="20000"/>
        </a:spcBef>
        <a:spcAft>
          <a:spcPts val="0"/>
        </a:spcAft>
        <a:buClrTx/>
        <a:buSzPct val="90000"/>
        <a:buFont typeface="Arial" pitchFamily="34" charset="0"/>
        <a:buChar char="•"/>
        <a:tabLst/>
        <a:defRPr sz="2352" kern="1200" spc="0" baseline="0">
          <a:gradFill>
            <a:gsLst>
              <a:gs pos="1250">
                <a:schemeClr val="tx1"/>
              </a:gs>
              <a:gs pos="100000">
                <a:schemeClr val="tx1"/>
              </a:gs>
            </a:gsLst>
            <a:lin ang="5400000" scaled="0"/>
          </a:gradFill>
          <a:latin typeface="+mn-lt"/>
          <a:ea typeface="+mn-ea"/>
          <a:cs typeface="+mn-cs"/>
        </a:defRPr>
      </a:lvl2pPr>
      <a:lvl3pPr marL="784178"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960" kern="1200" spc="0" baseline="0">
          <a:gradFill>
            <a:gsLst>
              <a:gs pos="1250">
                <a:schemeClr val="tx1"/>
              </a:gs>
              <a:gs pos="100000">
                <a:schemeClr val="tx1"/>
              </a:gs>
            </a:gsLst>
            <a:lin ang="5400000" scaled="0"/>
          </a:gradFill>
          <a:latin typeface="+mn-lt"/>
          <a:ea typeface="+mn-ea"/>
          <a:cs typeface="+mn-cs"/>
        </a:defRPr>
      </a:lvl3pPr>
      <a:lvl4pPr marL="1008229"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764" kern="1200" spc="0" baseline="0">
          <a:gradFill>
            <a:gsLst>
              <a:gs pos="1250">
                <a:schemeClr val="tx1"/>
              </a:gs>
              <a:gs pos="100000">
                <a:schemeClr val="tx1"/>
              </a:gs>
            </a:gsLst>
            <a:lin ang="5400000" scaled="0"/>
          </a:gradFill>
          <a:latin typeface="+mn-lt"/>
          <a:ea typeface="+mn-ea"/>
          <a:cs typeface="+mn-cs"/>
        </a:defRPr>
      </a:lvl4pPr>
      <a:lvl5pPr marL="1232280"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764" kern="1200" spc="0" baseline="0">
          <a:gradFill>
            <a:gsLst>
              <a:gs pos="1250">
                <a:schemeClr val="tx1"/>
              </a:gs>
              <a:gs pos="100000">
                <a:schemeClr val="tx1"/>
              </a:gs>
            </a:gsLst>
            <a:lin ang="5400000" scaled="0"/>
          </a:gradFill>
          <a:latin typeface="+mn-lt"/>
          <a:ea typeface="+mn-ea"/>
          <a:cs typeface="+mn-cs"/>
        </a:defRPr>
      </a:lvl5pPr>
      <a:lvl6pPr marL="2513996"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08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17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268"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9pPr>
    </p:bodyStyle>
    <p:otherStyle>
      <a:defPPr>
        <a:defRPr lang="en-US"/>
      </a:defPPr>
      <a:lvl1pPr marL="0" algn="l" defTabSz="914180" rtl="0" eaLnBrk="1" latinLnBrk="0" hangingPunct="1">
        <a:defRPr sz="1764" kern="1200">
          <a:solidFill>
            <a:schemeClr val="tx1"/>
          </a:solidFill>
          <a:latin typeface="+mn-lt"/>
          <a:ea typeface="+mn-ea"/>
          <a:cs typeface="+mn-cs"/>
        </a:defRPr>
      </a:lvl1pPr>
      <a:lvl2pPr marL="457090" algn="l" defTabSz="914180" rtl="0" eaLnBrk="1" latinLnBrk="0" hangingPunct="1">
        <a:defRPr sz="1764" kern="1200">
          <a:solidFill>
            <a:schemeClr val="tx1"/>
          </a:solidFill>
          <a:latin typeface="+mn-lt"/>
          <a:ea typeface="+mn-ea"/>
          <a:cs typeface="+mn-cs"/>
        </a:defRPr>
      </a:lvl2pPr>
      <a:lvl3pPr marL="914180" algn="l" defTabSz="914180" rtl="0" eaLnBrk="1" latinLnBrk="0" hangingPunct="1">
        <a:defRPr sz="1764" kern="1200">
          <a:solidFill>
            <a:schemeClr val="tx1"/>
          </a:solidFill>
          <a:latin typeface="+mn-lt"/>
          <a:ea typeface="+mn-ea"/>
          <a:cs typeface="+mn-cs"/>
        </a:defRPr>
      </a:lvl3pPr>
      <a:lvl4pPr marL="1371271" algn="l" defTabSz="914180" rtl="0" eaLnBrk="1" latinLnBrk="0" hangingPunct="1">
        <a:defRPr sz="1764" kern="1200">
          <a:solidFill>
            <a:schemeClr val="tx1"/>
          </a:solidFill>
          <a:latin typeface="+mn-lt"/>
          <a:ea typeface="+mn-ea"/>
          <a:cs typeface="+mn-cs"/>
        </a:defRPr>
      </a:lvl4pPr>
      <a:lvl5pPr marL="1828361" algn="l" defTabSz="914180" rtl="0" eaLnBrk="1" latinLnBrk="0" hangingPunct="1">
        <a:defRPr sz="1764" kern="1200">
          <a:solidFill>
            <a:schemeClr val="tx1"/>
          </a:solidFill>
          <a:latin typeface="+mn-lt"/>
          <a:ea typeface="+mn-ea"/>
          <a:cs typeface="+mn-cs"/>
        </a:defRPr>
      </a:lvl5pPr>
      <a:lvl6pPr marL="2285452" algn="l" defTabSz="914180" rtl="0" eaLnBrk="1" latinLnBrk="0" hangingPunct="1">
        <a:defRPr sz="1764" kern="1200">
          <a:solidFill>
            <a:schemeClr val="tx1"/>
          </a:solidFill>
          <a:latin typeface="+mn-lt"/>
          <a:ea typeface="+mn-ea"/>
          <a:cs typeface="+mn-cs"/>
        </a:defRPr>
      </a:lvl6pPr>
      <a:lvl7pPr marL="2742541" algn="l" defTabSz="914180" rtl="0" eaLnBrk="1" latinLnBrk="0" hangingPunct="1">
        <a:defRPr sz="1764" kern="1200">
          <a:solidFill>
            <a:schemeClr val="tx1"/>
          </a:solidFill>
          <a:latin typeface="+mn-lt"/>
          <a:ea typeface="+mn-ea"/>
          <a:cs typeface="+mn-cs"/>
        </a:defRPr>
      </a:lvl7pPr>
      <a:lvl8pPr marL="3199632" algn="l" defTabSz="914180" rtl="0" eaLnBrk="1" latinLnBrk="0" hangingPunct="1">
        <a:defRPr sz="1764" kern="1200">
          <a:solidFill>
            <a:schemeClr val="tx1"/>
          </a:solidFill>
          <a:latin typeface="+mn-lt"/>
          <a:ea typeface="+mn-ea"/>
          <a:cs typeface="+mn-cs"/>
        </a:defRPr>
      </a:lvl8pPr>
      <a:lvl9pPr marL="3656723" algn="l" defTabSz="914180" rtl="0" eaLnBrk="1" latinLnBrk="0" hangingPunct="1">
        <a:defRPr sz="176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170" y="289511"/>
            <a:ext cx="11652805" cy="89966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69171" y="1189178"/>
            <a:ext cx="11650486" cy="2052030"/>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4390368"/>
      </p:ext>
    </p:extLst>
  </p:cSld>
  <p:clrMap bg1="lt1" tx1="dk1" bg2="lt2" tx2="dk2" accent1="accent1" accent2="accent2" accent3="accent3" accent4="accent4" accent5="accent5" accent6="accent6" hlink="hlink" folHlink="folHlink"/>
  <p:sldLayoutIdLst>
    <p:sldLayoutId id="2147485020" r:id="rId1"/>
    <p:sldLayoutId id="2147485021" r:id="rId2"/>
    <p:sldLayoutId id="2147485022" r:id="rId3"/>
    <p:sldLayoutId id="2147485023" r:id="rId4"/>
    <p:sldLayoutId id="2147485024" r:id="rId5"/>
    <p:sldLayoutId id="2147485025" r:id="rId6"/>
    <p:sldLayoutId id="2147485026" r:id="rId7"/>
    <p:sldLayoutId id="2147485027" r:id="rId8"/>
    <p:sldLayoutId id="2147485028" r:id="rId9"/>
    <p:sldLayoutId id="2147485029" r:id="rId10"/>
    <p:sldLayoutId id="2147485030" r:id="rId11"/>
    <p:sldLayoutId id="2147485031" r:id="rId12"/>
    <p:sldLayoutId id="2147485032" r:id="rId13"/>
    <p:sldLayoutId id="2147485033" r:id="rId14"/>
    <p:sldLayoutId id="2147485034" r:id="rId15"/>
    <p:sldLayoutId id="2147485035" r:id="rId16"/>
    <p:sldLayoutId id="2147485036" r:id="rId17"/>
    <p:sldLayoutId id="2147485037" r:id="rId18"/>
    <p:sldLayoutId id="2147485038" r:id="rId19"/>
    <p:sldLayoutId id="2147485039" r:id="rId20"/>
    <p:sldLayoutId id="2147485040" r:id="rId21"/>
    <p:sldLayoutId id="2147485041" r:id="rId22"/>
    <p:sldLayoutId id="2147485042" r:id="rId23"/>
    <p:sldLayoutId id="2147485043" r:id="rId24"/>
    <p:sldLayoutId id="2147485044" r:id="rId25"/>
    <p:sldLayoutId id="2147485045" r:id="rId26"/>
    <p:sldLayoutId id="2147485046" r:id="rId27"/>
    <p:sldLayoutId id="2147485047" r:id="rId28"/>
    <p:sldLayoutId id="2147485048" r:id="rId29"/>
    <p:sldLayoutId id="2147485049" r:id="rId30"/>
    <p:sldLayoutId id="2147485050" r:id="rId31"/>
    <p:sldLayoutId id="2147485051" r:id="rId32"/>
    <p:sldLayoutId id="2147485052" r:id="rId33"/>
    <p:sldLayoutId id="2147485053" r:id="rId34"/>
    <p:sldLayoutId id="2147485054" r:id="rId35"/>
    <p:sldLayoutId id="2147485055" r:id="rId36"/>
  </p:sldLayoutIdLst>
  <p:transition>
    <p:fade/>
  </p:transition>
  <p:txStyles>
    <p:titleStyle>
      <a:lvl1pPr algn="l" defTabSz="914180" rtl="0" eaLnBrk="1" latinLnBrk="0" hangingPunct="1">
        <a:lnSpc>
          <a:spcPct val="90000"/>
        </a:lnSpc>
        <a:spcBef>
          <a:spcPct val="0"/>
        </a:spcBef>
        <a:buNone/>
        <a:defRPr lang="en-US" sz="5293"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76" marR="0" indent="-336076" algn="l" defTabSz="914180" rtl="0" eaLnBrk="1" fontAlgn="auto" latinLnBrk="0" hangingPunct="1">
        <a:lnSpc>
          <a:spcPct val="90000"/>
        </a:lnSpc>
        <a:spcBef>
          <a:spcPct val="20000"/>
        </a:spcBef>
        <a:spcAft>
          <a:spcPts val="0"/>
        </a:spcAft>
        <a:buClrTx/>
        <a:buSzPct val="90000"/>
        <a:buFont typeface="Arial" pitchFamily="34" charset="0"/>
        <a:buChar char="•"/>
        <a:tabLst/>
        <a:defRPr sz="3920" kern="1200" spc="0" baseline="0">
          <a:gradFill>
            <a:gsLst>
              <a:gs pos="1250">
                <a:schemeClr val="tx1"/>
              </a:gs>
              <a:gs pos="100000">
                <a:schemeClr val="tx1"/>
              </a:gs>
            </a:gsLst>
            <a:lin ang="5400000" scaled="0"/>
          </a:gradFill>
          <a:latin typeface="+mj-lt"/>
          <a:ea typeface="+mn-ea"/>
          <a:cs typeface="+mn-cs"/>
        </a:defRPr>
      </a:lvl1pPr>
      <a:lvl2pPr marL="572574" marR="0" indent="-236498" algn="l" defTabSz="914180" rtl="0" eaLnBrk="1" fontAlgn="auto" latinLnBrk="0" hangingPunct="1">
        <a:lnSpc>
          <a:spcPct val="90000"/>
        </a:lnSpc>
        <a:spcBef>
          <a:spcPct val="20000"/>
        </a:spcBef>
        <a:spcAft>
          <a:spcPts val="0"/>
        </a:spcAft>
        <a:buClrTx/>
        <a:buSzPct val="90000"/>
        <a:buFont typeface="Arial" pitchFamily="34" charset="0"/>
        <a:buChar char="•"/>
        <a:tabLst/>
        <a:defRPr sz="2352" kern="1200" spc="0" baseline="0">
          <a:gradFill>
            <a:gsLst>
              <a:gs pos="1250">
                <a:schemeClr val="tx1"/>
              </a:gs>
              <a:gs pos="100000">
                <a:schemeClr val="tx1"/>
              </a:gs>
            </a:gsLst>
            <a:lin ang="5400000" scaled="0"/>
          </a:gradFill>
          <a:latin typeface="+mn-lt"/>
          <a:ea typeface="+mn-ea"/>
          <a:cs typeface="+mn-cs"/>
        </a:defRPr>
      </a:lvl2pPr>
      <a:lvl3pPr marL="784178"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960" kern="1200" spc="0" baseline="0">
          <a:gradFill>
            <a:gsLst>
              <a:gs pos="1250">
                <a:schemeClr val="tx1"/>
              </a:gs>
              <a:gs pos="100000">
                <a:schemeClr val="tx1"/>
              </a:gs>
            </a:gsLst>
            <a:lin ang="5400000" scaled="0"/>
          </a:gradFill>
          <a:latin typeface="+mn-lt"/>
          <a:ea typeface="+mn-ea"/>
          <a:cs typeface="+mn-cs"/>
        </a:defRPr>
      </a:lvl3pPr>
      <a:lvl4pPr marL="1008229"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764" kern="1200" spc="0" baseline="0">
          <a:gradFill>
            <a:gsLst>
              <a:gs pos="1250">
                <a:schemeClr val="tx1"/>
              </a:gs>
              <a:gs pos="100000">
                <a:schemeClr val="tx1"/>
              </a:gs>
            </a:gsLst>
            <a:lin ang="5400000" scaled="0"/>
          </a:gradFill>
          <a:latin typeface="+mn-lt"/>
          <a:ea typeface="+mn-ea"/>
          <a:cs typeface="+mn-cs"/>
        </a:defRPr>
      </a:lvl4pPr>
      <a:lvl5pPr marL="1232280"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764" kern="1200" spc="0" baseline="0">
          <a:gradFill>
            <a:gsLst>
              <a:gs pos="1250">
                <a:schemeClr val="tx1"/>
              </a:gs>
              <a:gs pos="100000">
                <a:schemeClr val="tx1"/>
              </a:gs>
            </a:gsLst>
            <a:lin ang="5400000" scaled="0"/>
          </a:gradFill>
          <a:latin typeface="+mn-lt"/>
          <a:ea typeface="+mn-ea"/>
          <a:cs typeface="+mn-cs"/>
        </a:defRPr>
      </a:lvl5pPr>
      <a:lvl6pPr marL="2513996"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08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17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268"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9pPr>
    </p:bodyStyle>
    <p:otherStyle>
      <a:defPPr>
        <a:defRPr lang="en-US"/>
      </a:defPPr>
      <a:lvl1pPr marL="0" algn="l" defTabSz="914180" rtl="0" eaLnBrk="1" latinLnBrk="0" hangingPunct="1">
        <a:defRPr sz="1764" kern="1200">
          <a:solidFill>
            <a:schemeClr val="tx1"/>
          </a:solidFill>
          <a:latin typeface="+mn-lt"/>
          <a:ea typeface="+mn-ea"/>
          <a:cs typeface="+mn-cs"/>
        </a:defRPr>
      </a:lvl1pPr>
      <a:lvl2pPr marL="457090" algn="l" defTabSz="914180" rtl="0" eaLnBrk="1" latinLnBrk="0" hangingPunct="1">
        <a:defRPr sz="1764" kern="1200">
          <a:solidFill>
            <a:schemeClr val="tx1"/>
          </a:solidFill>
          <a:latin typeface="+mn-lt"/>
          <a:ea typeface="+mn-ea"/>
          <a:cs typeface="+mn-cs"/>
        </a:defRPr>
      </a:lvl2pPr>
      <a:lvl3pPr marL="914180" algn="l" defTabSz="914180" rtl="0" eaLnBrk="1" latinLnBrk="0" hangingPunct="1">
        <a:defRPr sz="1764" kern="1200">
          <a:solidFill>
            <a:schemeClr val="tx1"/>
          </a:solidFill>
          <a:latin typeface="+mn-lt"/>
          <a:ea typeface="+mn-ea"/>
          <a:cs typeface="+mn-cs"/>
        </a:defRPr>
      </a:lvl3pPr>
      <a:lvl4pPr marL="1371271" algn="l" defTabSz="914180" rtl="0" eaLnBrk="1" latinLnBrk="0" hangingPunct="1">
        <a:defRPr sz="1764" kern="1200">
          <a:solidFill>
            <a:schemeClr val="tx1"/>
          </a:solidFill>
          <a:latin typeface="+mn-lt"/>
          <a:ea typeface="+mn-ea"/>
          <a:cs typeface="+mn-cs"/>
        </a:defRPr>
      </a:lvl4pPr>
      <a:lvl5pPr marL="1828361" algn="l" defTabSz="914180" rtl="0" eaLnBrk="1" latinLnBrk="0" hangingPunct="1">
        <a:defRPr sz="1764" kern="1200">
          <a:solidFill>
            <a:schemeClr val="tx1"/>
          </a:solidFill>
          <a:latin typeface="+mn-lt"/>
          <a:ea typeface="+mn-ea"/>
          <a:cs typeface="+mn-cs"/>
        </a:defRPr>
      </a:lvl5pPr>
      <a:lvl6pPr marL="2285452" algn="l" defTabSz="914180" rtl="0" eaLnBrk="1" latinLnBrk="0" hangingPunct="1">
        <a:defRPr sz="1764" kern="1200">
          <a:solidFill>
            <a:schemeClr val="tx1"/>
          </a:solidFill>
          <a:latin typeface="+mn-lt"/>
          <a:ea typeface="+mn-ea"/>
          <a:cs typeface="+mn-cs"/>
        </a:defRPr>
      </a:lvl6pPr>
      <a:lvl7pPr marL="2742541" algn="l" defTabSz="914180" rtl="0" eaLnBrk="1" latinLnBrk="0" hangingPunct="1">
        <a:defRPr sz="1764" kern="1200">
          <a:solidFill>
            <a:schemeClr val="tx1"/>
          </a:solidFill>
          <a:latin typeface="+mn-lt"/>
          <a:ea typeface="+mn-ea"/>
          <a:cs typeface="+mn-cs"/>
        </a:defRPr>
      </a:lvl7pPr>
      <a:lvl8pPr marL="3199632" algn="l" defTabSz="914180" rtl="0" eaLnBrk="1" latinLnBrk="0" hangingPunct="1">
        <a:defRPr sz="1764" kern="1200">
          <a:solidFill>
            <a:schemeClr val="tx1"/>
          </a:solidFill>
          <a:latin typeface="+mn-lt"/>
          <a:ea typeface="+mn-ea"/>
          <a:cs typeface="+mn-cs"/>
        </a:defRPr>
      </a:lvl8pPr>
      <a:lvl9pPr marL="3656723" algn="l" defTabSz="914180" rtl="0" eaLnBrk="1" latinLnBrk="0" hangingPunct="1">
        <a:defRPr sz="176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hyperlink" Target="https://developer.microsoft.com/en-US/windows/holographic/exporting_and_building_a_unity_visual_studio_solution"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hyperlink" Target="https://developer.microsoft.com/en-US/windows/holographic/gaze"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hyperlink" Target="https://developer.microsoft.com/en-us/windows/holographic/Gestures.htm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hyperlink" Target="https://developer.microsoft.com/en-US/windows/holographic/voice_input"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hyperlink" Target="https://developer.microsoft.com/en-us/windows/holographic/app_views_on_hololen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hyperlink" Target="https://developer.microsoft.com/en-us/windows/holographic/app_views_on_hololen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hyperlink" Target="https://github.com/Microsoft/GalaxyExplorer"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hyperlink" Target="http://hololens.com/"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http://linkedin.com/in/shahedc" TargetMode="External"/><Relationship Id="rId7"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33.xml"/><Relationship Id="rId6" Type="http://schemas.openxmlformats.org/officeDocument/2006/relationships/hyperlink" Target="http://wakeupandcode.com/" TargetMode="External"/><Relationship Id="rId5" Type="http://schemas.openxmlformats.org/officeDocument/2006/relationships/hyperlink" Target="http://twitter.com/shahedC" TargetMode="External"/><Relationship Id="rId10" Type="http://schemas.openxmlformats.org/officeDocument/2006/relationships/image" Target="../media/image25.jpeg"/><Relationship Id="rId4" Type="http://schemas.openxmlformats.org/officeDocument/2006/relationships/hyperlink" Target="http://www.meetup.com/DC-MS-Devs/" TargetMode="External"/><Relationship Id="rId9"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hyperlink" Target="mailto:shchowd@microsoft.com" TargetMode="External"/><Relationship Id="rId2" Type="http://schemas.openxmlformats.org/officeDocument/2006/relationships/notesSlide" Target="../notesSlides/notesSlide17.xml"/><Relationship Id="rId1" Type="http://schemas.openxmlformats.org/officeDocument/2006/relationships/slideLayout" Target="../slideLayouts/slideLayout33.xml"/><Relationship Id="rId5" Type="http://schemas.openxmlformats.org/officeDocument/2006/relationships/image" Target="../media/image43.jpg"/><Relationship Id="rId4" Type="http://schemas.openxmlformats.org/officeDocument/2006/relationships/hyperlink" Target="http://twitter.com/shahedc"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hyperlink" Target="https://www.microsoft.com/microsoft-hololens/en-us/development-editio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hyperlink" Target="http://dev.windows.com/holographic"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hyperlink" Target="https://developer.microsoft.com/en-us/windows/holographic/install_the_tool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hyperlink" Target="http://dev.windows.com/download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hyperlink" Target="http://go.microsoft.com/fwlink/?LinkID=823018"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hyperlink" Target="https://unity3d.com/partners/microsoft/hololen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hyperlink" Target="https://store.unity.com/downloa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Intro to HoloLens Development</a:t>
            </a:r>
            <a:endParaRPr lang="en-US" dirty="0">
              <a:solidFill>
                <a:schemeClr val="tx2">
                  <a:lumMod val="40000"/>
                  <a:lumOff val="60000"/>
                </a:schemeClr>
              </a:solidFill>
            </a:endParaRPr>
          </a:p>
        </p:txBody>
      </p:sp>
      <p:sp>
        <p:nvSpPr>
          <p:cNvPr id="3" name="Text Placeholder 2"/>
          <p:cNvSpPr>
            <a:spLocks noGrp="1"/>
          </p:cNvSpPr>
          <p:nvPr>
            <p:ph type="body" sz="quarter" idx="10"/>
          </p:nvPr>
        </p:nvSpPr>
        <p:spPr>
          <a:xfrm>
            <a:off x="684212" y="4114800"/>
            <a:ext cx="4876800" cy="1714500"/>
          </a:xfrm>
        </p:spPr>
        <p:txBody>
          <a:bodyPr/>
          <a:lstStyle/>
          <a:p>
            <a:pPr algn="l"/>
            <a:r>
              <a:rPr lang="en-US" dirty="0"/>
              <a:t>Shahed Chowdhuri</a:t>
            </a:r>
          </a:p>
          <a:p>
            <a:pPr algn="l"/>
            <a:r>
              <a:rPr lang="en-US" dirty="0"/>
              <a:t>Sr. Technical Evangelist @ Microsoft</a:t>
            </a:r>
          </a:p>
          <a:p>
            <a:pPr algn="l"/>
            <a:r>
              <a:rPr lang="en-US" dirty="0"/>
              <a:t>@</a:t>
            </a:r>
            <a:r>
              <a:rPr lang="en-US" dirty="0" err="1"/>
              <a:t>shahedC</a:t>
            </a:r>
            <a:endParaRPr lang="en-US" dirty="0"/>
          </a:p>
          <a:p>
            <a:pPr algn="l"/>
            <a:r>
              <a:rPr lang="en-US" dirty="0"/>
              <a:t>WakeUpAndCode.com </a:t>
            </a:r>
          </a:p>
        </p:txBody>
      </p:sp>
      <p:sp>
        <p:nvSpPr>
          <p:cNvPr id="4" name="TextBox 3"/>
          <p:cNvSpPr txBox="1"/>
          <p:nvPr/>
        </p:nvSpPr>
        <p:spPr>
          <a:xfrm>
            <a:off x="4175554" y="2962668"/>
            <a:ext cx="3837717" cy="627864"/>
          </a:xfrm>
          <a:prstGeom prst="rect">
            <a:avLst/>
          </a:prstGeom>
          <a:noFill/>
        </p:spPr>
        <p:txBody>
          <a:bodyPr wrap="none" lIns="182880" tIns="146304" rIns="182880" bIns="146304" rtlCol="0">
            <a:spAutoFit/>
          </a:bodyPr>
          <a:lstStyle/>
          <a:p>
            <a:pPr algn="ctr">
              <a:lnSpc>
                <a:spcPct val="90000"/>
              </a:lnSpc>
              <a:spcAft>
                <a:spcPts val="600"/>
              </a:spcAft>
            </a:pPr>
            <a:r>
              <a:rPr lang="en-US" sz="2400" i="1" dirty="0">
                <a:solidFill>
                  <a:schemeClr val="accent4">
                    <a:lumMod val="20000"/>
                    <a:lumOff val="80000"/>
                  </a:schemeClr>
                </a:solidFill>
              </a:rPr>
              <a:t>A new era of mixed reality</a:t>
            </a:r>
            <a:endParaRPr lang="en-US" sz="2400" dirty="0">
              <a:solidFill>
                <a:schemeClr val="accent4">
                  <a:lumMod val="20000"/>
                  <a:lumOff val="80000"/>
                </a:schemeClr>
              </a:solidFill>
            </a:endParaRPr>
          </a:p>
        </p:txBody>
      </p:sp>
    </p:spTree>
    <p:extLst>
      <p:ext uri="{BB962C8B-B14F-4D97-AF65-F5344CB8AC3E}">
        <p14:creationId xmlns:p14="http://schemas.microsoft.com/office/powerpoint/2010/main" val="3884222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5739" y="990600"/>
            <a:ext cx="9626696" cy="4841538"/>
          </a:xfrm>
          <a:prstGeom prst="rect">
            <a:avLst/>
          </a:prstGeom>
        </p:spPr>
      </p:pic>
      <p:sp>
        <p:nvSpPr>
          <p:cNvPr id="12" name="Title 2"/>
          <p:cNvSpPr txBox="1">
            <a:spLocks/>
          </p:cNvSpPr>
          <p:nvPr/>
        </p:nvSpPr>
        <p:spPr>
          <a:xfrm>
            <a:off x="269170" y="289511"/>
            <a:ext cx="11652805" cy="899665"/>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sz="4400" dirty="0"/>
              <a:t>Exporting From Unity to Visual Studio</a:t>
            </a:r>
          </a:p>
        </p:txBody>
      </p:sp>
      <p:sp>
        <p:nvSpPr>
          <p:cNvPr id="9" name="TextBox 8"/>
          <p:cNvSpPr txBox="1"/>
          <p:nvPr/>
        </p:nvSpPr>
        <p:spPr>
          <a:xfrm>
            <a:off x="110108" y="5841277"/>
            <a:ext cx="12078717" cy="1037207"/>
          </a:xfrm>
          <a:prstGeom prst="rect">
            <a:avLst/>
          </a:prstGeom>
          <a:noFill/>
        </p:spPr>
        <p:txBody>
          <a:bodyPr wrap="square" lIns="182880" tIns="146304" rIns="182880" bIns="146304" rtlCol="0">
            <a:spAutoFit/>
          </a:bodyPr>
          <a:lstStyle/>
          <a:p>
            <a:pPr>
              <a:lnSpc>
                <a:spcPct val="90000"/>
              </a:lnSpc>
              <a:spcAft>
                <a:spcPts val="600"/>
              </a:spcAft>
            </a:pPr>
            <a:r>
              <a:rPr lang="en-US" sz="2400" dirty="0">
                <a:hlinkClick r:id="rId4"/>
              </a:rPr>
              <a:t>https://developer.microsoft.com/en-US/windows/holographic</a:t>
            </a:r>
          </a:p>
          <a:p>
            <a:pPr>
              <a:lnSpc>
                <a:spcPct val="90000"/>
              </a:lnSpc>
              <a:spcAft>
                <a:spcPts val="600"/>
              </a:spcAft>
            </a:pPr>
            <a:r>
              <a:rPr lang="en-US" sz="2400" dirty="0">
                <a:hlinkClick r:id="rId4"/>
              </a:rPr>
              <a:t>/exporting_and_building_a_unity_visual_studio_solution</a:t>
            </a:r>
            <a:r>
              <a:rPr lang="en-US" sz="2400" dirty="0"/>
              <a:t> </a:t>
            </a:r>
            <a:endParaRPr lang="en-US" sz="2400" dirty="0">
              <a:gradFill>
                <a:gsLst>
                  <a:gs pos="2917">
                    <a:schemeClr val="tx1"/>
                  </a:gs>
                  <a:gs pos="30000">
                    <a:schemeClr val="tx1"/>
                  </a:gs>
                </a:gsLst>
                <a:lin ang="5400000" scaled="0"/>
              </a:gradFill>
            </a:endParaRPr>
          </a:p>
        </p:txBody>
      </p:sp>
      <p:pic>
        <p:nvPicPr>
          <p:cNvPr id="3" name="Picture 2"/>
          <p:cNvPicPr>
            <a:picLocks noChangeAspect="1"/>
          </p:cNvPicPr>
          <p:nvPr/>
        </p:nvPicPr>
        <p:blipFill>
          <a:blip r:embed="rId5"/>
          <a:stretch>
            <a:fillRect/>
          </a:stretch>
        </p:blipFill>
        <p:spPr>
          <a:xfrm>
            <a:off x="7910536" y="1235109"/>
            <a:ext cx="3943798" cy="4352519"/>
          </a:xfrm>
          <a:prstGeom prst="rect">
            <a:avLst/>
          </a:prstGeom>
        </p:spPr>
      </p:pic>
      <p:sp>
        <p:nvSpPr>
          <p:cNvPr id="13" name="Rounded Rectangle 12"/>
          <p:cNvSpPr/>
          <p:nvPr/>
        </p:nvSpPr>
        <p:spPr bwMode="auto">
          <a:xfrm>
            <a:off x="7770811" y="3886201"/>
            <a:ext cx="2111623" cy="381000"/>
          </a:xfrm>
          <a:prstGeom prst="round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4" name="Rounded Rectangle 13"/>
          <p:cNvSpPr/>
          <p:nvPr/>
        </p:nvSpPr>
        <p:spPr bwMode="auto">
          <a:xfrm>
            <a:off x="10818811" y="3810001"/>
            <a:ext cx="1103163" cy="152399"/>
          </a:xfrm>
          <a:prstGeom prst="round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88091512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9170" y="990600"/>
            <a:ext cx="7198191" cy="5029200"/>
          </a:xfrm>
          <a:prstGeom prst="rect">
            <a:avLst/>
          </a:prstGeom>
        </p:spPr>
      </p:pic>
      <p:sp>
        <p:nvSpPr>
          <p:cNvPr id="12" name="Title 2"/>
          <p:cNvSpPr txBox="1">
            <a:spLocks/>
          </p:cNvSpPr>
          <p:nvPr/>
        </p:nvSpPr>
        <p:spPr>
          <a:xfrm>
            <a:off x="269170" y="289511"/>
            <a:ext cx="11652805" cy="899665"/>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sz="4400" dirty="0"/>
              <a:t>Gaze</a:t>
            </a:r>
          </a:p>
        </p:txBody>
      </p:sp>
      <p:sp>
        <p:nvSpPr>
          <p:cNvPr id="9" name="TextBox 8"/>
          <p:cNvSpPr txBox="1"/>
          <p:nvPr/>
        </p:nvSpPr>
        <p:spPr>
          <a:xfrm>
            <a:off x="110108" y="6019800"/>
            <a:ext cx="9471888" cy="627864"/>
          </a:xfrm>
          <a:prstGeom prst="rect">
            <a:avLst/>
          </a:prstGeom>
          <a:noFill/>
        </p:spPr>
        <p:txBody>
          <a:bodyPr wrap="none" lIns="182880" tIns="146304" rIns="182880" bIns="146304" rtlCol="0">
            <a:spAutoFit/>
          </a:bodyPr>
          <a:lstStyle/>
          <a:p>
            <a:pPr>
              <a:lnSpc>
                <a:spcPct val="90000"/>
              </a:lnSpc>
              <a:spcAft>
                <a:spcPts val="600"/>
              </a:spcAft>
            </a:pPr>
            <a:r>
              <a:rPr lang="en-US" sz="2400" dirty="0">
                <a:hlinkClick r:id="rId4"/>
              </a:rPr>
              <a:t>https://developer.microsoft.com/en-US/windows/holographic/gaze</a:t>
            </a:r>
            <a:r>
              <a:rPr lang="en-US" sz="2400" dirty="0"/>
              <a:t> </a:t>
            </a:r>
            <a:endParaRPr lang="en-US" sz="2400" dirty="0">
              <a:gradFill>
                <a:gsLst>
                  <a:gs pos="2917">
                    <a:schemeClr val="tx1"/>
                  </a:gs>
                  <a:gs pos="30000">
                    <a:schemeClr val="tx1"/>
                  </a:gs>
                </a:gsLst>
                <a:lin ang="5400000" scaled="0"/>
              </a:gradFill>
            </a:endParaRPr>
          </a:p>
        </p:txBody>
      </p:sp>
      <p:sp>
        <p:nvSpPr>
          <p:cNvPr id="13" name="Text Placeholder 1"/>
          <p:cNvSpPr txBox="1">
            <a:spLocks/>
          </p:cNvSpPr>
          <p:nvPr/>
        </p:nvSpPr>
        <p:spPr>
          <a:xfrm>
            <a:off x="7539382" y="990600"/>
            <a:ext cx="4649443" cy="2438399"/>
          </a:xfrm>
          <a:prstGeom prst="rect">
            <a:avLst/>
          </a:prstGeom>
        </p:spPr>
        <p:txBody>
          <a:bodyPr>
            <a:normAutofit/>
          </a:bodyPr>
          <a:lstStyle>
            <a:lvl1pPr marL="336076" marR="0" indent="-336076"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3920" kern="1200" spc="0" baseline="0">
                <a:solidFill>
                  <a:schemeClr val="bg1"/>
                </a:solidFill>
                <a:latin typeface="+mj-lt"/>
                <a:ea typeface="+mn-ea"/>
                <a:cs typeface="+mn-cs"/>
              </a:defRPr>
            </a:lvl1pPr>
            <a:lvl2pPr marL="572574" marR="0" indent="-236498"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2352" kern="1200" spc="0" baseline="0">
                <a:solidFill>
                  <a:schemeClr val="bg1"/>
                </a:solidFill>
                <a:latin typeface="+mn-lt"/>
                <a:ea typeface="+mn-ea"/>
                <a:cs typeface="+mn-cs"/>
              </a:defRPr>
            </a:lvl2pPr>
            <a:lvl3pPr marL="784178"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2352" kern="1200" spc="0" baseline="0">
                <a:solidFill>
                  <a:schemeClr val="bg1"/>
                </a:solidFill>
                <a:latin typeface="+mn-lt"/>
                <a:ea typeface="+mn-ea"/>
                <a:cs typeface="+mn-cs"/>
              </a:defRPr>
            </a:lvl3pPr>
            <a:lvl4pPr marL="1008229"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1960" kern="1200" spc="0" baseline="0">
                <a:solidFill>
                  <a:schemeClr val="bg1"/>
                </a:solidFill>
                <a:latin typeface="+mn-lt"/>
                <a:ea typeface="+mn-ea"/>
                <a:cs typeface="+mn-cs"/>
              </a:defRPr>
            </a:lvl4pPr>
            <a:lvl5pPr marL="1232280"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1960" kern="1200" spc="0" baseline="0">
                <a:solidFill>
                  <a:schemeClr val="bg1"/>
                </a:solidFill>
                <a:latin typeface="+mn-lt"/>
                <a:ea typeface="+mn-ea"/>
                <a:cs typeface="+mn-cs"/>
              </a:defRPr>
            </a:lvl5pPr>
            <a:lvl6pPr marL="2513996"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08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17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268"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9pPr>
          </a:lstStyle>
          <a:p>
            <a:pPr marL="0" indent="0">
              <a:buNone/>
            </a:pPr>
            <a:r>
              <a:rPr lang="en-US" sz="3200" b="1" dirty="0"/>
              <a:t>What is Gaze?</a:t>
            </a:r>
            <a:r>
              <a:rPr lang="en-US" sz="3200" dirty="0"/>
              <a:t> </a:t>
            </a:r>
          </a:p>
          <a:p>
            <a:r>
              <a:rPr lang="en-US" sz="3200" dirty="0"/>
              <a:t>Form of input</a:t>
            </a:r>
          </a:p>
          <a:p>
            <a:r>
              <a:rPr lang="en-US" sz="3200" dirty="0"/>
              <a:t>Real-world line of sight</a:t>
            </a:r>
          </a:p>
          <a:p>
            <a:r>
              <a:rPr lang="en-US" sz="3200" dirty="0"/>
              <a:t>Uses head, not eyes</a:t>
            </a:r>
          </a:p>
        </p:txBody>
      </p:sp>
      <p:sp>
        <p:nvSpPr>
          <p:cNvPr id="14" name="Text Placeholder 1"/>
          <p:cNvSpPr txBox="1">
            <a:spLocks/>
          </p:cNvSpPr>
          <p:nvPr/>
        </p:nvSpPr>
        <p:spPr>
          <a:xfrm>
            <a:off x="7477805" y="3581401"/>
            <a:ext cx="4711020" cy="2743199"/>
          </a:xfrm>
          <a:prstGeom prst="rect">
            <a:avLst/>
          </a:prstGeom>
        </p:spPr>
        <p:txBody>
          <a:bodyPr>
            <a:normAutofit/>
          </a:bodyPr>
          <a:lstStyle>
            <a:lvl1pPr marL="336076" marR="0" indent="-336076"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3920" kern="1200" spc="0" baseline="0">
                <a:solidFill>
                  <a:schemeClr val="bg1"/>
                </a:solidFill>
                <a:latin typeface="+mj-lt"/>
                <a:ea typeface="+mn-ea"/>
                <a:cs typeface="+mn-cs"/>
              </a:defRPr>
            </a:lvl1pPr>
            <a:lvl2pPr marL="572574" marR="0" indent="-236498"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2352" kern="1200" spc="0" baseline="0">
                <a:solidFill>
                  <a:schemeClr val="bg1"/>
                </a:solidFill>
                <a:latin typeface="+mn-lt"/>
                <a:ea typeface="+mn-ea"/>
                <a:cs typeface="+mn-cs"/>
              </a:defRPr>
            </a:lvl2pPr>
            <a:lvl3pPr marL="784178"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2352" kern="1200" spc="0" baseline="0">
                <a:solidFill>
                  <a:schemeClr val="bg1"/>
                </a:solidFill>
                <a:latin typeface="+mn-lt"/>
                <a:ea typeface="+mn-ea"/>
                <a:cs typeface="+mn-cs"/>
              </a:defRPr>
            </a:lvl3pPr>
            <a:lvl4pPr marL="1008229"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1960" kern="1200" spc="0" baseline="0">
                <a:solidFill>
                  <a:schemeClr val="bg1"/>
                </a:solidFill>
                <a:latin typeface="+mn-lt"/>
                <a:ea typeface="+mn-ea"/>
                <a:cs typeface="+mn-cs"/>
              </a:defRPr>
            </a:lvl4pPr>
            <a:lvl5pPr marL="1232280"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1960" kern="1200" spc="0" baseline="0">
                <a:solidFill>
                  <a:schemeClr val="bg1"/>
                </a:solidFill>
                <a:latin typeface="+mn-lt"/>
                <a:ea typeface="+mn-ea"/>
                <a:cs typeface="+mn-cs"/>
              </a:defRPr>
            </a:lvl5pPr>
            <a:lvl6pPr marL="2513996"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08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17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268"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9pPr>
          </a:lstStyle>
          <a:p>
            <a:pPr marL="0" indent="0">
              <a:buNone/>
            </a:pPr>
            <a:r>
              <a:rPr lang="en-US" sz="3200" b="1" dirty="0"/>
              <a:t>Uses of Gaze</a:t>
            </a:r>
            <a:endParaRPr lang="en-US" sz="3200" dirty="0"/>
          </a:p>
          <a:p>
            <a:r>
              <a:rPr lang="en-US" sz="3200" dirty="0"/>
              <a:t>Intersect with holograms</a:t>
            </a:r>
          </a:p>
          <a:p>
            <a:r>
              <a:rPr lang="en-US" sz="3200" dirty="0"/>
              <a:t>Target gestures</a:t>
            </a:r>
          </a:p>
          <a:p>
            <a:r>
              <a:rPr lang="en-US" sz="3200" dirty="0"/>
              <a:t>Place holograms</a:t>
            </a:r>
          </a:p>
          <a:p>
            <a:r>
              <a:rPr lang="en-US" sz="3200" dirty="0"/>
              <a:t>Detect “away” objects</a:t>
            </a:r>
          </a:p>
        </p:txBody>
      </p:sp>
    </p:spTree>
    <p:extLst>
      <p:ext uri="{BB962C8B-B14F-4D97-AF65-F5344CB8AC3E}">
        <p14:creationId xmlns:p14="http://schemas.microsoft.com/office/powerpoint/2010/main" val="119060938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53127" y="990600"/>
            <a:ext cx="7198191" cy="5029200"/>
          </a:xfrm>
          <a:prstGeom prst="rect">
            <a:avLst/>
          </a:prstGeom>
        </p:spPr>
      </p:pic>
      <p:sp>
        <p:nvSpPr>
          <p:cNvPr id="12" name="Title 2"/>
          <p:cNvSpPr txBox="1">
            <a:spLocks/>
          </p:cNvSpPr>
          <p:nvPr/>
        </p:nvSpPr>
        <p:spPr>
          <a:xfrm>
            <a:off x="269170" y="289511"/>
            <a:ext cx="11652805" cy="899665"/>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sz="4400" dirty="0"/>
              <a:t>Gestures</a:t>
            </a:r>
          </a:p>
        </p:txBody>
      </p:sp>
      <p:sp>
        <p:nvSpPr>
          <p:cNvPr id="9" name="TextBox 8"/>
          <p:cNvSpPr txBox="1"/>
          <p:nvPr/>
        </p:nvSpPr>
        <p:spPr>
          <a:xfrm>
            <a:off x="110108" y="6019800"/>
            <a:ext cx="10623614" cy="627864"/>
          </a:xfrm>
          <a:prstGeom prst="rect">
            <a:avLst/>
          </a:prstGeom>
          <a:noFill/>
        </p:spPr>
        <p:txBody>
          <a:bodyPr wrap="none" lIns="182880" tIns="146304" rIns="182880" bIns="146304" rtlCol="0">
            <a:spAutoFit/>
          </a:bodyPr>
          <a:lstStyle/>
          <a:p>
            <a:pPr>
              <a:lnSpc>
                <a:spcPct val="90000"/>
              </a:lnSpc>
              <a:spcAft>
                <a:spcPts val="600"/>
              </a:spcAft>
            </a:pPr>
            <a:r>
              <a:rPr lang="en-US" sz="2400" dirty="0">
                <a:hlinkClick r:id="rId4"/>
              </a:rPr>
              <a:t>https://developer.microsoft.com/en-us/windows/holographic/Gestures.html</a:t>
            </a:r>
            <a:r>
              <a:rPr lang="en-US" sz="2400" dirty="0"/>
              <a:t> </a:t>
            </a:r>
            <a:endParaRPr lang="en-US" sz="2400" dirty="0">
              <a:gradFill>
                <a:gsLst>
                  <a:gs pos="2917">
                    <a:schemeClr val="tx1"/>
                  </a:gs>
                  <a:gs pos="30000">
                    <a:schemeClr val="tx1"/>
                  </a:gs>
                </a:gsLst>
                <a:lin ang="5400000" scaled="0"/>
              </a:gradFill>
            </a:endParaRPr>
          </a:p>
        </p:txBody>
      </p:sp>
      <p:sp>
        <p:nvSpPr>
          <p:cNvPr id="13" name="Text Placeholder 1"/>
          <p:cNvSpPr txBox="1">
            <a:spLocks/>
          </p:cNvSpPr>
          <p:nvPr/>
        </p:nvSpPr>
        <p:spPr>
          <a:xfrm>
            <a:off x="7539382" y="990600"/>
            <a:ext cx="4649443" cy="2438399"/>
          </a:xfrm>
          <a:prstGeom prst="rect">
            <a:avLst/>
          </a:prstGeom>
        </p:spPr>
        <p:txBody>
          <a:bodyPr>
            <a:normAutofit/>
          </a:bodyPr>
          <a:lstStyle>
            <a:lvl1pPr marL="336076" marR="0" indent="-336076"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3920" kern="1200" spc="0" baseline="0">
                <a:solidFill>
                  <a:schemeClr val="bg1"/>
                </a:solidFill>
                <a:latin typeface="+mj-lt"/>
                <a:ea typeface="+mn-ea"/>
                <a:cs typeface="+mn-cs"/>
              </a:defRPr>
            </a:lvl1pPr>
            <a:lvl2pPr marL="572574" marR="0" indent="-236498"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2352" kern="1200" spc="0" baseline="0">
                <a:solidFill>
                  <a:schemeClr val="bg1"/>
                </a:solidFill>
                <a:latin typeface="+mn-lt"/>
                <a:ea typeface="+mn-ea"/>
                <a:cs typeface="+mn-cs"/>
              </a:defRPr>
            </a:lvl2pPr>
            <a:lvl3pPr marL="784178"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2352" kern="1200" spc="0" baseline="0">
                <a:solidFill>
                  <a:schemeClr val="bg1"/>
                </a:solidFill>
                <a:latin typeface="+mn-lt"/>
                <a:ea typeface="+mn-ea"/>
                <a:cs typeface="+mn-cs"/>
              </a:defRPr>
            </a:lvl3pPr>
            <a:lvl4pPr marL="1008229"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1960" kern="1200" spc="0" baseline="0">
                <a:solidFill>
                  <a:schemeClr val="bg1"/>
                </a:solidFill>
                <a:latin typeface="+mn-lt"/>
                <a:ea typeface="+mn-ea"/>
                <a:cs typeface="+mn-cs"/>
              </a:defRPr>
            </a:lvl4pPr>
            <a:lvl5pPr marL="1232280"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1960" kern="1200" spc="0" baseline="0">
                <a:solidFill>
                  <a:schemeClr val="bg1"/>
                </a:solidFill>
                <a:latin typeface="+mn-lt"/>
                <a:ea typeface="+mn-ea"/>
                <a:cs typeface="+mn-cs"/>
              </a:defRPr>
            </a:lvl5pPr>
            <a:lvl6pPr marL="2513996"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08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17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268"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9pPr>
          </a:lstStyle>
          <a:p>
            <a:pPr marL="0" indent="0">
              <a:buNone/>
            </a:pPr>
            <a:r>
              <a:rPr lang="en-US" sz="3200" b="1" dirty="0"/>
              <a:t>What are Gestures?</a:t>
            </a:r>
            <a:r>
              <a:rPr lang="en-US" sz="3200" dirty="0"/>
              <a:t> </a:t>
            </a:r>
          </a:p>
          <a:p>
            <a:r>
              <a:rPr lang="en-US" sz="3200" dirty="0"/>
              <a:t>Form of input</a:t>
            </a:r>
          </a:p>
          <a:p>
            <a:r>
              <a:rPr lang="en-US" sz="3200" dirty="0"/>
              <a:t>Use your hands/fingers </a:t>
            </a:r>
          </a:p>
          <a:p>
            <a:r>
              <a:rPr lang="en-US" sz="3200" dirty="0"/>
              <a:t>Use optional clicker</a:t>
            </a:r>
          </a:p>
        </p:txBody>
      </p:sp>
      <p:sp>
        <p:nvSpPr>
          <p:cNvPr id="14" name="Text Placeholder 1"/>
          <p:cNvSpPr txBox="1">
            <a:spLocks/>
          </p:cNvSpPr>
          <p:nvPr/>
        </p:nvSpPr>
        <p:spPr>
          <a:xfrm>
            <a:off x="7477805" y="3581401"/>
            <a:ext cx="4711020" cy="2743199"/>
          </a:xfrm>
          <a:prstGeom prst="rect">
            <a:avLst/>
          </a:prstGeom>
        </p:spPr>
        <p:txBody>
          <a:bodyPr>
            <a:normAutofit/>
          </a:bodyPr>
          <a:lstStyle>
            <a:lvl1pPr marL="336076" marR="0" indent="-336076"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3920" kern="1200" spc="0" baseline="0">
                <a:solidFill>
                  <a:schemeClr val="bg1"/>
                </a:solidFill>
                <a:latin typeface="+mj-lt"/>
                <a:ea typeface="+mn-ea"/>
                <a:cs typeface="+mn-cs"/>
              </a:defRPr>
            </a:lvl1pPr>
            <a:lvl2pPr marL="572574" marR="0" indent="-236498"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2352" kern="1200" spc="0" baseline="0">
                <a:solidFill>
                  <a:schemeClr val="bg1"/>
                </a:solidFill>
                <a:latin typeface="+mn-lt"/>
                <a:ea typeface="+mn-ea"/>
                <a:cs typeface="+mn-cs"/>
              </a:defRPr>
            </a:lvl2pPr>
            <a:lvl3pPr marL="784178"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2352" kern="1200" spc="0" baseline="0">
                <a:solidFill>
                  <a:schemeClr val="bg1"/>
                </a:solidFill>
                <a:latin typeface="+mn-lt"/>
                <a:ea typeface="+mn-ea"/>
                <a:cs typeface="+mn-cs"/>
              </a:defRPr>
            </a:lvl3pPr>
            <a:lvl4pPr marL="1008229"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1960" kern="1200" spc="0" baseline="0">
                <a:solidFill>
                  <a:schemeClr val="bg1"/>
                </a:solidFill>
                <a:latin typeface="+mn-lt"/>
                <a:ea typeface="+mn-ea"/>
                <a:cs typeface="+mn-cs"/>
              </a:defRPr>
            </a:lvl4pPr>
            <a:lvl5pPr marL="1232280"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1960" kern="1200" spc="0" baseline="0">
                <a:solidFill>
                  <a:schemeClr val="bg1"/>
                </a:solidFill>
                <a:latin typeface="+mn-lt"/>
                <a:ea typeface="+mn-ea"/>
                <a:cs typeface="+mn-cs"/>
              </a:defRPr>
            </a:lvl5pPr>
            <a:lvl6pPr marL="2513996"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08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17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268"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9pPr>
          </a:lstStyle>
          <a:p>
            <a:pPr marL="0" indent="0">
              <a:buNone/>
            </a:pPr>
            <a:r>
              <a:rPr lang="en-US" sz="3200" b="1" dirty="0"/>
              <a:t>Uses of Gestures</a:t>
            </a:r>
            <a:endParaRPr lang="en-US" sz="3200" dirty="0"/>
          </a:p>
          <a:p>
            <a:r>
              <a:rPr lang="en-US" sz="3200" dirty="0"/>
              <a:t>Interact with holograms</a:t>
            </a:r>
          </a:p>
          <a:p>
            <a:r>
              <a:rPr lang="en-US" sz="3200" dirty="0"/>
              <a:t>Interact with apps</a:t>
            </a:r>
          </a:p>
          <a:p>
            <a:r>
              <a:rPr lang="en-US" sz="3200" dirty="0"/>
              <a:t>Interact with menu</a:t>
            </a:r>
          </a:p>
        </p:txBody>
      </p:sp>
    </p:spTree>
    <p:extLst>
      <p:ext uri="{BB962C8B-B14F-4D97-AF65-F5344CB8AC3E}">
        <p14:creationId xmlns:p14="http://schemas.microsoft.com/office/powerpoint/2010/main" val="62706079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3127" y="990600"/>
            <a:ext cx="7198191" cy="5029200"/>
          </a:xfrm>
          <a:prstGeom prst="rect">
            <a:avLst/>
          </a:prstGeom>
        </p:spPr>
      </p:pic>
      <p:sp>
        <p:nvSpPr>
          <p:cNvPr id="12" name="Title 2"/>
          <p:cNvSpPr txBox="1">
            <a:spLocks/>
          </p:cNvSpPr>
          <p:nvPr/>
        </p:nvSpPr>
        <p:spPr>
          <a:xfrm>
            <a:off x="269170" y="289511"/>
            <a:ext cx="11652805" cy="899665"/>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sz="4400" dirty="0"/>
              <a:t>Voice Input</a:t>
            </a:r>
          </a:p>
        </p:txBody>
      </p:sp>
      <p:sp>
        <p:nvSpPr>
          <p:cNvPr id="9" name="TextBox 8"/>
          <p:cNvSpPr txBox="1"/>
          <p:nvPr/>
        </p:nvSpPr>
        <p:spPr>
          <a:xfrm>
            <a:off x="110108" y="6019800"/>
            <a:ext cx="10623614" cy="627864"/>
          </a:xfrm>
          <a:prstGeom prst="rect">
            <a:avLst/>
          </a:prstGeom>
          <a:noFill/>
        </p:spPr>
        <p:txBody>
          <a:bodyPr wrap="none" lIns="182880" tIns="146304" rIns="182880" bIns="146304" rtlCol="0">
            <a:spAutoFit/>
          </a:bodyPr>
          <a:lstStyle/>
          <a:p>
            <a:pPr>
              <a:lnSpc>
                <a:spcPct val="90000"/>
              </a:lnSpc>
              <a:spcAft>
                <a:spcPts val="600"/>
              </a:spcAft>
            </a:pPr>
            <a:r>
              <a:rPr lang="en-US" sz="2400" dirty="0">
                <a:hlinkClick r:id="rId4"/>
              </a:rPr>
              <a:t>https://developer.microsoft.com/en-US/windows/holographic/voice_input</a:t>
            </a:r>
            <a:r>
              <a:rPr lang="en-US" sz="2400" dirty="0"/>
              <a:t> </a:t>
            </a:r>
            <a:endParaRPr lang="en-US" sz="2400" dirty="0">
              <a:gradFill>
                <a:gsLst>
                  <a:gs pos="2917">
                    <a:schemeClr val="tx1"/>
                  </a:gs>
                  <a:gs pos="30000">
                    <a:schemeClr val="tx1"/>
                  </a:gs>
                </a:gsLst>
                <a:lin ang="5400000" scaled="0"/>
              </a:gradFill>
            </a:endParaRPr>
          </a:p>
        </p:txBody>
      </p:sp>
      <p:sp>
        <p:nvSpPr>
          <p:cNvPr id="13" name="Text Placeholder 1"/>
          <p:cNvSpPr txBox="1">
            <a:spLocks/>
          </p:cNvSpPr>
          <p:nvPr/>
        </p:nvSpPr>
        <p:spPr>
          <a:xfrm>
            <a:off x="7539382" y="990600"/>
            <a:ext cx="4649443" cy="2438399"/>
          </a:xfrm>
          <a:prstGeom prst="rect">
            <a:avLst/>
          </a:prstGeom>
        </p:spPr>
        <p:txBody>
          <a:bodyPr>
            <a:normAutofit/>
          </a:bodyPr>
          <a:lstStyle>
            <a:lvl1pPr marL="336076" marR="0" indent="-336076"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3920" kern="1200" spc="0" baseline="0">
                <a:solidFill>
                  <a:schemeClr val="bg1"/>
                </a:solidFill>
                <a:latin typeface="+mj-lt"/>
                <a:ea typeface="+mn-ea"/>
                <a:cs typeface="+mn-cs"/>
              </a:defRPr>
            </a:lvl1pPr>
            <a:lvl2pPr marL="572574" marR="0" indent="-236498"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2352" kern="1200" spc="0" baseline="0">
                <a:solidFill>
                  <a:schemeClr val="bg1"/>
                </a:solidFill>
                <a:latin typeface="+mn-lt"/>
                <a:ea typeface="+mn-ea"/>
                <a:cs typeface="+mn-cs"/>
              </a:defRPr>
            </a:lvl2pPr>
            <a:lvl3pPr marL="784178"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2352" kern="1200" spc="0" baseline="0">
                <a:solidFill>
                  <a:schemeClr val="bg1"/>
                </a:solidFill>
                <a:latin typeface="+mn-lt"/>
                <a:ea typeface="+mn-ea"/>
                <a:cs typeface="+mn-cs"/>
              </a:defRPr>
            </a:lvl3pPr>
            <a:lvl4pPr marL="1008229"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1960" kern="1200" spc="0" baseline="0">
                <a:solidFill>
                  <a:schemeClr val="bg1"/>
                </a:solidFill>
                <a:latin typeface="+mn-lt"/>
                <a:ea typeface="+mn-ea"/>
                <a:cs typeface="+mn-cs"/>
              </a:defRPr>
            </a:lvl4pPr>
            <a:lvl5pPr marL="1232280"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1960" kern="1200" spc="0" baseline="0">
                <a:solidFill>
                  <a:schemeClr val="bg1"/>
                </a:solidFill>
                <a:latin typeface="+mn-lt"/>
                <a:ea typeface="+mn-ea"/>
                <a:cs typeface="+mn-cs"/>
              </a:defRPr>
            </a:lvl5pPr>
            <a:lvl6pPr marL="2513996"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08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17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268"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9pPr>
          </a:lstStyle>
          <a:p>
            <a:pPr marL="0" indent="0">
              <a:buNone/>
            </a:pPr>
            <a:r>
              <a:rPr lang="en-US" sz="3200" b="1" dirty="0"/>
              <a:t>What is Voice Input?</a:t>
            </a:r>
            <a:r>
              <a:rPr lang="en-US" sz="3200" dirty="0"/>
              <a:t> </a:t>
            </a:r>
          </a:p>
          <a:p>
            <a:r>
              <a:rPr lang="en-US" sz="3200" dirty="0"/>
              <a:t>Form of input</a:t>
            </a:r>
          </a:p>
          <a:p>
            <a:r>
              <a:rPr lang="en-US" sz="3200" dirty="0"/>
              <a:t>Powered by UWP speech engine</a:t>
            </a:r>
          </a:p>
        </p:txBody>
      </p:sp>
      <p:sp>
        <p:nvSpPr>
          <p:cNvPr id="14" name="Text Placeholder 1"/>
          <p:cNvSpPr txBox="1">
            <a:spLocks/>
          </p:cNvSpPr>
          <p:nvPr/>
        </p:nvSpPr>
        <p:spPr>
          <a:xfrm>
            <a:off x="7477805" y="3581401"/>
            <a:ext cx="4711020" cy="2743199"/>
          </a:xfrm>
          <a:prstGeom prst="rect">
            <a:avLst/>
          </a:prstGeom>
        </p:spPr>
        <p:txBody>
          <a:bodyPr>
            <a:normAutofit/>
          </a:bodyPr>
          <a:lstStyle>
            <a:lvl1pPr marL="336076" marR="0" indent="-336076"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3920" kern="1200" spc="0" baseline="0">
                <a:solidFill>
                  <a:schemeClr val="bg1"/>
                </a:solidFill>
                <a:latin typeface="+mj-lt"/>
                <a:ea typeface="+mn-ea"/>
                <a:cs typeface="+mn-cs"/>
              </a:defRPr>
            </a:lvl1pPr>
            <a:lvl2pPr marL="572574" marR="0" indent="-236498"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2352" kern="1200" spc="0" baseline="0">
                <a:solidFill>
                  <a:schemeClr val="bg1"/>
                </a:solidFill>
                <a:latin typeface="+mn-lt"/>
                <a:ea typeface="+mn-ea"/>
                <a:cs typeface="+mn-cs"/>
              </a:defRPr>
            </a:lvl2pPr>
            <a:lvl3pPr marL="784178"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2352" kern="1200" spc="0" baseline="0">
                <a:solidFill>
                  <a:schemeClr val="bg1"/>
                </a:solidFill>
                <a:latin typeface="+mn-lt"/>
                <a:ea typeface="+mn-ea"/>
                <a:cs typeface="+mn-cs"/>
              </a:defRPr>
            </a:lvl3pPr>
            <a:lvl4pPr marL="1008229"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1960" kern="1200" spc="0" baseline="0">
                <a:solidFill>
                  <a:schemeClr val="bg1"/>
                </a:solidFill>
                <a:latin typeface="+mn-lt"/>
                <a:ea typeface="+mn-ea"/>
                <a:cs typeface="+mn-cs"/>
              </a:defRPr>
            </a:lvl4pPr>
            <a:lvl5pPr marL="1232280"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1960" kern="1200" spc="0" baseline="0">
                <a:solidFill>
                  <a:schemeClr val="bg1"/>
                </a:solidFill>
                <a:latin typeface="+mn-lt"/>
                <a:ea typeface="+mn-ea"/>
                <a:cs typeface="+mn-cs"/>
              </a:defRPr>
            </a:lvl5pPr>
            <a:lvl6pPr marL="2513996"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08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17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268"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9pPr>
          </a:lstStyle>
          <a:p>
            <a:pPr marL="0" indent="0">
              <a:buNone/>
            </a:pPr>
            <a:r>
              <a:rPr lang="en-US" sz="3200" b="1" dirty="0"/>
              <a:t>Uses of Voice Input</a:t>
            </a:r>
            <a:endParaRPr lang="en-US" sz="3200" dirty="0"/>
          </a:p>
          <a:p>
            <a:r>
              <a:rPr lang="en-US" sz="3200" dirty="0"/>
              <a:t>“Hey Cortana!”</a:t>
            </a:r>
          </a:p>
          <a:p>
            <a:r>
              <a:rPr lang="en-US" sz="3200" dirty="0"/>
              <a:t>Take photos/video</a:t>
            </a:r>
          </a:p>
          <a:p>
            <a:r>
              <a:rPr lang="en-US" sz="3200" dirty="0"/>
              <a:t>Command holograms</a:t>
            </a:r>
          </a:p>
        </p:txBody>
      </p:sp>
    </p:spTree>
    <p:extLst>
      <p:ext uri="{BB962C8B-B14F-4D97-AF65-F5344CB8AC3E}">
        <p14:creationId xmlns:p14="http://schemas.microsoft.com/office/powerpoint/2010/main" val="324357095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69170" y="1023584"/>
            <a:ext cx="9934253" cy="4996216"/>
          </a:xfrm>
          <a:prstGeom prst="rect">
            <a:avLst/>
          </a:prstGeom>
        </p:spPr>
      </p:pic>
      <p:sp>
        <p:nvSpPr>
          <p:cNvPr id="12" name="Title 2"/>
          <p:cNvSpPr txBox="1">
            <a:spLocks/>
          </p:cNvSpPr>
          <p:nvPr/>
        </p:nvSpPr>
        <p:spPr>
          <a:xfrm>
            <a:off x="269170" y="289511"/>
            <a:ext cx="11652805" cy="899665"/>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sz="4400" dirty="0"/>
              <a:t>App Views: Holographic vs 2D</a:t>
            </a:r>
          </a:p>
        </p:txBody>
      </p:sp>
      <p:sp>
        <p:nvSpPr>
          <p:cNvPr id="9" name="TextBox 8"/>
          <p:cNvSpPr txBox="1"/>
          <p:nvPr/>
        </p:nvSpPr>
        <p:spPr>
          <a:xfrm>
            <a:off x="110108" y="6019800"/>
            <a:ext cx="11911659" cy="627864"/>
          </a:xfrm>
          <a:prstGeom prst="rect">
            <a:avLst/>
          </a:prstGeom>
          <a:noFill/>
        </p:spPr>
        <p:txBody>
          <a:bodyPr wrap="none" lIns="182880" tIns="146304" rIns="182880" bIns="146304" rtlCol="0">
            <a:spAutoFit/>
          </a:bodyPr>
          <a:lstStyle/>
          <a:p>
            <a:pPr>
              <a:lnSpc>
                <a:spcPct val="90000"/>
              </a:lnSpc>
              <a:spcAft>
                <a:spcPts val="600"/>
              </a:spcAft>
            </a:pPr>
            <a:r>
              <a:rPr lang="en-US" sz="2400" dirty="0">
                <a:hlinkClick r:id="rId4"/>
              </a:rPr>
              <a:t>https://developer.microsoft.com/en-us/windows/holographic/app_views_on_hololens</a:t>
            </a:r>
            <a:r>
              <a:rPr lang="en-US" sz="2400" dirty="0"/>
              <a:t> </a:t>
            </a:r>
            <a:endParaRPr lang="en-US" sz="2400" dirty="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308529744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69170" y="990600"/>
            <a:ext cx="7206136" cy="5029200"/>
          </a:xfrm>
          <a:prstGeom prst="rect">
            <a:avLst/>
          </a:prstGeom>
        </p:spPr>
      </p:pic>
      <p:sp>
        <p:nvSpPr>
          <p:cNvPr id="12" name="Title 2"/>
          <p:cNvSpPr txBox="1">
            <a:spLocks/>
          </p:cNvSpPr>
          <p:nvPr/>
        </p:nvSpPr>
        <p:spPr>
          <a:xfrm>
            <a:off x="269170" y="289511"/>
            <a:ext cx="11652805" cy="899665"/>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sz="4400" dirty="0"/>
              <a:t>Holographic View</a:t>
            </a:r>
          </a:p>
        </p:txBody>
      </p:sp>
      <p:sp>
        <p:nvSpPr>
          <p:cNvPr id="9" name="TextBox 8"/>
          <p:cNvSpPr txBox="1"/>
          <p:nvPr/>
        </p:nvSpPr>
        <p:spPr>
          <a:xfrm>
            <a:off x="110108" y="6019800"/>
            <a:ext cx="11911659" cy="627864"/>
          </a:xfrm>
          <a:prstGeom prst="rect">
            <a:avLst/>
          </a:prstGeom>
          <a:noFill/>
        </p:spPr>
        <p:txBody>
          <a:bodyPr wrap="none" lIns="182880" tIns="146304" rIns="182880" bIns="146304" rtlCol="0">
            <a:spAutoFit/>
          </a:bodyPr>
          <a:lstStyle/>
          <a:p>
            <a:pPr>
              <a:lnSpc>
                <a:spcPct val="90000"/>
              </a:lnSpc>
              <a:spcAft>
                <a:spcPts val="600"/>
              </a:spcAft>
            </a:pPr>
            <a:r>
              <a:rPr lang="en-US" sz="2400" dirty="0">
                <a:hlinkClick r:id="rId4"/>
              </a:rPr>
              <a:t>https://developer.microsoft.com/en-us/windows/holographic/app_views_on_hololens</a:t>
            </a:r>
            <a:r>
              <a:rPr lang="en-US" sz="2400" dirty="0"/>
              <a:t> </a:t>
            </a:r>
            <a:endParaRPr lang="en-US" sz="2400" dirty="0">
              <a:gradFill>
                <a:gsLst>
                  <a:gs pos="2917">
                    <a:schemeClr val="tx1"/>
                  </a:gs>
                  <a:gs pos="30000">
                    <a:schemeClr val="tx1"/>
                  </a:gs>
                </a:gsLst>
                <a:lin ang="5400000" scaled="0"/>
              </a:gradFill>
            </a:endParaRPr>
          </a:p>
        </p:txBody>
      </p:sp>
      <p:sp>
        <p:nvSpPr>
          <p:cNvPr id="13" name="Text Placeholder 1"/>
          <p:cNvSpPr txBox="1">
            <a:spLocks/>
          </p:cNvSpPr>
          <p:nvPr/>
        </p:nvSpPr>
        <p:spPr>
          <a:xfrm>
            <a:off x="7539382" y="990600"/>
            <a:ext cx="4382593" cy="3048000"/>
          </a:xfrm>
          <a:prstGeom prst="rect">
            <a:avLst/>
          </a:prstGeom>
        </p:spPr>
        <p:txBody>
          <a:bodyPr>
            <a:normAutofit/>
          </a:bodyPr>
          <a:lstStyle>
            <a:lvl1pPr marL="336076" marR="0" indent="-336076"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3920" kern="1200" spc="0" baseline="0">
                <a:solidFill>
                  <a:schemeClr val="bg1"/>
                </a:solidFill>
                <a:latin typeface="+mj-lt"/>
                <a:ea typeface="+mn-ea"/>
                <a:cs typeface="+mn-cs"/>
              </a:defRPr>
            </a:lvl1pPr>
            <a:lvl2pPr marL="572574" marR="0" indent="-236498"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2352" kern="1200" spc="0" baseline="0">
                <a:solidFill>
                  <a:schemeClr val="bg1"/>
                </a:solidFill>
                <a:latin typeface="+mn-lt"/>
                <a:ea typeface="+mn-ea"/>
                <a:cs typeface="+mn-cs"/>
              </a:defRPr>
            </a:lvl2pPr>
            <a:lvl3pPr marL="784178"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2352" kern="1200" spc="0" baseline="0">
                <a:solidFill>
                  <a:schemeClr val="bg1"/>
                </a:solidFill>
                <a:latin typeface="+mn-lt"/>
                <a:ea typeface="+mn-ea"/>
                <a:cs typeface="+mn-cs"/>
              </a:defRPr>
            </a:lvl3pPr>
            <a:lvl4pPr marL="1008229"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1960" kern="1200" spc="0" baseline="0">
                <a:solidFill>
                  <a:schemeClr val="bg1"/>
                </a:solidFill>
                <a:latin typeface="+mn-lt"/>
                <a:ea typeface="+mn-ea"/>
                <a:cs typeface="+mn-cs"/>
              </a:defRPr>
            </a:lvl4pPr>
            <a:lvl5pPr marL="1232280"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1960" kern="1200" spc="0" baseline="0">
                <a:solidFill>
                  <a:schemeClr val="bg1"/>
                </a:solidFill>
                <a:latin typeface="+mn-lt"/>
                <a:ea typeface="+mn-ea"/>
                <a:cs typeface="+mn-cs"/>
              </a:defRPr>
            </a:lvl5pPr>
            <a:lvl6pPr marL="2513996"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08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17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268"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9pPr>
          </a:lstStyle>
          <a:p>
            <a:pPr marL="0" indent="0">
              <a:buNone/>
            </a:pPr>
            <a:r>
              <a:rPr lang="en-US" sz="3200" b="1" dirty="0"/>
              <a:t>What is it?</a:t>
            </a:r>
            <a:endParaRPr lang="en-US" sz="3200" dirty="0"/>
          </a:p>
          <a:p>
            <a:r>
              <a:rPr lang="en-US" sz="3200" dirty="0"/>
              <a:t>View 3D holograms</a:t>
            </a:r>
          </a:p>
          <a:p>
            <a:r>
              <a:rPr lang="en-US" sz="3200" dirty="0"/>
              <a:t>One holographic app at a time</a:t>
            </a:r>
          </a:p>
          <a:p>
            <a:r>
              <a:rPr lang="en-US" sz="3200" dirty="0"/>
              <a:t>Lock to real world</a:t>
            </a:r>
          </a:p>
        </p:txBody>
      </p:sp>
    </p:spTree>
    <p:extLst>
      <p:ext uri="{BB962C8B-B14F-4D97-AF65-F5344CB8AC3E}">
        <p14:creationId xmlns:p14="http://schemas.microsoft.com/office/powerpoint/2010/main" val="341770670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9170" y="990600"/>
            <a:ext cx="6896100" cy="4838700"/>
          </a:xfrm>
          <a:prstGeom prst="rect">
            <a:avLst/>
          </a:prstGeom>
        </p:spPr>
      </p:pic>
      <p:sp>
        <p:nvSpPr>
          <p:cNvPr id="12" name="Title 2"/>
          <p:cNvSpPr txBox="1">
            <a:spLocks/>
          </p:cNvSpPr>
          <p:nvPr/>
        </p:nvSpPr>
        <p:spPr>
          <a:xfrm>
            <a:off x="269170" y="289511"/>
            <a:ext cx="11652805" cy="899665"/>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sz="4400" dirty="0"/>
              <a:t>Galaxy Explorer: Open Source on GitHub</a:t>
            </a:r>
          </a:p>
        </p:txBody>
      </p:sp>
      <p:sp>
        <p:nvSpPr>
          <p:cNvPr id="9" name="TextBox 8"/>
          <p:cNvSpPr txBox="1"/>
          <p:nvPr/>
        </p:nvSpPr>
        <p:spPr>
          <a:xfrm>
            <a:off x="110108" y="6019800"/>
            <a:ext cx="6529608" cy="627864"/>
          </a:xfrm>
          <a:prstGeom prst="rect">
            <a:avLst/>
          </a:prstGeom>
          <a:noFill/>
        </p:spPr>
        <p:txBody>
          <a:bodyPr wrap="none" lIns="182880" tIns="146304" rIns="182880" bIns="146304" rtlCol="0">
            <a:spAutoFit/>
          </a:bodyPr>
          <a:lstStyle/>
          <a:p>
            <a:pPr>
              <a:lnSpc>
                <a:spcPct val="90000"/>
              </a:lnSpc>
              <a:spcAft>
                <a:spcPts val="600"/>
              </a:spcAft>
            </a:pPr>
            <a:r>
              <a:rPr lang="en-US" sz="2400" dirty="0">
                <a:hlinkClick r:id="rId4"/>
              </a:rPr>
              <a:t>https://github.com/Microsoft/GalaxyExplorer</a:t>
            </a:r>
            <a:r>
              <a:rPr lang="en-US" sz="2400" dirty="0"/>
              <a:t> </a:t>
            </a:r>
            <a:endParaRPr lang="en-US" sz="2400" dirty="0">
              <a:gradFill>
                <a:gsLst>
                  <a:gs pos="2917">
                    <a:schemeClr val="tx1"/>
                  </a:gs>
                  <a:gs pos="30000">
                    <a:schemeClr val="tx1"/>
                  </a:gs>
                </a:gsLst>
                <a:lin ang="5400000" scaled="0"/>
              </a:gradFill>
            </a:endParaRPr>
          </a:p>
        </p:txBody>
      </p:sp>
      <p:pic>
        <p:nvPicPr>
          <p:cNvPr id="3" name="Picture 2"/>
          <p:cNvPicPr>
            <a:picLocks noChangeAspect="1"/>
          </p:cNvPicPr>
          <p:nvPr/>
        </p:nvPicPr>
        <p:blipFill>
          <a:blip r:embed="rId5"/>
          <a:stretch>
            <a:fillRect/>
          </a:stretch>
        </p:blipFill>
        <p:spPr>
          <a:xfrm>
            <a:off x="5743723" y="1433512"/>
            <a:ext cx="6124575" cy="3952875"/>
          </a:xfrm>
          <a:prstGeom prst="rect">
            <a:avLst/>
          </a:prstGeom>
        </p:spPr>
      </p:pic>
    </p:spTree>
    <p:extLst>
      <p:ext uri="{BB962C8B-B14F-4D97-AF65-F5344CB8AC3E}">
        <p14:creationId xmlns:p14="http://schemas.microsoft.com/office/powerpoint/2010/main" val="143203108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69170" y="990599"/>
            <a:ext cx="9999838" cy="5029201"/>
          </a:xfrm>
          <a:prstGeom prst="rect">
            <a:avLst/>
          </a:prstGeom>
        </p:spPr>
      </p:pic>
      <p:sp>
        <p:nvSpPr>
          <p:cNvPr id="12" name="Title 2"/>
          <p:cNvSpPr txBox="1">
            <a:spLocks/>
          </p:cNvSpPr>
          <p:nvPr/>
        </p:nvSpPr>
        <p:spPr>
          <a:xfrm>
            <a:off x="269170" y="289511"/>
            <a:ext cx="11652805" cy="899665"/>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sz="4400" dirty="0"/>
              <a:t>HoloLens: Official Website</a:t>
            </a:r>
          </a:p>
        </p:txBody>
      </p:sp>
      <p:sp>
        <p:nvSpPr>
          <p:cNvPr id="9" name="TextBox 8"/>
          <p:cNvSpPr txBox="1"/>
          <p:nvPr/>
        </p:nvSpPr>
        <p:spPr>
          <a:xfrm>
            <a:off x="110108" y="6019800"/>
            <a:ext cx="3134512" cy="627864"/>
          </a:xfrm>
          <a:prstGeom prst="rect">
            <a:avLst/>
          </a:prstGeom>
          <a:noFill/>
        </p:spPr>
        <p:txBody>
          <a:bodyPr wrap="none" lIns="182880" tIns="146304" rIns="182880" bIns="146304" rtlCol="0">
            <a:spAutoFit/>
          </a:bodyPr>
          <a:lstStyle/>
          <a:p>
            <a:pPr>
              <a:lnSpc>
                <a:spcPct val="90000"/>
              </a:lnSpc>
              <a:spcAft>
                <a:spcPts val="600"/>
              </a:spcAft>
            </a:pPr>
            <a:r>
              <a:rPr lang="en-US" sz="2400" dirty="0">
                <a:hlinkClick r:id="rId4"/>
              </a:rPr>
              <a:t>http://hololens.com</a:t>
            </a:r>
            <a:r>
              <a:rPr lang="en-US" sz="2400" dirty="0"/>
              <a:t> </a:t>
            </a:r>
            <a:endParaRPr lang="en-US" sz="2400" dirty="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5798925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50424" y="2135099"/>
            <a:ext cx="4487977" cy="2587802"/>
          </a:xfrm>
        </p:spPr>
        <p:txBody>
          <a:bodyPr>
            <a:normAutofit fontScale="90000"/>
          </a:bodyPr>
          <a:lstStyle/>
          <a:p>
            <a:pPr algn="ctr"/>
            <a:r>
              <a:rPr lang="en-US" sz="13796" dirty="0"/>
              <a:t>Demo</a:t>
            </a:r>
          </a:p>
        </p:txBody>
      </p:sp>
    </p:spTree>
    <p:extLst>
      <p:ext uri="{BB962C8B-B14F-4D97-AF65-F5344CB8AC3E}">
        <p14:creationId xmlns:p14="http://schemas.microsoft.com/office/powerpoint/2010/main" val="1818363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885" y="2712055"/>
            <a:ext cx="8961816" cy="1523509"/>
          </a:xfrm>
        </p:spPr>
        <p:txBody>
          <a:bodyPr/>
          <a:lstStyle/>
          <a:p>
            <a:pPr algn="ctr"/>
            <a:r>
              <a:rPr lang="en-US" sz="8624" dirty="0"/>
              <a:t>Q &amp; A</a:t>
            </a:r>
          </a:p>
        </p:txBody>
      </p:sp>
    </p:spTree>
    <p:extLst>
      <p:ext uri="{BB962C8B-B14F-4D97-AF65-F5344CB8AC3E}">
        <p14:creationId xmlns:p14="http://schemas.microsoft.com/office/powerpoint/2010/main" val="35694607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3733" y="104790"/>
            <a:ext cx="11076937" cy="1325218"/>
          </a:xfrm>
        </p:spPr>
        <p:txBody>
          <a:bodyPr/>
          <a:lstStyle/>
          <a:p>
            <a:r>
              <a:rPr lang="en-US" dirty="0"/>
              <a:t>Your Host &amp; Speaker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7586" y="294761"/>
            <a:ext cx="2842880" cy="3118432"/>
          </a:xfrm>
          <a:prstGeom prst="rect">
            <a:avLst/>
          </a:prstGeom>
        </p:spPr>
      </p:pic>
      <p:sp>
        <p:nvSpPr>
          <p:cNvPr id="16" name="TextBox 15"/>
          <p:cNvSpPr txBox="1"/>
          <p:nvPr/>
        </p:nvSpPr>
        <p:spPr>
          <a:xfrm>
            <a:off x="463733" y="1430008"/>
            <a:ext cx="6833681" cy="1076937"/>
          </a:xfrm>
          <a:prstGeom prst="rect">
            <a:avLst/>
          </a:prstGeom>
          <a:noFill/>
        </p:spPr>
        <p:txBody>
          <a:bodyPr wrap="none" rtlCol="0">
            <a:spAutoFit/>
          </a:bodyPr>
          <a:lstStyle>
            <a:defPPr>
              <a:defRPr lang="en-US"/>
            </a:defPPr>
            <a:lvl1pPr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pPr defTabSz="913906"/>
            <a:r>
              <a:rPr lang="en-US" sz="3199" b="1" dirty="0">
                <a:solidFill>
                  <a:schemeClr val="tx1">
                    <a:lumMod val="20000"/>
                    <a:lumOff val="80000"/>
                  </a:schemeClr>
                </a:solidFill>
              </a:rPr>
              <a:t>Shahed Chowdhuri</a:t>
            </a:r>
          </a:p>
          <a:p>
            <a:pPr defTabSz="913906"/>
            <a:r>
              <a:rPr lang="en-US" sz="3199" i="1" dirty="0">
                <a:solidFill>
                  <a:schemeClr val="tx1">
                    <a:lumMod val="20000"/>
                    <a:lumOff val="80000"/>
                  </a:schemeClr>
                </a:solidFill>
              </a:rPr>
              <a:t>Sr. Technical Evangelist @ Microsoft</a:t>
            </a:r>
          </a:p>
        </p:txBody>
      </p:sp>
      <p:sp>
        <p:nvSpPr>
          <p:cNvPr id="17" name="TextBox 16"/>
          <p:cNvSpPr txBox="1"/>
          <p:nvPr/>
        </p:nvSpPr>
        <p:spPr>
          <a:xfrm>
            <a:off x="463733" y="2518827"/>
            <a:ext cx="5847386" cy="1937846"/>
          </a:xfrm>
          <a:prstGeom prst="rect">
            <a:avLst/>
          </a:prstGeom>
          <a:noFill/>
        </p:spPr>
        <p:txBody>
          <a:bodyPr wrap="none" rtlCol="0">
            <a:spAutoFit/>
          </a:bodyPr>
          <a:lstStyle>
            <a:defPPr>
              <a:defRPr lang="en-US"/>
            </a:defPPr>
            <a:lvl1pPr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pPr defTabSz="913906"/>
            <a:r>
              <a:rPr lang="en-US" sz="2398" b="1" dirty="0">
                <a:solidFill>
                  <a:schemeClr val="tx1">
                    <a:lumMod val="20000"/>
                    <a:lumOff val="80000"/>
                  </a:schemeClr>
                </a:solidFill>
              </a:rPr>
              <a:t>Technology Areas</a:t>
            </a:r>
          </a:p>
          <a:p>
            <a:pPr marL="342797" indent="-342797" defTabSz="913906">
              <a:buFont typeface="Arial" panose="020B0604020202020204" pitchFamily="34" charset="0"/>
              <a:buChar char="•"/>
            </a:pPr>
            <a:r>
              <a:rPr lang="en-US" sz="2398" dirty="0">
                <a:solidFill>
                  <a:schemeClr val="tx1">
                    <a:lumMod val="20000"/>
                    <a:lumOff val="80000"/>
                  </a:schemeClr>
                </a:solidFill>
              </a:rPr>
              <a:t>Enterprise Web/Software Development</a:t>
            </a:r>
          </a:p>
          <a:p>
            <a:pPr marL="342797" indent="-342797" defTabSz="913906">
              <a:buFont typeface="Arial" panose="020B0604020202020204" pitchFamily="34" charset="0"/>
              <a:buChar char="•"/>
            </a:pPr>
            <a:r>
              <a:rPr lang="en-US" sz="2398" dirty="0">
                <a:solidFill>
                  <a:schemeClr val="tx1">
                    <a:lumMod val="20000"/>
                    <a:lumOff val="80000"/>
                  </a:schemeClr>
                </a:solidFill>
              </a:rPr>
              <a:t>Game Development</a:t>
            </a:r>
          </a:p>
          <a:p>
            <a:pPr marL="342797" indent="-342797" defTabSz="913906">
              <a:buFont typeface="Arial" panose="020B0604020202020204" pitchFamily="34" charset="0"/>
              <a:buChar char="•"/>
            </a:pPr>
            <a:r>
              <a:rPr lang="en-US" sz="2398" dirty="0">
                <a:solidFill>
                  <a:schemeClr val="tx1">
                    <a:lumMod val="20000"/>
                    <a:lumOff val="80000"/>
                  </a:schemeClr>
                </a:solidFill>
              </a:rPr>
              <a:t>Mobile Application Development</a:t>
            </a:r>
          </a:p>
          <a:p>
            <a:pPr marL="342797" indent="-342797" defTabSz="913906">
              <a:buFont typeface="Arial" panose="020B0604020202020204" pitchFamily="34" charset="0"/>
              <a:buChar char="•"/>
            </a:pPr>
            <a:r>
              <a:rPr lang="en-US" sz="2398" dirty="0">
                <a:solidFill>
                  <a:schemeClr val="tx1">
                    <a:lumMod val="20000"/>
                    <a:lumOff val="80000"/>
                  </a:schemeClr>
                </a:solidFill>
              </a:rPr>
              <a:t>Cloud Solutions</a:t>
            </a:r>
          </a:p>
        </p:txBody>
      </p:sp>
      <p:sp>
        <p:nvSpPr>
          <p:cNvPr id="21" name="TextBox 20"/>
          <p:cNvSpPr txBox="1"/>
          <p:nvPr/>
        </p:nvSpPr>
        <p:spPr>
          <a:xfrm>
            <a:off x="463733" y="4646195"/>
            <a:ext cx="6994645" cy="1937846"/>
          </a:xfrm>
          <a:prstGeom prst="rect">
            <a:avLst/>
          </a:prstGeom>
          <a:noFill/>
        </p:spPr>
        <p:txBody>
          <a:bodyPr wrap="none" rtlCol="0">
            <a:spAutoFit/>
          </a:bodyPr>
          <a:lstStyle>
            <a:defPPr>
              <a:defRPr lang="en-US"/>
            </a:defPPr>
            <a:lvl1pPr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pPr defTabSz="913906"/>
            <a:r>
              <a:rPr lang="en-US" sz="2398" b="1" dirty="0">
                <a:solidFill>
                  <a:schemeClr val="tx1">
                    <a:lumMod val="20000"/>
                    <a:lumOff val="80000"/>
                  </a:schemeClr>
                </a:solidFill>
              </a:rPr>
              <a:t>Online</a:t>
            </a:r>
          </a:p>
          <a:p>
            <a:pPr marL="342797" indent="-342797" defTabSz="913906">
              <a:buFont typeface="Arial" panose="020B0604020202020204" pitchFamily="34" charset="0"/>
              <a:buChar char="•"/>
            </a:pPr>
            <a:r>
              <a:rPr lang="en-US" sz="2398" dirty="0">
                <a:solidFill>
                  <a:schemeClr val="tx1">
                    <a:lumMod val="20000"/>
                    <a:lumOff val="80000"/>
                  </a:schemeClr>
                </a:solidFill>
              </a:rPr>
              <a:t>LinkedIn: </a:t>
            </a:r>
            <a:r>
              <a:rPr lang="en-US" sz="2398" dirty="0">
                <a:solidFill>
                  <a:schemeClr val="tx1">
                    <a:lumMod val="20000"/>
                    <a:lumOff val="80000"/>
                  </a:schemeClr>
                </a:solidFill>
                <a:hlinkClick r:id="rId3"/>
              </a:rPr>
              <a:t>http://linkedin.com/in/shahedc</a:t>
            </a:r>
            <a:r>
              <a:rPr lang="en-US" sz="2398" dirty="0">
                <a:solidFill>
                  <a:schemeClr val="tx1">
                    <a:lumMod val="20000"/>
                    <a:lumOff val="80000"/>
                  </a:schemeClr>
                </a:solidFill>
              </a:rPr>
              <a:t> </a:t>
            </a:r>
          </a:p>
          <a:p>
            <a:pPr marL="342797" indent="-342797" defTabSz="913906">
              <a:buFont typeface="Arial" panose="020B0604020202020204" pitchFamily="34" charset="0"/>
              <a:buChar char="•"/>
            </a:pPr>
            <a:r>
              <a:rPr lang="en-US" sz="2398" dirty="0">
                <a:solidFill>
                  <a:schemeClr val="tx1">
                    <a:lumMod val="20000"/>
                    <a:lumOff val="80000"/>
                  </a:schemeClr>
                </a:solidFill>
              </a:rPr>
              <a:t>Meetup: </a:t>
            </a:r>
            <a:r>
              <a:rPr lang="en-US" sz="2398" dirty="0">
                <a:solidFill>
                  <a:schemeClr val="tx1">
                    <a:lumMod val="20000"/>
                    <a:lumOff val="80000"/>
                  </a:schemeClr>
                </a:solidFill>
                <a:hlinkClick r:id="rId4"/>
              </a:rPr>
              <a:t>http://www.meetup.com/DC-MS-Devs/</a:t>
            </a:r>
            <a:r>
              <a:rPr lang="en-US" sz="2398" dirty="0">
                <a:solidFill>
                  <a:schemeClr val="tx1">
                    <a:lumMod val="20000"/>
                    <a:lumOff val="80000"/>
                  </a:schemeClr>
                </a:solidFill>
              </a:rPr>
              <a:t> </a:t>
            </a:r>
          </a:p>
          <a:p>
            <a:pPr marL="342797" indent="-342797" defTabSz="913906">
              <a:buFont typeface="Arial" panose="020B0604020202020204" pitchFamily="34" charset="0"/>
              <a:buChar char="•"/>
            </a:pPr>
            <a:r>
              <a:rPr lang="en-US" sz="2398" dirty="0">
                <a:solidFill>
                  <a:schemeClr val="tx1">
                    <a:lumMod val="20000"/>
                    <a:lumOff val="80000"/>
                  </a:schemeClr>
                </a:solidFill>
              </a:rPr>
              <a:t>Twitter: </a:t>
            </a:r>
            <a:r>
              <a:rPr lang="en-US" sz="2398" dirty="0">
                <a:solidFill>
                  <a:schemeClr val="tx1">
                    <a:lumMod val="20000"/>
                    <a:lumOff val="80000"/>
                  </a:schemeClr>
                </a:solidFill>
                <a:hlinkClick r:id="rId5"/>
              </a:rPr>
              <a:t>http://twitter.com/shahedC</a:t>
            </a:r>
            <a:r>
              <a:rPr lang="en-US" sz="2398" dirty="0">
                <a:solidFill>
                  <a:schemeClr val="tx1">
                    <a:lumMod val="20000"/>
                    <a:lumOff val="80000"/>
                  </a:schemeClr>
                </a:solidFill>
              </a:rPr>
              <a:t> </a:t>
            </a:r>
          </a:p>
          <a:p>
            <a:pPr marL="342797" indent="-342797" defTabSz="913906">
              <a:buFont typeface="Arial" panose="020B0604020202020204" pitchFamily="34" charset="0"/>
              <a:buChar char="•"/>
            </a:pPr>
            <a:r>
              <a:rPr lang="en-US" sz="2398" dirty="0">
                <a:solidFill>
                  <a:schemeClr val="tx1">
                    <a:lumMod val="20000"/>
                    <a:lumOff val="80000"/>
                  </a:schemeClr>
                </a:solidFill>
              </a:rPr>
              <a:t>Blog: </a:t>
            </a:r>
            <a:r>
              <a:rPr lang="en-US" sz="2398" dirty="0">
                <a:solidFill>
                  <a:schemeClr val="tx1">
                    <a:lumMod val="20000"/>
                    <a:lumOff val="80000"/>
                  </a:schemeClr>
                </a:solidFill>
                <a:hlinkClick r:id="rId6"/>
              </a:rPr>
              <a:t>http://WakeUpAndCode.com</a:t>
            </a:r>
            <a:r>
              <a:rPr lang="en-US" sz="2398" dirty="0">
                <a:solidFill>
                  <a:schemeClr val="tx1">
                    <a:lumMod val="20000"/>
                    <a:lumOff val="80000"/>
                  </a:schemeClr>
                </a:solidFill>
              </a:rPr>
              <a:t> </a:t>
            </a:r>
          </a:p>
        </p:txBody>
      </p:sp>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l="12236" t="31057" r="15082" b="41463"/>
          <a:stretch/>
        </p:blipFill>
        <p:spPr>
          <a:xfrm>
            <a:off x="8151497" y="4275972"/>
            <a:ext cx="3668969" cy="1040363"/>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87584" y="5150858"/>
            <a:ext cx="1915763" cy="1417665"/>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94439" y="5196690"/>
            <a:ext cx="1334935" cy="1334935"/>
          </a:xfrm>
          <a:prstGeom prst="rect">
            <a:avLst/>
          </a:prstGeom>
        </p:spPr>
      </p:pic>
      <p:pic>
        <p:nvPicPr>
          <p:cNvPr id="25" name="Picture 24"/>
          <p:cNvPicPr>
            <a:picLocks noChangeAspect="1"/>
          </p:cNvPicPr>
          <p:nvPr/>
        </p:nvPicPr>
        <p:blipFill rotWithShape="1">
          <a:blip r:embed="rId10" cstate="print">
            <a:extLst>
              <a:ext uri="{28A0092B-C50C-407E-A947-70E740481C1C}">
                <a14:useLocalDpi xmlns:a14="http://schemas.microsoft.com/office/drawing/2010/main" val="0"/>
              </a:ext>
            </a:extLst>
          </a:blip>
          <a:srcRect l="28442" t="40519" r="28020" b="40953"/>
          <a:stretch/>
        </p:blipFill>
        <p:spPr>
          <a:xfrm>
            <a:off x="8977586" y="3413193"/>
            <a:ext cx="2842880" cy="680511"/>
          </a:xfrm>
          <a:prstGeom prst="rect">
            <a:avLst/>
          </a:prstGeom>
        </p:spPr>
      </p:pic>
    </p:spTree>
    <p:extLst>
      <p:ext uri="{BB962C8B-B14F-4D97-AF65-F5344CB8AC3E}">
        <p14:creationId xmlns:p14="http://schemas.microsoft.com/office/powerpoint/2010/main" val="28232946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14672" y="6206441"/>
            <a:ext cx="7658412" cy="459579"/>
          </a:xfrm>
          <a:prstGeom prst="rect">
            <a:avLst/>
          </a:prstGeom>
          <a:noFill/>
        </p:spPr>
        <p:txBody>
          <a:bodyPr wrap="none" rtlCol="0">
            <a:spAutoFit/>
          </a:bodyPr>
          <a:lstStyle>
            <a:defPPr>
              <a:defRPr lang="en-US"/>
            </a:defPPr>
            <a:lvl1pPr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pPr defTabSz="913906"/>
            <a:r>
              <a:rPr lang="en-US" sz="2398" dirty="0">
                <a:solidFill>
                  <a:schemeClr val="tx1">
                    <a:lumMod val="20000"/>
                    <a:lumOff val="80000"/>
                  </a:schemeClr>
                </a:solidFill>
              </a:rPr>
              <a:t>Email:</a:t>
            </a:r>
            <a:r>
              <a:rPr lang="en-US" sz="2398" dirty="0">
                <a:solidFill>
                  <a:srgbClr val="505050"/>
                </a:solidFill>
              </a:rPr>
              <a:t> </a:t>
            </a:r>
            <a:r>
              <a:rPr lang="en-US" sz="2398" dirty="0">
                <a:solidFill>
                  <a:srgbClr val="505050"/>
                </a:solidFill>
                <a:hlinkClick r:id="rId3"/>
              </a:rPr>
              <a:t>shchowd@microsoft.com</a:t>
            </a:r>
            <a:r>
              <a:rPr lang="en-US" sz="2398" dirty="0">
                <a:solidFill>
                  <a:srgbClr val="505050"/>
                </a:solidFill>
              </a:rPr>
              <a:t> </a:t>
            </a:r>
            <a:r>
              <a:rPr lang="en-US" sz="2398" dirty="0">
                <a:solidFill>
                  <a:schemeClr val="tx1">
                    <a:lumMod val="20000"/>
                    <a:lumOff val="80000"/>
                  </a:schemeClr>
                </a:solidFill>
                <a:sym typeface="Wingdings" panose="05000000000000000000" pitchFamily="2" charset="2"/>
              </a:rPr>
              <a:t></a:t>
            </a:r>
            <a:r>
              <a:rPr lang="en-US" sz="2398" dirty="0">
                <a:solidFill>
                  <a:schemeClr val="tx1">
                    <a:lumMod val="20000"/>
                    <a:lumOff val="80000"/>
                  </a:schemeClr>
                </a:solidFill>
              </a:rPr>
              <a:t> Twitter: </a:t>
            </a:r>
            <a:r>
              <a:rPr lang="en-US" sz="2398" dirty="0">
                <a:solidFill>
                  <a:srgbClr val="505050"/>
                </a:solidFill>
                <a:hlinkClick r:id="rId4"/>
              </a:rPr>
              <a:t>@shahedC</a:t>
            </a:r>
            <a:r>
              <a:rPr lang="en-US" sz="2398" dirty="0">
                <a:solidFill>
                  <a:srgbClr val="505050"/>
                </a:solidFill>
              </a:rPr>
              <a:t> </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3862" y="1157665"/>
            <a:ext cx="8601103" cy="454267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0563317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9170" y="1006642"/>
            <a:ext cx="10042006" cy="5013158"/>
          </a:xfrm>
          <a:prstGeom prst="rect">
            <a:avLst/>
          </a:prstGeom>
        </p:spPr>
      </p:pic>
      <p:sp>
        <p:nvSpPr>
          <p:cNvPr id="12" name="Title 2"/>
          <p:cNvSpPr txBox="1">
            <a:spLocks/>
          </p:cNvSpPr>
          <p:nvPr/>
        </p:nvSpPr>
        <p:spPr>
          <a:xfrm>
            <a:off x="269170" y="289511"/>
            <a:ext cx="11652805" cy="899665"/>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sz="4400" dirty="0"/>
              <a:t>HoloLens Dev Kits are Shipping!</a:t>
            </a:r>
          </a:p>
        </p:txBody>
      </p:sp>
      <p:sp>
        <p:nvSpPr>
          <p:cNvPr id="9" name="TextBox 8"/>
          <p:cNvSpPr txBox="1"/>
          <p:nvPr/>
        </p:nvSpPr>
        <p:spPr>
          <a:xfrm>
            <a:off x="110108" y="6019800"/>
            <a:ext cx="10568086" cy="627864"/>
          </a:xfrm>
          <a:prstGeom prst="rect">
            <a:avLst/>
          </a:prstGeom>
          <a:noFill/>
        </p:spPr>
        <p:txBody>
          <a:bodyPr wrap="none" lIns="182880" tIns="146304" rIns="182880" bIns="146304" rtlCol="0">
            <a:spAutoFit/>
          </a:bodyPr>
          <a:lstStyle/>
          <a:p>
            <a:pPr>
              <a:lnSpc>
                <a:spcPct val="90000"/>
              </a:lnSpc>
              <a:spcAft>
                <a:spcPts val="600"/>
              </a:spcAft>
            </a:pPr>
            <a:r>
              <a:rPr lang="en-US" sz="2400" dirty="0">
                <a:hlinkClick r:id="rId4"/>
              </a:rPr>
              <a:t>https://www.microsoft.com/microsoft-hololens/en-us/development-edition</a:t>
            </a:r>
            <a:r>
              <a:rPr lang="en-US" sz="2400" dirty="0"/>
              <a:t> </a:t>
            </a:r>
            <a:endParaRPr lang="en-US" sz="2400" dirty="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343646335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9170" y="998459"/>
            <a:ext cx="10058399" cy="5021341"/>
          </a:xfrm>
          <a:prstGeom prst="rect">
            <a:avLst/>
          </a:prstGeom>
        </p:spPr>
      </p:pic>
      <p:sp>
        <p:nvSpPr>
          <p:cNvPr id="12" name="Title 2"/>
          <p:cNvSpPr txBox="1">
            <a:spLocks/>
          </p:cNvSpPr>
          <p:nvPr/>
        </p:nvSpPr>
        <p:spPr>
          <a:xfrm>
            <a:off x="269170" y="289511"/>
            <a:ext cx="11652805" cy="899665"/>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sz="4400" dirty="0"/>
              <a:t>Start Here for Guides, Docs, Community</a:t>
            </a:r>
          </a:p>
        </p:txBody>
      </p:sp>
      <p:sp>
        <p:nvSpPr>
          <p:cNvPr id="7" name="TextBox 6"/>
          <p:cNvSpPr txBox="1"/>
          <p:nvPr/>
        </p:nvSpPr>
        <p:spPr>
          <a:xfrm>
            <a:off x="110108" y="6019800"/>
            <a:ext cx="5458738" cy="627864"/>
          </a:xfrm>
          <a:prstGeom prst="rect">
            <a:avLst/>
          </a:prstGeom>
          <a:noFill/>
        </p:spPr>
        <p:txBody>
          <a:bodyPr wrap="none" lIns="182880" tIns="146304" rIns="182880" bIns="146304" rtlCol="0">
            <a:spAutoFit/>
          </a:bodyPr>
          <a:lstStyle/>
          <a:p>
            <a:pPr>
              <a:lnSpc>
                <a:spcPct val="90000"/>
              </a:lnSpc>
              <a:spcAft>
                <a:spcPts val="600"/>
              </a:spcAft>
            </a:pPr>
            <a:r>
              <a:rPr lang="en-US" sz="2400" dirty="0">
                <a:hlinkClick r:id="rId4"/>
              </a:rPr>
              <a:t>http://dev.windows.com/holographic</a:t>
            </a:r>
            <a:r>
              <a:rPr lang="en-US" sz="2400" dirty="0"/>
              <a:t> </a:t>
            </a:r>
            <a:endParaRPr lang="en-US" sz="2400" dirty="0">
              <a:gradFill>
                <a:gsLst>
                  <a:gs pos="2917">
                    <a:schemeClr val="tx1"/>
                  </a:gs>
                  <a:gs pos="30000">
                    <a:schemeClr val="tx1"/>
                  </a:gs>
                </a:gsLst>
                <a:lin ang="5400000" scaled="0"/>
              </a:gradFill>
            </a:endParaRPr>
          </a:p>
        </p:txBody>
      </p:sp>
      <p:cxnSp>
        <p:nvCxnSpPr>
          <p:cNvPr id="8" name="Straight Arrow Connector 7"/>
          <p:cNvCxnSpPr/>
          <p:nvPr/>
        </p:nvCxnSpPr>
        <p:spPr>
          <a:xfrm flipH="1">
            <a:off x="10061479" y="2590800"/>
            <a:ext cx="16638" cy="1828800"/>
          </a:xfrm>
          <a:prstGeom prst="straightConnector1">
            <a:avLst/>
          </a:prstGeom>
          <a:ln w="25400">
            <a:solidFill>
              <a:srgbClr val="FF0000"/>
            </a:solidFill>
            <a:headEnd type="none"/>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139574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32053" y="990600"/>
            <a:ext cx="8501175" cy="5029200"/>
          </a:xfrm>
          <a:prstGeom prst="rect">
            <a:avLst/>
          </a:prstGeom>
        </p:spPr>
      </p:pic>
      <p:sp>
        <p:nvSpPr>
          <p:cNvPr id="12" name="Title 2"/>
          <p:cNvSpPr txBox="1">
            <a:spLocks/>
          </p:cNvSpPr>
          <p:nvPr/>
        </p:nvSpPr>
        <p:spPr>
          <a:xfrm>
            <a:off x="269170" y="289511"/>
            <a:ext cx="11652805" cy="899665"/>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sz="4400" dirty="0"/>
              <a:t>Install the Tools</a:t>
            </a:r>
          </a:p>
        </p:txBody>
      </p:sp>
      <p:sp>
        <p:nvSpPr>
          <p:cNvPr id="9" name="TextBox 8"/>
          <p:cNvSpPr txBox="1"/>
          <p:nvPr/>
        </p:nvSpPr>
        <p:spPr>
          <a:xfrm>
            <a:off x="110108" y="6019800"/>
            <a:ext cx="10920169" cy="627864"/>
          </a:xfrm>
          <a:prstGeom prst="rect">
            <a:avLst/>
          </a:prstGeom>
          <a:noFill/>
        </p:spPr>
        <p:txBody>
          <a:bodyPr wrap="none" lIns="182880" tIns="146304" rIns="182880" bIns="146304" rtlCol="0">
            <a:spAutoFit/>
          </a:bodyPr>
          <a:lstStyle/>
          <a:p>
            <a:pPr>
              <a:lnSpc>
                <a:spcPct val="90000"/>
              </a:lnSpc>
              <a:spcAft>
                <a:spcPts val="600"/>
              </a:spcAft>
            </a:pPr>
            <a:r>
              <a:rPr lang="en-US" sz="2400" dirty="0">
                <a:hlinkClick r:id="rId4"/>
              </a:rPr>
              <a:t>https://developer.micro</a:t>
            </a:r>
            <a:r>
              <a:rPr lang="en-US" dirty="0">
                <a:hlinkClick r:id="rId4"/>
              </a:rPr>
              <a:t>s</a:t>
            </a:r>
            <a:r>
              <a:rPr lang="en-US" sz="2400" dirty="0">
                <a:hlinkClick r:id="rId4"/>
              </a:rPr>
              <a:t>oft.com/en-us/windows/holographic/install_the_tools</a:t>
            </a:r>
            <a:r>
              <a:rPr lang="en-US" sz="2400" dirty="0"/>
              <a:t> </a:t>
            </a:r>
            <a:endParaRPr lang="en-US" sz="2400" dirty="0">
              <a:gradFill>
                <a:gsLst>
                  <a:gs pos="2917">
                    <a:schemeClr val="tx1"/>
                  </a:gs>
                  <a:gs pos="30000">
                    <a:schemeClr val="tx1"/>
                  </a:gs>
                </a:gsLst>
                <a:lin ang="5400000" scaled="0"/>
              </a:gradFill>
            </a:endParaRPr>
          </a:p>
        </p:txBody>
      </p:sp>
      <p:sp>
        <p:nvSpPr>
          <p:cNvPr id="7" name="Text Placeholder 1"/>
          <p:cNvSpPr txBox="1">
            <a:spLocks/>
          </p:cNvSpPr>
          <p:nvPr/>
        </p:nvSpPr>
        <p:spPr>
          <a:xfrm>
            <a:off x="8770345" y="990600"/>
            <a:ext cx="3163473" cy="4830623"/>
          </a:xfrm>
          <a:prstGeom prst="rect">
            <a:avLst/>
          </a:prstGeom>
        </p:spPr>
        <p:txBody>
          <a:bodyPr>
            <a:normAutofit/>
          </a:bodyPr>
          <a:lstStyle>
            <a:lvl1pPr marL="336076" marR="0" indent="-336076"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3920" kern="1200" spc="0" baseline="0">
                <a:solidFill>
                  <a:schemeClr val="bg1"/>
                </a:solidFill>
                <a:latin typeface="+mj-lt"/>
                <a:ea typeface="+mn-ea"/>
                <a:cs typeface="+mn-cs"/>
              </a:defRPr>
            </a:lvl1pPr>
            <a:lvl2pPr marL="572574" marR="0" indent="-236498"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2352" kern="1200" spc="0" baseline="0">
                <a:solidFill>
                  <a:schemeClr val="bg1"/>
                </a:solidFill>
                <a:latin typeface="+mn-lt"/>
                <a:ea typeface="+mn-ea"/>
                <a:cs typeface="+mn-cs"/>
              </a:defRPr>
            </a:lvl2pPr>
            <a:lvl3pPr marL="784178"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2352" kern="1200" spc="0" baseline="0">
                <a:solidFill>
                  <a:schemeClr val="bg1"/>
                </a:solidFill>
                <a:latin typeface="+mn-lt"/>
                <a:ea typeface="+mn-ea"/>
                <a:cs typeface="+mn-cs"/>
              </a:defRPr>
            </a:lvl3pPr>
            <a:lvl4pPr marL="1008229"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1960" kern="1200" spc="0" baseline="0">
                <a:solidFill>
                  <a:schemeClr val="bg1"/>
                </a:solidFill>
                <a:latin typeface="+mn-lt"/>
                <a:ea typeface="+mn-ea"/>
                <a:cs typeface="+mn-cs"/>
              </a:defRPr>
            </a:lvl4pPr>
            <a:lvl5pPr marL="1232280"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1960" kern="1200" spc="0" baseline="0">
                <a:solidFill>
                  <a:schemeClr val="bg1"/>
                </a:solidFill>
                <a:latin typeface="+mn-lt"/>
                <a:ea typeface="+mn-ea"/>
                <a:cs typeface="+mn-cs"/>
              </a:defRPr>
            </a:lvl5pPr>
            <a:lvl6pPr marL="2513996"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08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17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268"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9pPr>
          </a:lstStyle>
          <a:p>
            <a:pPr marL="0" indent="0">
              <a:buNone/>
            </a:pPr>
            <a:r>
              <a:rPr lang="en-US" sz="3200" b="1" dirty="0"/>
              <a:t>Checklist</a:t>
            </a:r>
            <a:r>
              <a:rPr lang="en-US" sz="3200" dirty="0"/>
              <a:t> </a:t>
            </a:r>
          </a:p>
          <a:p>
            <a:r>
              <a:rPr lang="en-US" sz="2800" dirty="0"/>
              <a:t>VS2015 + Update</a:t>
            </a:r>
          </a:p>
          <a:p>
            <a:r>
              <a:rPr lang="en-US" sz="2800" dirty="0"/>
              <a:t>Emulator</a:t>
            </a:r>
          </a:p>
          <a:p>
            <a:r>
              <a:rPr lang="en-US" sz="2800" dirty="0"/>
              <a:t>Unity </a:t>
            </a:r>
          </a:p>
          <a:p>
            <a:r>
              <a:rPr lang="en-US" sz="2800" dirty="0" err="1"/>
              <a:t>Vuforia</a:t>
            </a:r>
            <a:endParaRPr lang="en-US" sz="2800" dirty="0"/>
          </a:p>
        </p:txBody>
      </p:sp>
    </p:spTree>
    <p:extLst>
      <p:ext uri="{BB962C8B-B14F-4D97-AF65-F5344CB8AC3E}">
        <p14:creationId xmlns:p14="http://schemas.microsoft.com/office/powerpoint/2010/main" val="146484574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55738" y="990600"/>
            <a:ext cx="10074141" cy="5029200"/>
          </a:xfrm>
          <a:prstGeom prst="rect">
            <a:avLst/>
          </a:prstGeom>
        </p:spPr>
      </p:pic>
      <p:sp>
        <p:nvSpPr>
          <p:cNvPr id="12" name="Title 2"/>
          <p:cNvSpPr txBox="1">
            <a:spLocks/>
          </p:cNvSpPr>
          <p:nvPr/>
        </p:nvSpPr>
        <p:spPr>
          <a:xfrm>
            <a:off x="269170" y="289511"/>
            <a:ext cx="11652805" cy="899665"/>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sz="4400" dirty="0"/>
              <a:t>Visual Studio 2015 + Update</a:t>
            </a:r>
          </a:p>
        </p:txBody>
      </p:sp>
      <p:sp>
        <p:nvSpPr>
          <p:cNvPr id="9" name="TextBox 8"/>
          <p:cNvSpPr txBox="1"/>
          <p:nvPr/>
        </p:nvSpPr>
        <p:spPr>
          <a:xfrm>
            <a:off x="110108" y="6019800"/>
            <a:ext cx="5307222" cy="627864"/>
          </a:xfrm>
          <a:prstGeom prst="rect">
            <a:avLst/>
          </a:prstGeom>
          <a:noFill/>
        </p:spPr>
        <p:txBody>
          <a:bodyPr wrap="none" lIns="182880" tIns="146304" rIns="182880" bIns="146304" rtlCol="0">
            <a:spAutoFit/>
          </a:bodyPr>
          <a:lstStyle/>
          <a:p>
            <a:pPr>
              <a:lnSpc>
                <a:spcPct val="90000"/>
              </a:lnSpc>
              <a:spcAft>
                <a:spcPts val="600"/>
              </a:spcAft>
            </a:pPr>
            <a:r>
              <a:rPr lang="en-US" sz="2400" dirty="0">
                <a:hlinkClick r:id="rId4"/>
              </a:rPr>
              <a:t>http://dev.windows.com/downloads</a:t>
            </a:r>
            <a:r>
              <a:rPr lang="en-US" sz="2400" dirty="0"/>
              <a:t> </a:t>
            </a:r>
            <a:endParaRPr lang="en-US" sz="2400" dirty="0">
              <a:gradFill>
                <a:gsLst>
                  <a:gs pos="2917">
                    <a:schemeClr val="tx1"/>
                  </a:gs>
                  <a:gs pos="30000">
                    <a:schemeClr val="tx1"/>
                  </a:gs>
                </a:gsLst>
                <a:lin ang="5400000" scaled="0"/>
              </a:gradFill>
            </a:endParaRPr>
          </a:p>
        </p:txBody>
      </p:sp>
      <p:cxnSp>
        <p:nvCxnSpPr>
          <p:cNvPr id="6" name="Straight Arrow Connector 5"/>
          <p:cNvCxnSpPr/>
          <p:nvPr/>
        </p:nvCxnSpPr>
        <p:spPr>
          <a:xfrm flipH="1">
            <a:off x="10061479" y="2590800"/>
            <a:ext cx="16638" cy="1828800"/>
          </a:xfrm>
          <a:prstGeom prst="straightConnector1">
            <a:avLst/>
          </a:prstGeom>
          <a:ln w="25400">
            <a:solidFill>
              <a:srgbClr val="FF0000"/>
            </a:solidFill>
            <a:headEnd type="none"/>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126714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232053" y="990600"/>
            <a:ext cx="8501175" cy="5029200"/>
          </a:xfrm>
          <a:prstGeom prst="rect">
            <a:avLst/>
          </a:prstGeom>
        </p:spPr>
      </p:pic>
      <p:sp>
        <p:nvSpPr>
          <p:cNvPr id="12" name="Title 2"/>
          <p:cNvSpPr txBox="1">
            <a:spLocks/>
          </p:cNvSpPr>
          <p:nvPr/>
        </p:nvSpPr>
        <p:spPr>
          <a:xfrm>
            <a:off x="269170" y="289511"/>
            <a:ext cx="11652805" cy="899665"/>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sz="4400" dirty="0"/>
              <a:t>HoloLens Emulator</a:t>
            </a:r>
          </a:p>
        </p:txBody>
      </p:sp>
      <p:sp>
        <p:nvSpPr>
          <p:cNvPr id="9" name="TextBox 8"/>
          <p:cNvSpPr txBox="1"/>
          <p:nvPr/>
        </p:nvSpPr>
        <p:spPr>
          <a:xfrm>
            <a:off x="110108" y="6019800"/>
            <a:ext cx="6925807" cy="627864"/>
          </a:xfrm>
          <a:prstGeom prst="rect">
            <a:avLst/>
          </a:prstGeom>
          <a:noFill/>
        </p:spPr>
        <p:txBody>
          <a:bodyPr wrap="none" lIns="182880" tIns="146304" rIns="182880" bIns="146304" rtlCol="0">
            <a:spAutoFit/>
          </a:bodyPr>
          <a:lstStyle/>
          <a:p>
            <a:pPr>
              <a:lnSpc>
                <a:spcPct val="90000"/>
              </a:lnSpc>
              <a:spcAft>
                <a:spcPts val="600"/>
              </a:spcAft>
            </a:pPr>
            <a:r>
              <a:rPr lang="en-US" sz="2400" dirty="0">
                <a:hlinkClick r:id="rId4"/>
              </a:rPr>
              <a:t>http://go.microsoft.com/fwlink/?LinkID=823018</a:t>
            </a:r>
            <a:r>
              <a:rPr lang="en-US" sz="2400" dirty="0"/>
              <a:t> </a:t>
            </a:r>
            <a:endParaRPr lang="en-US" sz="2400" dirty="0">
              <a:gradFill>
                <a:gsLst>
                  <a:gs pos="2917">
                    <a:schemeClr val="tx1"/>
                  </a:gs>
                  <a:gs pos="30000">
                    <a:schemeClr val="tx1"/>
                  </a:gs>
                </a:gsLst>
                <a:lin ang="5400000" scaled="0"/>
              </a:gradFill>
            </a:endParaRPr>
          </a:p>
        </p:txBody>
      </p:sp>
      <p:sp>
        <p:nvSpPr>
          <p:cNvPr id="3" name="Rounded Rectangle 2"/>
          <p:cNvSpPr/>
          <p:nvPr/>
        </p:nvSpPr>
        <p:spPr bwMode="auto">
          <a:xfrm>
            <a:off x="608012" y="3124200"/>
            <a:ext cx="1059403" cy="762000"/>
          </a:xfrm>
          <a:prstGeom prst="round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9"/>
          <p:cNvPicPr>
            <a:picLocks noChangeAspect="1"/>
          </p:cNvPicPr>
          <p:nvPr/>
        </p:nvPicPr>
        <p:blipFill>
          <a:blip r:embed="rId5"/>
          <a:stretch>
            <a:fillRect/>
          </a:stretch>
        </p:blipFill>
        <p:spPr>
          <a:xfrm>
            <a:off x="4856162" y="356122"/>
            <a:ext cx="7129231" cy="5230325"/>
          </a:xfrm>
          <a:prstGeom prst="rect">
            <a:avLst/>
          </a:prstGeom>
        </p:spPr>
      </p:pic>
      <p:cxnSp>
        <p:nvCxnSpPr>
          <p:cNvPr id="7" name="Straight Arrow Connector 6"/>
          <p:cNvCxnSpPr>
            <a:stCxn id="3" idx="3"/>
          </p:cNvCxnSpPr>
          <p:nvPr/>
        </p:nvCxnSpPr>
        <p:spPr>
          <a:xfrm flipV="1">
            <a:off x="1667415" y="2430756"/>
            <a:ext cx="3589829" cy="1074444"/>
          </a:xfrm>
          <a:prstGeom prst="straightConnector1">
            <a:avLst/>
          </a:prstGeom>
          <a:ln w="25400">
            <a:solidFill>
              <a:srgbClr val="FF0000"/>
            </a:solidFill>
            <a:headEnd type="none"/>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08227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64260" y="990600"/>
            <a:ext cx="10074140" cy="5029200"/>
          </a:xfrm>
          <a:prstGeom prst="rect">
            <a:avLst/>
          </a:prstGeom>
        </p:spPr>
      </p:pic>
      <p:sp>
        <p:nvSpPr>
          <p:cNvPr id="12" name="Title 2"/>
          <p:cNvSpPr txBox="1">
            <a:spLocks/>
          </p:cNvSpPr>
          <p:nvPr/>
        </p:nvSpPr>
        <p:spPr>
          <a:xfrm>
            <a:off x="269170" y="289511"/>
            <a:ext cx="11652805" cy="899665"/>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sz="4400" dirty="0"/>
              <a:t>Unity HoloLens Technical Preview</a:t>
            </a:r>
          </a:p>
        </p:txBody>
      </p:sp>
      <p:sp>
        <p:nvSpPr>
          <p:cNvPr id="9" name="TextBox 8"/>
          <p:cNvSpPr txBox="1"/>
          <p:nvPr/>
        </p:nvSpPr>
        <p:spPr>
          <a:xfrm>
            <a:off x="110108" y="6019800"/>
            <a:ext cx="7058343" cy="627864"/>
          </a:xfrm>
          <a:prstGeom prst="rect">
            <a:avLst/>
          </a:prstGeom>
          <a:noFill/>
        </p:spPr>
        <p:txBody>
          <a:bodyPr wrap="none" lIns="182880" tIns="146304" rIns="182880" bIns="146304" rtlCol="0">
            <a:spAutoFit/>
          </a:bodyPr>
          <a:lstStyle/>
          <a:p>
            <a:pPr>
              <a:lnSpc>
                <a:spcPct val="90000"/>
              </a:lnSpc>
              <a:spcAft>
                <a:spcPts val="600"/>
              </a:spcAft>
            </a:pPr>
            <a:r>
              <a:rPr lang="en-US" sz="2400" dirty="0">
                <a:hlinkClick r:id="rId4"/>
              </a:rPr>
              <a:t>https://unity3d.com/partners/microsoft/hololens</a:t>
            </a:r>
            <a:r>
              <a:rPr lang="en-US" sz="2400" dirty="0"/>
              <a:t> </a:t>
            </a:r>
            <a:endParaRPr lang="en-US" sz="2400" dirty="0">
              <a:gradFill>
                <a:gsLst>
                  <a:gs pos="2917">
                    <a:schemeClr val="tx1"/>
                  </a:gs>
                  <a:gs pos="30000">
                    <a:schemeClr val="tx1"/>
                  </a:gs>
                </a:gsLst>
                <a:lin ang="5400000" scaled="0"/>
              </a:gradFill>
            </a:endParaRPr>
          </a:p>
        </p:txBody>
      </p:sp>
      <p:cxnSp>
        <p:nvCxnSpPr>
          <p:cNvPr id="11" name="Straight Arrow Connector 10"/>
          <p:cNvCxnSpPr/>
          <p:nvPr/>
        </p:nvCxnSpPr>
        <p:spPr>
          <a:xfrm flipH="1">
            <a:off x="10061479" y="2590800"/>
            <a:ext cx="16638" cy="1828800"/>
          </a:xfrm>
          <a:prstGeom prst="straightConnector1">
            <a:avLst/>
          </a:prstGeom>
          <a:ln w="25400">
            <a:solidFill>
              <a:srgbClr val="FF0000"/>
            </a:solidFill>
            <a:headEnd type="none"/>
            <a:tailEnd type="stealth" w="lg" len="lg"/>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bwMode="auto">
          <a:xfrm>
            <a:off x="836612" y="4800600"/>
            <a:ext cx="3886200" cy="457200"/>
          </a:xfrm>
          <a:prstGeom prst="round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7863385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6527" y="981534"/>
            <a:ext cx="10092302" cy="5038266"/>
          </a:xfrm>
          <a:prstGeom prst="rect">
            <a:avLst/>
          </a:prstGeom>
        </p:spPr>
      </p:pic>
      <p:sp>
        <p:nvSpPr>
          <p:cNvPr id="12" name="Title 2"/>
          <p:cNvSpPr txBox="1">
            <a:spLocks/>
          </p:cNvSpPr>
          <p:nvPr/>
        </p:nvSpPr>
        <p:spPr>
          <a:xfrm>
            <a:off x="269170" y="289511"/>
            <a:ext cx="11652805" cy="899665"/>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sz="4400" dirty="0"/>
              <a:t>Unity Installer</a:t>
            </a:r>
          </a:p>
        </p:txBody>
      </p:sp>
      <p:sp>
        <p:nvSpPr>
          <p:cNvPr id="9" name="TextBox 8"/>
          <p:cNvSpPr txBox="1"/>
          <p:nvPr/>
        </p:nvSpPr>
        <p:spPr>
          <a:xfrm>
            <a:off x="110108" y="6019800"/>
            <a:ext cx="4985211" cy="627864"/>
          </a:xfrm>
          <a:prstGeom prst="rect">
            <a:avLst/>
          </a:prstGeom>
          <a:noFill/>
        </p:spPr>
        <p:txBody>
          <a:bodyPr wrap="none" lIns="182880" tIns="146304" rIns="182880" bIns="146304" rtlCol="0">
            <a:spAutoFit/>
          </a:bodyPr>
          <a:lstStyle/>
          <a:p>
            <a:pPr>
              <a:lnSpc>
                <a:spcPct val="90000"/>
              </a:lnSpc>
              <a:spcAft>
                <a:spcPts val="600"/>
              </a:spcAft>
            </a:pPr>
            <a:r>
              <a:rPr lang="en-US" sz="2400" dirty="0">
                <a:hlinkClick r:id="rId4"/>
              </a:rPr>
              <a:t>https://store.unity.com/download</a:t>
            </a:r>
            <a:r>
              <a:rPr lang="en-US" sz="2400" dirty="0"/>
              <a:t> </a:t>
            </a:r>
            <a:endParaRPr lang="en-US" sz="2400" dirty="0">
              <a:gradFill>
                <a:gsLst>
                  <a:gs pos="2917">
                    <a:schemeClr val="tx1"/>
                  </a:gs>
                  <a:gs pos="30000">
                    <a:schemeClr val="tx1"/>
                  </a:gs>
                </a:gsLst>
                <a:lin ang="5400000" scaled="0"/>
              </a:gradFill>
            </a:endParaRPr>
          </a:p>
        </p:txBody>
      </p:sp>
      <p:cxnSp>
        <p:nvCxnSpPr>
          <p:cNvPr id="11" name="Straight Arrow Connector 10"/>
          <p:cNvCxnSpPr/>
          <p:nvPr/>
        </p:nvCxnSpPr>
        <p:spPr>
          <a:xfrm flipH="1">
            <a:off x="10061479" y="2590800"/>
            <a:ext cx="16638" cy="1828800"/>
          </a:xfrm>
          <a:prstGeom prst="straightConnector1">
            <a:avLst/>
          </a:prstGeom>
          <a:ln w="25400">
            <a:solidFill>
              <a:srgbClr val="FF0000"/>
            </a:solidFill>
            <a:headEnd type="none"/>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0513600"/>
      </p:ext>
    </p:extLst>
  </p:cSld>
  <p:clrMapOvr>
    <a:masterClrMapping/>
  </p:clrMapOvr>
  <p:transition>
    <p:fade/>
  </p:transition>
</p:sld>
</file>

<file path=ppt/theme/theme1.xml><?xml version="1.0" encoding="utf-8"?>
<a:theme xmlns:a="http://schemas.openxmlformats.org/drawingml/2006/main" name="Azure Event">
  <a:themeElements>
    <a:clrScheme name="Azure">
      <a:dk1>
        <a:srgbClr val="343434"/>
      </a:dk1>
      <a:lt1>
        <a:srgbClr val="FFFFFF"/>
      </a:lt1>
      <a:dk2>
        <a:srgbClr val="0072C6"/>
      </a:dk2>
      <a:lt2>
        <a:srgbClr val="D2D2D2"/>
      </a:lt2>
      <a:accent1>
        <a:srgbClr val="008272"/>
      </a:accent1>
      <a:accent2>
        <a:srgbClr val="68217A"/>
      </a:accent2>
      <a:accent3>
        <a:srgbClr val="00BCF2"/>
      </a:accent3>
      <a:accent4>
        <a:srgbClr val="7FBA00"/>
      </a:accent4>
      <a:accent5>
        <a:srgbClr val="FF8C00"/>
      </a:accent5>
      <a:accent6>
        <a:srgbClr val="FF0000"/>
      </a:accent6>
      <a:hlink>
        <a:srgbClr val="00BCF2"/>
      </a:hlink>
      <a:folHlink>
        <a:srgbClr val="008DB5"/>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WPC2014_Vision_Template" id="{6725F95B-ED7E-483B-990E-BF1D701C66CE}" vid="{D49783E1-D2BA-4B43-BCCD-EA3DF0856883}"/>
    </a:ext>
  </a:extLst>
</a:theme>
</file>

<file path=ppt/theme/theme2.xml><?xml version="1.0" encoding="utf-8"?>
<a:theme xmlns:a="http://schemas.openxmlformats.org/drawingml/2006/main" name="1_5-30629_Build_Template_DARK BLUE">
  <a:themeElements>
    <a:clrScheme name="Build 2015">
      <a:dk1>
        <a:srgbClr val="404040"/>
      </a:dk1>
      <a:lt1>
        <a:srgbClr val="FFFFFF"/>
      </a:lt1>
      <a:dk2>
        <a:srgbClr val="00188F"/>
      </a:dk2>
      <a:lt2>
        <a:srgbClr val="FFFFFF"/>
      </a:lt2>
      <a:accent1>
        <a:srgbClr val="00188F"/>
      </a:accent1>
      <a:accent2>
        <a:srgbClr val="00BCF2"/>
      </a:accent2>
      <a:accent3>
        <a:srgbClr val="B4A0FF"/>
      </a:accent3>
      <a:accent4>
        <a:srgbClr val="BAD80A"/>
      </a:accent4>
      <a:accent5>
        <a:srgbClr val="FF8C00"/>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ild_2015_Template.potx" id="{989475B9-DB6C-4EAF-8622-952BB3581377}" vid="{74387833-FC5C-4245-A3BF-5305B54D3E19}"/>
    </a:ext>
  </a:extLst>
</a:theme>
</file>

<file path=ppt/theme/theme3.xml><?xml version="1.0" encoding="utf-8"?>
<a:theme xmlns:a="http://schemas.openxmlformats.org/drawingml/2006/main" name="1_MSVID_White_16x9_2012-08-18">
  <a:themeElements>
    <a:clrScheme name="MSVID White">
      <a:dk1>
        <a:srgbClr val="505050"/>
      </a:dk1>
      <a:lt1>
        <a:srgbClr val="FFFFFF"/>
      </a:lt1>
      <a:dk2>
        <a:srgbClr val="68217A"/>
      </a:dk2>
      <a:lt2>
        <a:srgbClr val="D2D2D2"/>
      </a:lt2>
      <a:accent1>
        <a:srgbClr val="68217A"/>
      </a:accent1>
      <a:accent2>
        <a:srgbClr val="008272"/>
      </a:accent2>
      <a:accent3>
        <a:srgbClr val="0072C6"/>
      </a:accent3>
      <a:accent4>
        <a:srgbClr val="B4009E"/>
      </a:accent4>
      <a:accent5>
        <a:srgbClr val="442359"/>
      </a:accent5>
      <a:accent6>
        <a:srgbClr val="002050"/>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A821E223A3BC347949CC2419033DBE2" ma:contentTypeVersion="1" ma:contentTypeDescription="Create a new document." ma:contentTypeScope="" ma:versionID="519c6bc90736a6e8abbbdb38ed934ac6">
  <xsd:schema xmlns:xsd="http://www.w3.org/2001/XMLSchema" xmlns:xs="http://www.w3.org/2001/XMLSchema" xmlns:p="http://schemas.microsoft.com/office/2006/metadata/properties" xmlns:ns2="fee586e5-3c92-48eb-9898-42915e590ada" targetNamespace="http://schemas.microsoft.com/office/2006/metadata/properties" ma:root="true" ma:fieldsID="4da06bcf8031bc55fa8390c6716287b0" ns2:_="">
    <xsd:import namespace="fee586e5-3c92-48eb-9898-42915e590ada"/>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e586e5-3c92-48eb-9898-42915e590ad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fee586e5-3c92-48eb-9898-42915e590ada">
      <UserInfo>
        <DisplayName>Seth Brickman</DisplayName>
        <AccountId>139</AccountId>
        <AccountType/>
      </UserInfo>
      <UserInfo>
        <DisplayName>Neil Hutson</DisplayName>
        <AccountId>140</AccountId>
        <AccountType/>
      </UserInfo>
      <UserInfo>
        <DisplayName>Jonah Sterling</DisplayName>
        <AccountId>136</AccountId>
        <AccountType/>
      </UserInfo>
    </SharedWithUsers>
  </documentManagement>
</p:properties>
</file>

<file path=customXml/itemProps1.xml><?xml version="1.0" encoding="utf-8"?>
<ds:datastoreItem xmlns:ds="http://schemas.openxmlformats.org/officeDocument/2006/customXml" ds:itemID="{3093EB58-A3C8-4EFB-858C-7BC99E7AE9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ee586e5-3c92-48eb-9898-42915e590ad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587D03C-DCD5-4A24-A48F-FDD3322C1278}">
  <ds:schemaRefs>
    <ds:schemaRef ds:uri="http://schemas.microsoft.com/sharepoint/v3/contenttype/forms"/>
  </ds:schemaRefs>
</ds:datastoreItem>
</file>

<file path=customXml/itemProps3.xml><?xml version="1.0" encoding="utf-8"?>
<ds:datastoreItem xmlns:ds="http://schemas.openxmlformats.org/officeDocument/2006/customXml" ds:itemID="{E9A13FED-9D9A-42D4-BBF4-345F4CCBDD05}">
  <ds:schemaRef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fee586e5-3c92-48eb-9898-42915e590ada"/>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0</TotalTime>
  <Words>3760</Words>
  <Application>Microsoft Office PowerPoint</Application>
  <PresentationFormat>Custom</PresentationFormat>
  <Paragraphs>306</Paragraphs>
  <Slides>20</Slides>
  <Notes>17</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20</vt:i4>
      </vt:variant>
    </vt:vector>
  </HeadingPairs>
  <TitlesOfParts>
    <vt:vector size="30" baseType="lpstr">
      <vt:lpstr>ＭＳ Ｐゴシック</vt:lpstr>
      <vt:lpstr>Arial</vt:lpstr>
      <vt:lpstr>Avenir LT Pro 45 Book</vt:lpstr>
      <vt:lpstr>Consolas</vt:lpstr>
      <vt:lpstr>Segoe UI</vt:lpstr>
      <vt:lpstr>Segoe UI Light</vt:lpstr>
      <vt:lpstr>Wingdings</vt:lpstr>
      <vt:lpstr>Azure Event</vt:lpstr>
      <vt:lpstr>1_5-30629_Build_Template_DARK BLUE</vt:lpstr>
      <vt:lpstr>1_MSVID_White_16x9_2012-08-18</vt:lpstr>
      <vt:lpstr>Intro to HoloLens Development</vt:lpstr>
      <vt:lpstr>Your Host &amp; Speaker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Demo</vt:lpstr>
      <vt:lpstr>Q &amp; A</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dc:description/>
  <cp:lastModifiedBy/>
  <cp:revision>1</cp:revision>
  <dcterms:created xsi:type="dcterms:W3CDTF">2014-07-17T16:01:57Z</dcterms:created>
  <dcterms:modified xsi:type="dcterms:W3CDTF">2016-12-11T01:39:23Z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sMyDocuments">
    <vt:bool>true</vt:bool>
  </property>
  <property fmtid="{D5CDD505-2E9C-101B-9397-08002B2CF9AE}" pid="3" name="ContentTypeId">
    <vt:lpwstr>0x0101004A821E223A3BC347949CC2419033DBE2</vt:lpwstr>
  </property>
  <property fmtid="{D5CDD505-2E9C-101B-9397-08002B2CF9AE}" pid="4" name="DocVizMetadataToken">
    <vt:lpwstr>300x168x1</vt:lpwstr>
  </property>
</Properties>
</file>