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83" r:id="rId5"/>
  </p:sldMasterIdLst>
  <p:notesMasterIdLst>
    <p:notesMasterId r:id="rId48"/>
  </p:notesMasterIdLst>
  <p:handoutMasterIdLst>
    <p:handoutMasterId r:id="rId49"/>
  </p:handoutMasterIdLst>
  <p:sldIdLst>
    <p:sldId id="383" r:id="rId6"/>
    <p:sldId id="439" r:id="rId7"/>
    <p:sldId id="427" r:id="rId8"/>
    <p:sldId id="385" r:id="rId9"/>
    <p:sldId id="428" r:id="rId10"/>
    <p:sldId id="429" r:id="rId11"/>
    <p:sldId id="430" r:id="rId12"/>
    <p:sldId id="431" r:id="rId13"/>
    <p:sldId id="432" r:id="rId14"/>
    <p:sldId id="390" r:id="rId15"/>
    <p:sldId id="391" r:id="rId16"/>
    <p:sldId id="392" r:id="rId17"/>
    <p:sldId id="393" r:id="rId18"/>
    <p:sldId id="394" r:id="rId19"/>
    <p:sldId id="395" r:id="rId20"/>
    <p:sldId id="396" r:id="rId21"/>
    <p:sldId id="397" r:id="rId22"/>
    <p:sldId id="398" r:id="rId23"/>
    <p:sldId id="399" r:id="rId24"/>
    <p:sldId id="400" r:id="rId25"/>
    <p:sldId id="401" r:id="rId26"/>
    <p:sldId id="402" r:id="rId27"/>
    <p:sldId id="403" r:id="rId28"/>
    <p:sldId id="404" r:id="rId29"/>
    <p:sldId id="405" r:id="rId30"/>
    <p:sldId id="406" r:id="rId31"/>
    <p:sldId id="407" r:id="rId32"/>
    <p:sldId id="408" r:id="rId33"/>
    <p:sldId id="409" r:id="rId34"/>
    <p:sldId id="410" r:id="rId35"/>
    <p:sldId id="411" r:id="rId36"/>
    <p:sldId id="433" r:id="rId37"/>
    <p:sldId id="413" r:id="rId38"/>
    <p:sldId id="414" r:id="rId39"/>
    <p:sldId id="434" r:id="rId40"/>
    <p:sldId id="435" r:id="rId41"/>
    <p:sldId id="417" r:id="rId42"/>
    <p:sldId id="418" r:id="rId43"/>
    <p:sldId id="436" r:id="rId44"/>
    <p:sldId id="422" r:id="rId45"/>
    <p:sldId id="437" r:id="rId46"/>
    <p:sldId id="438" r:id="rId47"/>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p15:clr>
            <a:srgbClr val="A4A3A4"/>
          </p15:clr>
        </p15:guide>
        <p15:guide id="9" pos="173">
          <p15:clr>
            <a:srgbClr val="A4A3A4"/>
          </p15:clr>
        </p15:guide>
        <p15:guide id="10" pos="1325">
          <p15:clr>
            <a:srgbClr val="A4A3A4"/>
          </p15:clr>
        </p15:guide>
        <p15:guide id="11" pos="7661">
          <p15:clr>
            <a:srgbClr val="A4A3A4"/>
          </p15:clr>
        </p15:guide>
        <p15:guide id="12" pos="749">
          <p15:clr>
            <a:srgbClr val="A4A3A4"/>
          </p15:clr>
        </p15:guide>
        <p15:guide id="13" pos="7085">
          <p15:clr>
            <a:srgbClr val="A4A3A4"/>
          </p15:clr>
        </p15:guide>
        <p15:guide id="14" pos="3629">
          <p15:clr>
            <a:srgbClr val="A4A3A4"/>
          </p15:clr>
        </p15:guide>
        <p15:guide id="15" pos="1901">
          <p15:clr>
            <a:srgbClr val="A4A3A4"/>
          </p15:clr>
        </p15:guide>
        <p15:guide id="16" pos="2477">
          <p15:clr>
            <a:srgbClr val="A4A3A4"/>
          </p15:clr>
        </p15:guide>
        <p15:guide id="17" pos="4205">
          <p15:clr>
            <a:srgbClr val="A4A3A4"/>
          </p15:clr>
        </p15:guide>
        <p15:guide id="18" pos="4781">
          <p15:clr>
            <a:srgbClr val="A4A3A4"/>
          </p15:clr>
        </p15:guide>
        <p15:guide id="19" pos="5357">
          <p15:clr>
            <a:srgbClr val="A4A3A4"/>
          </p15:clr>
        </p15:guide>
        <p15:guide id="20" pos="5933">
          <p15:clr>
            <a:srgbClr val="A4A3A4"/>
          </p15:clr>
        </p15:guide>
        <p15:guide id="21" pos="6509">
          <p15:clr>
            <a:srgbClr val="A4A3A4"/>
          </p15:clr>
        </p15:guide>
        <p15:guide id="22"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2" clrIdx="1"/>
  <p:cmAuthor id="2" name="Shahed Chowdhuri" initials="SC" lastIdx="3" clrIdx="2">
    <p:extLst>
      <p:ext uri="{19B8F6BF-5375-455C-9EA6-DF929625EA0E}">
        <p15:presenceInfo xmlns:p15="http://schemas.microsoft.com/office/powerpoint/2012/main" userId="S-1-5-21-124525095-708259637-1543119021-1426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391"/>
    <a:srgbClr val="B6DF89"/>
    <a:srgbClr val="7EC135"/>
    <a:srgbClr val="DDF0C8"/>
    <a:srgbClr val="FFFFFF"/>
    <a:srgbClr val="000000"/>
    <a:srgbClr val="107C10"/>
    <a:srgbClr val="333333"/>
    <a:srgbClr val="442359"/>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9029" autoAdjust="0"/>
  </p:normalViewPr>
  <p:slideViewPr>
    <p:cSldViewPr>
      <p:cViewPr varScale="1">
        <p:scale>
          <a:sx n="53" d="100"/>
          <a:sy n="53" d="100"/>
        </p:scale>
        <p:origin x="690" y="78"/>
      </p:cViewPr>
      <p:guideLst>
        <p:guide orient="horz" pos="187"/>
        <p:guide orient="horz" pos="763"/>
        <p:guide orient="horz" pos="1339"/>
        <p:guide orient="horz" pos="2491"/>
        <p:guide orient="horz" pos="4219"/>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p:scale>
          <a:sx n="268" d="100"/>
          <a:sy n="268" d="100"/>
        </p:scale>
        <p:origin x="480" y="10614"/>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smtClean="0"/>
            <a:t>Why Unit Testing?</a:t>
          </a:r>
          <a:endParaRPr lang="en-US" sz="2400" dirty="0"/>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smtClean="0"/>
            <a:t>&gt; Getting Started</a:t>
          </a:r>
        </a:p>
        <a:p>
          <a:r>
            <a:rPr lang="en-US" sz="2400" dirty="0" smtClean="0"/>
            <a:t> &gt; Writing and Running Tests</a:t>
          </a:r>
        </a:p>
        <a:p>
          <a:r>
            <a:rPr lang="en-US" sz="2400" dirty="0" smtClean="0"/>
            <a:t>&gt; Mocking</a:t>
          </a:r>
          <a:endParaRPr lang="en-US" sz="2400" dirty="0"/>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smtClean="0"/>
            <a:t>What’s Next?</a:t>
          </a:r>
          <a:endParaRPr lang="en-US" sz="2400" dirty="0"/>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t>
        <a:bodyPr/>
        <a:lstStyle/>
        <a:p>
          <a:endParaRPr lang="en-US"/>
        </a:p>
      </dgm:t>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t>
        <a:bodyPr/>
        <a:lstStyle/>
        <a:p>
          <a:endParaRPr lang="en-US"/>
        </a:p>
      </dgm:t>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t>
        <a:bodyPr/>
        <a:lstStyle/>
        <a:p>
          <a:endParaRPr lang="en-US"/>
        </a:p>
      </dgm:t>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dgm:pt>
    <dgm:pt modelId="{F4D9450E-B429-4F4B-8D51-12EDAE993C6E}" type="pres">
      <dgm:prSet presAssocID="{D8099A2D-DFAF-4615-BA0D-8546DEE309E3}" presName="text_2" presStyleLbl="node1" presStyleIdx="1" presStyleCnt="3" custScaleY="192842">
        <dgm:presLayoutVars>
          <dgm:bulletEnabled val="1"/>
        </dgm:presLayoutVars>
      </dgm:prSet>
      <dgm:spPr/>
      <dgm:t>
        <a:bodyPr/>
        <a:lstStyle/>
        <a:p>
          <a:endParaRPr lang="en-US"/>
        </a:p>
      </dgm:t>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dgm:pt>
    <dgm:pt modelId="{6B747725-816F-497E-AD1A-3B239F472931}" type="pres">
      <dgm:prSet presAssocID="{96238AB0-3E60-4345-A8BB-5DC959EB425D}" presName="text_3" presStyleLbl="node1" presStyleIdx="2" presStyleCnt="3">
        <dgm:presLayoutVars>
          <dgm:bulletEnabled val="1"/>
        </dgm:presLayoutVars>
      </dgm:prSet>
      <dgm:spPr/>
      <dgm:t>
        <a:bodyPr/>
        <a:lstStyle/>
        <a:p>
          <a:endParaRPr lang="en-US"/>
        </a:p>
      </dgm:t>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dgm:pt>
  </dgm:ptLst>
  <dgm:cxnLst>
    <dgm:cxn modelId="{78E587FF-C0F5-4692-B9C0-4F949870430F}" type="presOf" srcId="{D8099A2D-DFAF-4615-BA0D-8546DEE309E3}" destId="{F4D9450E-B429-4F4B-8D51-12EDAE993C6E}" srcOrd="0" destOrd="0" presId="urn:microsoft.com/office/officeart/2008/layout/VerticalCurvedList"/>
    <dgm:cxn modelId="{A923C6DC-F32C-4A88-8A92-FD77092D1B9F}" type="presOf" srcId="{96238AB0-3E60-4345-A8BB-5DC959EB425D}" destId="{6B747725-816F-497E-AD1A-3B239F472931}" srcOrd="0" destOrd="0" presId="urn:microsoft.com/office/officeart/2008/layout/VerticalCurvedList"/>
    <dgm:cxn modelId="{FE62C70D-2680-4F47-B5BC-E347F3C36A97}" type="presOf" srcId="{E2E715B1-F839-4A90-97CA-36FB28EBEABE}" destId="{41C0712D-6230-42F5-8134-6AA77C571944}"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0758E472-2A50-4F28-8359-BB1A3FFD253D}" srcId="{A85D72A2-E45E-4CBC-A327-92003FC03E48}" destId="{D8099A2D-DFAF-4615-BA0D-8546DEE309E3}" srcOrd="1" destOrd="0" parTransId="{30386CE3-AE7E-4C5A-9BB5-66A3E7C60BAC}" sibTransId="{DC94E327-0C06-4351-8B48-39AA96510069}"/>
    <dgm:cxn modelId="{EB5E3158-86AC-44E6-8524-AC6C2C52588A}" type="presOf" srcId="{A85D72A2-E45E-4CBC-A327-92003FC03E48}" destId="{33873E8C-2839-494D-888B-2D6045555E23}"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FE178CE2-62DB-46E9-B9C7-4572E4930336}" type="presOf" srcId="{8BF3C4E9-F523-4844-A02F-E2C5E7F72065}" destId="{8A181E3F-A5E6-42EC-B617-38C9DB2D11F2}" srcOrd="0" destOrd="0" presId="urn:microsoft.com/office/officeart/2008/layout/VerticalCurvedList"/>
    <dgm:cxn modelId="{F63FDE8C-716D-4035-A2CE-04C8CA1C915F}" type="presParOf" srcId="{33873E8C-2839-494D-888B-2D6045555E23}" destId="{D59E550D-D540-47A2-AD11-29F1227ADA12}" srcOrd="0" destOrd="0" presId="urn:microsoft.com/office/officeart/2008/layout/VerticalCurvedList"/>
    <dgm:cxn modelId="{23E9D2B2-E48E-4EB1-83FF-1E053AE87C7B}" type="presParOf" srcId="{D59E550D-D540-47A2-AD11-29F1227ADA12}" destId="{2B945AF4-EBAD-4BCF-A053-8CAC79D97DB0}" srcOrd="0" destOrd="0" presId="urn:microsoft.com/office/officeart/2008/layout/VerticalCurvedList"/>
    <dgm:cxn modelId="{548F1476-BF41-4AB2-918B-2737C0D557AA}" type="presParOf" srcId="{2B945AF4-EBAD-4BCF-A053-8CAC79D97DB0}" destId="{35404107-AD22-4C43-A8C0-048C8CA28C68}" srcOrd="0" destOrd="0" presId="urn:microsoft.com/office/officeart/2008/layout/VerticalCurvedList"/>
    <dgm:cxn modelId="{6D40D275-6B98-450D-8272-3A8D9C4203C0}" type="presParOf" srcId="{2B945AF4-EBAD-4BCF-A053-8CAC79D97DB0}" destId="{8A181E3F-A5E6-42EC-B617-38C9DB2D11F2}" srcOrd="1" destOrd="0" presId="urn:microsoft.com/office/officeart/2008/layout/VerticalCurvedList"/>
    <dgm:cxn modelId="{80C074B4-6FB2-491A-9CA4-541FEDE7A994}" type="presParOf" srcId="{2B945AF4-EBAD-4BCF-A053-8CAC79D97DB0}" destId="{DDB94675-9A40-4FB4-A0BA-6E33CFF76253}" srcOrd="2" destOrd="0" presId="urn:microsoft.com/office/officeart/2008/layout/VerticalCurvedList"/>
    <dgm:cxn modelId="{E55E23B6-DB7F-4B4E-B45A-1FFCD3893223}" type="presParOf" srcId="{2B945AF4-EBAD-4BCF-A053-8CAC79D97DB0}" destId="{66352355-C448-46B8-8708-0C0B4FA6D1EF}" srcOrd="3" destOrd="0" presId="urn:microsoft.com/office/officeart/2008/layout/VerticalCurvedList"/>
    <dgm:cxn modelId="{D48F158A-8B42-4B67-9E68-F2808D7E2D7F}" type="presParOf" srcId="{D59E550D-D540-47A2-AD11-29F1227ADA12}" destId="{41C0712D-6230-42F5-8134-6AA77C571944}" srcOrd="1" destOrd="0" presId="urn:microsoft.com/office/officeart/2008/layout/VerticalCurvedList"/>
    <dgm:cxn modelId="{EC1228F4-5EFF-412E-A2C9-84774A0A4C8F}" type="presParOf" srcId="{D59E550D-D540-47A2-AD11-29F1227ADA12}" destId="{D38834FE-0550-4E19-A777-696F868F313F}" srcOrd="2" destOrd="0" presId="urn:microsoft.com/office/officeart/2008/layout/VerticalCurvedList"/>
    <dgm:cxn modelId="{9D5A2A73-025F-43D3-AAC7-E4571095275B}" type="presParOf" srcId="{D38834FE-0550-4E19-A777-696F868F313F}" destId="{62AF6F62-0EC8-4091-A054-8417D73400FD}" srcOrd="0" destOrd="0" presId="urn:microsoft.com/office/officeart/2008/layout/VerticalCurvedList"/>
    <dgm:cxn modelId="{9FBC6C22-A94D-44B5-960F-02DD15BDACD4}" type="presParOf" srcId="{D59E550D-D540-47A2-AD11-29F1227ADA12}" destId="{F4D9450E-B429-4F4B-8D51-12EDAE993C6E}" srcOrd="3" destOrd="0" presId="urn:microsoft.com/office/officeart/2008/layout/VerticalCurvedList"/>
    <dgm:cxn modelId="{93509B57-868E-4F1D-9F44-475573FBE889}" type="presParOf" srcId="{D59E550D-D540-47A2-AD11-29F1227ADA12}" destId="{31740FF1-553D-4F29-96E7-2814DB57E2A1}" srcOrd="4" destOrd="0" presId="urn:microsoft.com/office/officeart/2008/layout/VerticalCurvedList"/>
    <dgm:cxn modelId="{EFE4CBB5-EAA9-4B9E-8FFF-AC0A5C7097A0}" type="presParOf" srcId="{31740FF1-553D-4F29-96E7-2814DB57E2A1}" destId="{C95EA77B-C461-4AE5-ACC6-E2281CC000F5}" srcOrd="0" destOrd="0" presId="urn:microsoft.com/office/officeart/2008/layout/VerticalCurvedList"/>
    <dgm:cxn modelId="{8F6C25B1-A682-4E01-AE4C-25D5D8A071DD}" type="presParOf" srcId="{D59E550D-D540-47A2-AD11-29F1227ADA12}" destId="{6B747725-816F-497E-AD1A-3B239F472931}" srcOrd="5" destOrd="0" presId="urn:microsoft.com/office/officeart/2008/layout/VerticalCurvedList"/>
    <dgm:cxn modelId="{14477586-2639-4A37-9275-B33BA314BD3F}" type="presParOf" srcId="{D59E550D-D540-47A2-AD11-29F1227ADA12}" destId="{0E9D947C-13F2-4239-B168-E36A53AC6625}" srcOrd="6" destOrd="0" presId="urn:microsoft.com/office/officeart/2008/layout/VerticalCurvedList"/>
    <dgm:cxn modelId="{A08F80D3-AE1C-44BE-85D3-F417DC641DFA}"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9A0813E-7544-4CA3-9B25-6BD310815A8D}" type="doc">
      <dgm:prSet loTypeId="urn:microsoft.com/office/officeart/2005/8/layout/arrow1" loCatId="relationship" qsTypeId="urn:microsoft.com/office/officeart/2005/8/quickstyle/simple1" qsCatId="simple" csTypeId="urn:microsoft.com/office/officeart/2005/8/colors/accent3_3" csCatId="accent3" phldr="1"/>
      <dgm:spPr/>
      <dgm:t>
        <a:bodyPr/>
        <a:lstStyle/>
        <a:p>
          <a:endParaRPr lang="en-US"/>
        </a:p>
      </dgm:t>
    </dgm:pt>
    <dgm:pt modelId="{6EBEE4DA-0E9C-41CB-A205-C9C7C9230AB4}">
      <dgm:prSet phldrT="[Text]"/>
      <dgm:spPr/>
      <dgm:t>
        <a:bodyPr/>
        <a:lstStyle/>
        <a:p>
          <a:r>
            <a:rPr lang="en-US" dirty="0" smtClean="0"/>
            <a:t>Cost of Adding Unit Tests</a:t>
          </a:r>
          <a:endParaRPr lang="en-US" dirty="0"/>
        </a:p>
      </dgm:t>
    </dgm:pt>
    <dgm:pt modelId="{CF8EC9C0-BED0-4675-9578-AF616730A6DB}" type="parTrans" cxnId="{0CBD2611-CEA2-4F84-8D3A-B290230FF37E}">
      <dgm:prSet/>
      <dgm:spPr/>
      <dgm:t>
        <a:bodyPr/>
        <a:lstStyle/>
        <a:p>
          <a:endParaRPr lang="en-US"/>
        </a:p>
      </dgm:t>
    </dgm:pt>
    <dgm:pt modelId="{43624759-71FD-4A03-BEDB-502B34CFCD0B}" type="sibTrans" cxnId="{0CBD2611-CEA2-4F84-8D3A-B290230FF37E}">
      <dgm:prSet/>
      <dgm:spPr/>
      <dgm:t>
        <a:bodyPr/>
        <a:lstStyle/>
        <a:p>
          <a:endParaRPr lang="en-US"/>
        </a:p>
      </dgm:t>
    </dgm:pt>
    <dgm:pt modelId="{8F77C26C-A72A-4CE1-80EC-AC7361AA63FE}">
      <dgm:prSet phldrT="[Text]"/>
      <dgm:spPr/>
      <dgm:t>
        <a:bodyPr/>
        <a:lstStyle/>
        <a:p>
          <a:r>
            <a:rPr lang="en-US" dirty="0" smtClean="0"/>
            <a:t>Cost of </a:t>
          </a:r>
          <a:r>
            <a:rPr lang="en-US" b="1" i="1" u="sng" dirty="0" smtClean="0"/>
            <a:t>Not</a:t>
          </a:r>
          <a:r>
            <a:rPr lang="en-US" dirty="0" smtClean="0"/>
            <a:t> Having Unit Tests</a:t>
          </a:r>
          <a:endParaRPr lang="en-US" dirty="0"/>
        </a:p>
      </dgm:t>
    </dgm:pt>
    <dgm:pt modelId="{827465E4-320D-4B36-85E2-7FFE6F46E401}" type="parTrans" cxnId="{AEE70CB3-1373-49B4-B755-2559702409D2}">
      <dgm:prSet/>
      <dgm:spPr/>
      <dgm:t>
        <a:bodyPr/>
        <a:lstStyle/>
        <a:p>
          <a:endParaRPr lang="en-US"/>
        </a:p>
      </dgm:t>
    </dgm:pt>
    <dgm:pt modelId="{59C34E1A-63D4-4E34-83EE-5E1692BE0234}" type="sibTrans" cxnId="{AEE70CB3-1373-49B4-B755-2559702409D2}">
      <dgm:prSet/>
      <dgm:spPr/>
      <dgm:t>
        <a:bodyPr/>
        <a:lstStyle/>
        <a:p>
          <a:endParaRPr lang="en-US"/>
        </a:p>
      </dgm:t>
    </dgm:pt>
    <dgm:pt modelId="{7FFB522D-392C-46B7-9937-5437A7FAF675}" type="pres">
      <dgm:prSet presAssocID="{A9A0813E-7544-4CA3-9B25-6BD310815A8D}" presName="cycle" presStyleCnt="0">
        <dgm:presLayoutVars>
          <dgm:dir/>
          <dgm:resizeHandles val="exact"/>
        </dgm:presLayoutVars>
      </dgm:prSet>
      <dgm:spPr/>
      <dgm:t>
        <a:bodyPr/>
        <a:lstStyle/>
        <a:p>
          <a:endParaRPr lang="en-US"/>
        </a:p>
      </dgm:t>
    </dgm:pt>
    <dgm:pt modelId="{1DC5D222-3034-4664-9F30-751EB5FEEFB2}" type="pres">
      <dgm:prSet presAssocID="{6EBEE4DA-0E9C-41CB-A205-C9C7C9230AB4}" presName="arrow" presStyleLbl="node1" presStyleIdx="0" presStyleCnt="2">
        <dgm:presLayoutVars>
          <dgm:bulletEnabled val="1"/>
        </dgm:presLayoutVars>
      </dgm:prSet>
      <dgm:spPr/>
      <dgm:t>
        <a:bodyPr/>
        <a:lstStyle/>
        <a:p>
          <a:endParaRPr lang="en-US"/>
        </a:p>
      </dgm:t>
    </dgm:pt>
    <dgm:pt modelId="{65E72FB4-F44E-4A8B-93B8-0E089FA775B9}" type="pres">
      <dgm:prSet presAssocID="{8F77C26C-A72A-4CE1-80EC-AC7361AA63FE}" presName="arrow" presStyleLbl="node1" presStyleIdx="1" presStyleCnt="2">
        <dgm:presLayoutVars>
          <dgm:bulletEnabled val="1"/>
        </dgm:presLayoutVars>
      </dgm:prSet>
      <dgm:spPr/>
      <dgm:t>
        <a:bodyPr/>
        <a:lstStyle/>
        <a:p>
          <a:endParaRPr lang="en-US"/>
        </a:p>
      </dgm:t>
    </dgm:pt>
  </dgm:ptLst>
  <dgm:cxnLst>
    <dgm:cxn modelId="{91B2A3DB-7F37-413B-964E-A963D147087D}" type="presOf" srcId="{8F77C26C-A72A-4CE1-80EC-AC7361AA63FE}" destId="{65E72FB4-F44E-4A8B-93B8-0E089FA775B9}" srcOrd="0" destOrd="0" presId="urn:microsoft.com/office/officeart/2005/8/layout/arrow1"/>
    <dgm:cxn modelId="{AEE70CB3-1373-49B4-B755-2559702409D2}" srcId="{A9A0813E-7544-4CA3-9B25-6BD310815A8D}" destId="{8F77C26C-A72A-4CE1-80EC-AC7361AA63FE}" srcOrd="1" destOrd="0" parTransId="{827465E4-320D-4B36-85E2-7FFE6F46E401}" sibTransId="{59C34E1A-63D4-4E34-83EE-5E1692BE0234}"/>
    <dgm:cxn modelId="{4AB21A4F-DB22-46AC-8AA3-3C73A85817C5}" type="presOf" srcId="{6EBEE4DA-0E9C-41CB-A205-C9C7C9230AB4}" destId="{1DC5D222-3034-4664-9F30-751EB5FEEFB2}" srcOrd="0" destOrd="0" presId="urn:microsoft.com/office/officeart/2005/8/layout/arrow1"/>
    <dgm:cxn modelId="{7DA91859-FE26-424D-BB85-2E0B9D6D4BD0}" type="presOf" srcId="{A9A0813E-7544-4CA3-9B25-6BD310815A8D}" destId="{7FFB522D-392C-46B7-9937-5437A7FAF675}" srcOrd="0" destOrd="0" presId="urn:microsoft.com/office/officeart/2005/8/layout/arrow1"/>
    <dgm:cxn modelId="{0CBD2611-CEA2-4F84-8D3A-B290230FF37E}" srcId="{A9A0813E-7544-4CA3-9B25-6BD310815A8D}" destId="{6EBEE4DA-0E9C-41CB-A205-C9C7C9230AB4}" srcOrd="0" destOrd="0" parTransId="{CF8EC9C0-BED0-4675-9578-AF616730A6DB}" sibTransId="{43624759-71FD-4A03-BEDB-502B34CFCD0B}"/>
    <dgm:cxn modelId="{08429E01-4AAF-491A-8583-CED61E506940}" type="presParOf" srcId="{7FFB522D-392C-46B7-9937-5437A7FAF675}" destId="{1DC5D222-3034-4664-9F30-751EB5FEEFB2}" srcOrd="0" destOrd="0" presId="urn:microsoft.com/office/officeart/2005/8/layout/arrow1"/>
    <dgm:cxn modelId="{E76607DD-17EA-4F8C-9AAF-5E759D03FC8B}" type="presParOf" srcId="{7FFB522D-392C-46B7-9937-5437A7FAF675}" destId="{65E72FB4-F44E-4A8B-93B8-0E089FA775B9}"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D1B626B-9F4B-4ED0-94A9-CCBD2B2D3034}"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E6945911-B62D-4E52-A576-35F5BB7B1D24}" type="pres">
      <dgm:prSet presAssocID="{4D1B626B-9F4B-4ED0-94A9-CCBD2B2D3034}" presName="Name0" presStyleCnt="0">
        <dgm:presLayoutVars>
          <dgm:dir/>
          <dgm:resizeHandles val="exact"/>
        </dgm:presLayoutVars>
      </dgm:prSet>
      <dgm:spPr/>
      <dgm:t>
        <a:bodyPr/>
        <a:lstStyle/>
        <a:p>
          <a:endParaRPr lang="en-US"/>
        </a:p>
      </dgm:t>
    </dgm:pt>
  </dgm:ptLst>
  <dgm:cxnLst>
    <dgm:cxn modelId="{960E7769-1CB3-429F-9C46-9E59CA340C43}" type="presOf" srcId="{4D1B626B-9F4B-4ED0-94A9-CCBD2B2D3034}" destId="{E6945911-B62D-4E52-A576-35F5BB7B1D24}" srcOrd="0"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72E961B-B47C-4213-AFEC-549E79D3C511}"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585F885B-42AD-4C9E-8957-D1B4C094D3D7}">
      <dgm:prSet phldrT="[Text]"/>
      <dgm:spPr/>
      <dgm:t>
        <a:bodyPr/>
        <a:lstStyle/>
        <a:p>
          <a:pPr algn="l"/>
          <a:r>
            <a:rPr lang="en-US" dirty="0" smtClean="0"/>
            <a:t>Views &amp; </a:t>
          </a:r>
          <a:r>
            <a:rPr lang="en-US" dirty="0" err="1" smtClean="0"/>
            <a:t>ViewModels</a:t>
          </a:r>
          <a:endParaRPr lang="en-US" dirty="0"/>
        </a:p>
      </dgm:t>
    </dgm:pt>
    <dgm:pt modelId="{652C9CB0-2981-40FA-82B8-804217916C31}" type="parTrans" cxnId="{0E5010CE-0AED-48F8-8E41-DBD5EB7DF0E7}">
      <dgm:prSet/>
      <dgm:spPr/>
      <dgm:t>
        <a:bodyPr/>
        <a:lstStyle/>
        <a:p>
          <a:pPr algn="l"/>
          <a:endParaRPr lang="en-US"/>
        </a:p>
      </dgm:t>
    </dgm:pt>
    <dgm:pt modelId="{686EE477-9475-4153-9550-B9ECF69C8A8C}" type="sibTrans" cxnId="{0E5010CE-0AED-48F8-8E41-DBD5EB7DF0E7}">
      <dgm:prSet/>
      <dgm:spPr/>
      <dgm:t>
        <a:bodyPr/>
        <a:lstStyle/>
        <a:p>
          <a:pPr algn="l"/>
          <a:endParaRPr lang="en-US"/>
        </a:p>
      </dgm:t>
    </dgm:pt>
    <dgm:pt modelId="{7A786456-912C-4884-BB4D-DD53A83403F5}">
      <dgm:prSet phldrT="[Text]"/>
      <dgm:spPr/>
      <dgm:t>
        <a:bodyPr/>
        <a:lstStyle/>
        <a:p>
          <a:pPr algn="l"/>
          <a:r>
            <a:rPr lang="en-US" dirty="0" smtClean="0"/>
            <a:t>Controllers</a:t>
          </a:r>
          <a:endParaRPr lang="en-US" dirty="0"/>
        </a:p>
      </dgm:t>
    </dgm:pt>
    <dgm:pt modelId="{4D79129B-2DA5-4872-983C-C158E9C19CDD}" type="parTrans" cxnId="{5E8CE623-F5E0-4D67-8AF7-DB9D1088B416}">
      <dgm:prSet/>
      <dgm:spPr/>
      <dgm:t>
        <a:bodyPr/>
        <a:lstStyle/>
        <a:p>
          <a:pPr algn="l"/>
          <a:endParaRPr lang="en-US"/>
        </a:p>
      </dgm:t>
    </dgm:pt>
    <dgm:pt modelId="{D4AB9C98-82FF-4DEC-AB19-888357E609A4}" type="sibTrans" cxnId="{5E8CE623-F5E0-4D67-8AF7-DB9D1088B416}">
      <dgm:prSet/>
      <dgm:spPr/>
      <dgm:t>
        <a:bodyPr/>
        <a:lstStyle/>
        <a:p>
          <a:pPr algn="l"/>
          <a:endParaRPr lang="en-US"/>
        </a:p>
      </dgm:t>
    </dgm:pt>
    <dgm:pt modelId="{A196903D-B57E-4469-8A3F-6E6E65D38BCA}">
      <dgm:prSet phldrT="[Text]"/>
      <dgm:spPr/>
      <dgm:t>
        <a:bodyPr/>
        <a:lstStyle/>
        <a:p>
          <a:pPr algn="l"/>
          <a:r>
            <a:rPr lang="en-US" dirty="0" smtClean="0"/>
            <a:t>SQL Server (database) </a:t>
          </a:r>
          <a:endParaRPr lang="en-US" dirty="0"/>
        </a:p>
      </dgm:t>
    </dgm:pt>
    <dgm:pt modelId="{9F402CB4-D043-4EC2-947A-63A941357F93}" type="parTrans" cxnId="{B694DC59-0709-4541-8065-EE964D4AE2E0}">
      <dgm:prSet/>
      <dgm:spPr/>
      <dgm:t>
        <a:bodyPr/>
        <a:lstStyle/>
        <a:p>
          <a:pPr algn="l"/>
          <a:endParaRPr lang="en-US"/>
        </a:p>
      </dgm:t>
    </dgm:pt>
    <dgm:pt modelId="{4841DB9A-6FC2-46CE-A3BE-58847836F162}" type="sibTrans" cxnId="{B694DC59-0709-4541-8065-EE964D4AE2E0}">
      <dgm:prSet/>
      <dgm:spPr/>
      <dgm:t>
        <a:bodyPr/>
        <a:lstStyle/>
        <a:p>
          <a:pPr algn="l"/>
          <a:endParaRPr lang="en-US"/>
        </a:p>
      </dgm:t>
    </dgm:pt>
    <dgm:pt modelId="{197CA3DD-DDB6-4FF4-AD2D-9A3F500562D8}">
      <dgm:prSet/>
      <dgm:spPr/>
      <dgm:t>
        <a:bodyPr/>
        <a:lstStyle/>
        <a:p>
          <a:pPr algn="l"/>
          <a:endParaRPr lang="en-US"/>
        </a:p>
      </dgm:t>
    </dgm:pt>
    <dgm:pt modelId="{23CB8D72-E778-4D86-8A17-F0165DF2066D}" type="parTrans" cxnId="{1B0F105C-2325-4210-8E55-15F55F77ABE3}">
      <dgm:prSet/>
      <dgm:spPr/>
      <dgm:t>
        <a:bodyPr/>
        <a:lstStyle/>
        <a:p>
          <a:pPr algn="l"/>
          <a:endParaRPr lang="en-US"/>
        </a:p>
      </dgm:t>
    </dgm:pt>
    <dgm:pt modelId="{714450F5-225D-4A26-B19E-96877807607A}" type="sibTrans" cxnId="{1B0F105C-2325-4210-8E55-15F55F77ABE3}">
      <dgm:prSet/>
      <dgm:spPr/>
      <dgm:t>
        <a:bodyPr/>
        <a:lstStyle/>
        <a:p>
          <a:pPr algn="l"/>
          <a:endParaRPr lang="en-US"/>
        </a:p>
      </dgm:t>
    </dgm:pt>
    <dgm:pt modelId="{458FD81C-47F3-4CA9-B08B-D2E11ED7D8EC}">
      <dgm:prSet/>
      <dgm:spPr/>
      <dgm:t>
        <a:bodyPr/>
        <a:lstStyle/>
        <a:p>
          <a:pPr algn="l"/>
          <a:r>
            <a:rPr lang="en-US" dirty="0" smtClean="0"/>
            <a:t>Service Layer</a:t>
          </a:r>
          <a:endParaRPr lang="en-US" dirty="0"/>
        </a:p>
      </dgm:t>
    </dgm:pt>
    <dgm:pt modelId="{C2FD3CA1-EE81-45FC-BC19-D3B40D24D9CC}" type="parTrans" cxnId="{53E5A188-E4A2-4358-9F68-DC4B8CAB3594}">
      <dgm:prSet/>
      <dgm:spPr/>
      <dgm:t>
        <a:bodyPr/>
        <a:lstStyle/>
        <a:p>
          <a:pPr algn="l"/>
          <a:endParaRPr lang="en-US"/>
        </a:p>
      </dgm:t>
    </dgm:pt>
    <dgm:pt modelId="{F97FD28B-5A67-40EC-85C4-5875A1D4934D}" type="sibTrans" cxnId="{53E5A188-E4A2-4358-9F68-DC4B8CAB3594}">
      <dgm:prSet/>
      <dgm:spPr/>
      <dgm:t>
        <a:bodyPr/>
        <a:lstStyle/>
        <a:p>
          <a:pPr algn="l"/>
          <a:endParaRPr lang="en-US"/>
        </a:p>
      </dgm:t>
    </dgm:pt>
    <dgm:pt modelId="{A8B137B4-BC8C-4D3E-BC58-195CE09A1728}">
      <dgm:prSet/>
      <dgm:spPr/>
      <dgm:t>
        <a:bodyPr/>
        <a:lstStyle/>
        <a:p>
          <a:pPr algn="l"/>
          <a:r>
            <a:rPr lang="en-US" dirty="0" smtClean="0"/>
            <a:t>Repository Layer</a:t>
          </a:r>
          <a:endParaRPr lang="en-US" dirty="0"/>
        </a:p>
      </dgm:t>
    </dgm:pt>
    <dgm:pt modelId="{908B4C4A-74C6-4A75-BA00-6A765E789371}" type="parTrans" cxnId="{83FB5DED-CCDA-41CE-A3D5-F638F9177772}">
      <dgm:prSet/>
      <dgm:spPr/>
      <dgm:t>
        <a:bodyPr/>
        <a:lstStyle/>
        <a:p>
          <a:endParaRPr lang="en-US"/>
        </a:p>
      </dgm:t>
    </dgm:pt>
    <dgm:pt modelId="{580F5CA0-BFEA-44FD-B0AF-020C17FC7C25}" type="sibTrans" cxnId="{83FB5DED-CCDA-41CE-A3D5-F638F9177772}">
      <dgm:prSet/>
      <dgm:spPr/>
      <dgm:t>
        <a:bodyPr/>
        <a:lstStyle/>
        <a:p>
          <a:endParaRPr lang="en-US"/>
        </a:p>
      </dgm:t>
    </dgm:pt>
    <dgm:pt modelId="{DE37D18D-0D57-4A23-B4A8-52D94D2DD6C8}">
      <dgm:prSet/>
      <dgm:spPr/>
      <dgm:t>
        <a:bodyPr/>
        <a:lstStyle/>
        <a:p>
          <a:r>
            <a:rPr lang="en-US" dirty="0" smtClean="0"/>
            <a:t>Entity Framework (ORM) </a:t>
          </a:r>
          <a:endParaRPr lang="en-US" dirty="0"/>
        </a:p>
      </dgm:t>
    </dgm:pt>
    <dgm:pt modelId="{C7367428-62D4-4507-AB1E-A467781539B9}" type="parTrans" cxnId="{25A5112B-F21A-4C3E-BCE3-54CDE2ED66C6}">
      <dgm:prSet/>
      <dgm:spPr/>
    </dgm:pt>
    <dgm:pt modelId="{18CBDCE6-1744-4A94-B49B-F6F454CFF3C9}" type="sibTrans" cxnId="{25A5112B-F21A-4C3E-BCE3-54CDE2ED66C6}">
      <dgm:prSet/>
      <dgm:spPr/>
    </dgm:pt>
    <dgm:pt modelId="{BB683CFE-2DD8-4A63-B17E-7690A030E64E}" type="pres">
      <dgm:prSet presAssocID="{972E961B-B47C-4213-AFEC-549E79D3C511}" presName="Name0" presStyleCnt="0">
        <dgm:presLayoutVars>
          <dgm:chMax val="7"/>
          <dgm:dir/>
          <dgm:animLvl val="lvl"/>
          <dgm:resizeHandles val="exact"/>
        </dgm:presLayoutVars>
      </dgm:prSet>
      <dgm:spPr/>
      <dgm:t>
        <a:bodyPr/>
        <a:lstStyle/>
        <a:p>
          <a:endParaRPr lang="en-US"/>
        </a:p>
      </dgm:t>
    </dgm:pt>
    <dgm:pt modelId="{DDC6B759-3E4E-427D-9427-A5A1A1217279}" type="pres">
      <dgm:prSet presAssocID="{585F885B-42AD-4C9E-8957-D1B4C094D3D7}" presName="circle1" presStyleLbl="node1" presStyleIdx="0" presStyleCnt="6"/>
      <dgm:spPr/>
    </dgm:pt>
    <dgm:pt modelId="{272D0324-510D-4C4B-B8E3-F878C6C2CD9A}" type="pres">
      <dgm:prSet presAssocID="{585F885B-42AD-4C9E-8957-D1B4C094D3D7}" presName="space" presStyleCnt="0"/>
      <dgm:spPr/>
    </dgm:pt>
    <dgm:pt modelId="{0BA8F1BB-F355-4923-BBE0-7FF54E9790A3}" type="pres">
      <dgm:prSet presAssocID="{585F885B-42AD-4C9E-8957-D1B4C094D3D7}" presName="rect1" presStyleLbl="alignAcc1" presStyleIdx="0" presStyleCnt="6"/>
      <dgm:spPr/>
      <dgm:t>
        <a:bodyPr/>
        <a:lstStyle/>
        <a:p>
          <a:endParaRPr lang="en-US"/>
        </a:p>
      </dgm:t>
    </dgm:pt>
    <dgm:pt modelId="{97377084-3EFF-4079-B0AF-F6D31B4D1E16}" type="pres">
      <dgm:prSet presAssocID="{7A786456-912C-4884-BB4D-DD53A83403F5}" presName="vertSpace2" presStyleLbl="node1" presStyleIdx="0" presStyleCnt="6"/>
      <dgm:spPr/>
    </dgm:pt>
    <dgm:pt modelId="{E28D1E69-92F0-448B-A7D2-1F40B7CE033E}" type="pres">
      <dgm:prSet presAssocID="{7A786456-912C-4884-BB4D-DD53A83403F5}" presName="circle2" presStyleLbl="node1" presStyleIdx="1" presStyleCnt="6"/>
      <dgm:spPr/>
    </dgm:pt>
    <dgm:pt modelId="{9FE6FF6A-50BE-4D4B-9436-4FB709DB5881}" type="pres">
      <dgm:prSet presAssocID="{7A786456-912C-4884-BB4D-DD53A83403F5}" presName="rect2" presStyleLbl="alignAcc1" presStyleIdx="1" presStyleCnt="6"/>
      <dgm:spPr/>
      <dgm:t>
        <a:bodyPr/>
        <a:lstStyle/>
        <a:p>
          <a:endParaRPr lang="en-US"/>
        </a:p>
      </dgm:t>
    </dgm:pt>
    <dgm:pt modelId="{5907504F-4065-49FE-B175-15724140A510}" type="pres">
      <dgm:prSet presAssocID="{458FD81C-47F3-4CA9-B08B-D2E11ED7D8EC}" presName="vertSpace3" presStyleLbl="node1" presStyleIdx="1" presStyleCnt="6"/>
      <dgm:spPr/>
    </dgm:pt>
    <dgm:pt modelId="{73DB2D96-6454-4949-B14E-49578C8E8B3A}" type="pres">
      <dgm:prSet presAssocID="{458FD81C-47F3-4CA9-B08B-D2E11ED7D8EC}" presName="circle3" presStyleLbl="node1" presStyleIdx="2" presStyleCnt="6"/>
      <dgm:spPr/>
    </dgm:pt>
    <dgm:pt modelId="{E9D884CD-CD0E-4E4C-9FD9-CD2E2D890610}" type="pres">
      <dgm:prSet presAssocID="{458FD81C-47F3-4CA9-B08B-D2E11ED7D8EC}" presName="rect3" presStyleLbl="alignAcc1" presStyleIdx="2" presStyleCnt="6"/>
      <dgm:spPr/>
      <dgm:t>
        <a:bodyPr/>
        <a:lstStyle/>
        <a:p>
          <a:endParaRPr lang="en-US"/>
        </a:p>
      </dgm:t>
    </dgm:pt>
    <dgm:pt modelId="{C550CE86-2854-4AD0-869D-21EEA8B42299}" type="pres">
      <dgm:prSet presAssocID="{A8B137B4-BC8C-4D3E-BC58-195CE09A1728}" presName="vertSpace4" presStyleLbl="node1" presStyleIdx="2" presStyleCnt="6"/>
      <dgm:spPr/>
    </dgm:pt>
    <dgm:pt modelId="{C3675F2F-616E-4C85-BB5F-4445C407D81A}" type="pres">
      <dgm:prSet presAssocID="{A8B137B4-BC8C-4D3E-BC58-195CE09A1728}" presName="circle4" presStyleLbl="node1" presStyleIdx="3" presStyleCnt="6"/>
      <dgm:spPr/>
    </dgm:pt>
    <dgm:pt modelId="{3E82F410-F092-4FE4-AE51-CC471611CCE0}" type="pres">
      <dgm:prSet presAssocID="{A8B137B4-BC8C-4D3E-BC58-195CE09A1728}" presName="rect4" presStyleLbl="alignAcc1" presStyleIdx="3" presStyleCnt="6"/>
      <dgm:spPr/>
      <dgm:t>
        <a:bodyPr/>
        <a:lstStyle/>
        <a:p>
          <a:endParaRPr lang="en-US"/>
        </a:p>
      </dgm:t>
    </dgm:pt>
    <dgm:pt modelId="{755407ED-7AB4-4F18-8DF7-6D5F967E6987}" type="pres">
      <dgm:prSet presAssocID="{DE37D18D-0D57-4A23-B4A8-52D94D2DD6C8}" presName="vertSpace5" presStyleLbl="node1" presStyleIdx="3" presStyleCnt="6"/>
      <dgm:spPr/>
    </dgm:pt>
    <dgm:pt modelId="{DE78BF9B-691E-411B-BD9F-EB033C3FF2AF}" type="pres">
      <dgm:prSet presAssocID="{DE37D18D-0D57-4A23-B4A8-52D94D2DD6C8}" presName="circle5" presStyleLbl="node1" presStyleIdx="4" presStyleCnt="6"/>
      <dgm:spPr/>
    </dgm:pt>
    <dgm:pt modelId="{9786C911-F7EB-47BD-B988-FB8F55751567}" type="pres">
      <dgm:prSet presAssocID="{DE37D18D-0D57-4A23-B4A8-52D94D2DD6C8}" presName="rect5" presStyleLbl="alignAcc1" presStyleIdx="4" presStyleCnt="6"/>
      <dgm:spPr/>
      <dgm:t>
        <a:bodyPr/>
        <a:lstStyle/>
        <a:p>
          <a:endParaRPr lang="en-US"/>
        </a:p>
      </dgm:t>
    </dgm:pt>
    <dgm:pt modelId="{C9DD4A63-BB97-450F-B154-CFA1F45B277E}" type="pres">
      <dgm:prSet presAssocID="{A196903D-B57E-4469-8A3F-6E6E65D38BCA}" presName="vertSpace6" presStyleLbl="node1" presStyleIdx="4" presStyleCnt="6"/>
      <dgm:spPr/>
    </dgm:pt>
    <dgm:pt modelId="{D08F1F7A-A248-4549-AAF4-7D2191742728}" type="pres">
      <dgm:prSet presAssocID="{A196903D-B57E-4469-8A3F-6E6E65D38BCA}" presName="circle6" presStyleLbl="node1" presStyleIdx="5" presStyleCnt="6"/>
      <dgm:spPr/>
    </dgm:pt>
    <dgm:pt modelId="{04D2B03E-D2C1-4218-9180-040C02C093C4}" type="pres">
      <dgm:prSet presAssocID="{A196903D-B57E-4469-8A3F-6E6E65D38BCA}" presName="rect6" presStyleLbl="alignAcc1" presStyleIdx="5" presStyleCnt="6"/>
      <dgm:spPr/>
      <dgm:t>
        <a:bodyPr/>
        <a:lstStyle/>
        <a:p>
          <a:endParaRPr lang="en-US"/>
        </a:p>
      </dgm:t>
    </dgm:pt>
    <dgm:pt modelId="{28AB7CC1-D97A-4307-82B0-BDB4D096813D}" type="pres">
      <dgm:prSet presAssocID="{585F885B-42AD-4C9E-8957-D1B4C094D3D7}" presName="rect1ParTx" presStyleLbl="alignAcc1" presStyleIdx="5" presStyleCnt="6">
        <dgm:presLayoutVars>
          <dgm:chMax val="1"/>
          <dgm:bulletEnabled val="1"/>
        </dgm:presLayoutVars>
      </dgm:prSet>
      <dgm:spPr/>
      <dgm:t>
        <a:bodyPr/>
        <a:lstStyle/>
        <a:p>
          <a:endParaRPr lang="en-US"/>
        </a:p>
      </dgm:t>
    </dgm:pt>
    <dgm:pt modelId="{1080720A-BFDB-4A31-971F-B594D047FD20}" type="pres">
      <dgm:prSet presAssocID="{585F885B-42AD-4C9E-8957-D1B4C094D3D7}" presName="rect1ChTx" presStyleLbl="alignAcc1" presStyleIdx="5" presStyleCnt="6">
        <dgm:presLayoutVars>
          <dgm:bulletEnabled val="1"/>
        </dgm:presLayoutVars>
      </dgm:prSet>
      <dgm:spPr/>
      <dgm:t>
        <a:bodyPr/>
        <a:lstStyle/>
        <a:p>
          <a:endParaRPr lang="en-US"/>
        </a:p>
      </dgm:t>
    </dgm:pt>
    <dgm:pt modelId="{7BA26BCE-0567-44CE-A578-C128433B4899}" type="pres">
      <dgm:prSet presAssocID="{7A786456-912C-4884-BB4D-DD53A83403F5}" presName="rect2ParTx" presStyleLbl="alignAcc1" presStyleIdx="5" presStyleCnt="6">
        <dgm:presLayoutVars>
          <dgm:chMax val="1"/>
          <dgm:bulletEnabled val="1"/>
        </dgm:presLayoutVars>
      </dgm:prSet>
      <dgm:spPr/>
      <dgm:t>
        <a:bodyPr/>
        <a:lstStyle/>
        <a:p>
          <a:endParaRPr lang="en-US"/>
        </a:p>
      </dgm:t>
    </dgm:pt>
    <dgm:pt modelId="{9F3DCEBE-6E4E-4DDC-BE5D-1BC2E02E6F0E}" type="pres">
      <dgm:prSet presAssocID="{7A786456-912C-4884-BB4D-DD53A83403F5}" presName="rect2ChTx" presStyleLbl="alignAcc1" presStyleIdx="5" presStyleCnt="6">
        <dgm:presLayoutVars>
          <dgm:bulletEnabled val="1"/>
        </dgm:presLayoutVars>
      </dgm:prSet>
      <dgm:spPr/>
      <dgm:t>
        <a:bodyPr/>
        <a:lstStyle/>
        <a:p>
          <a:endParaRPr lang="en-US"/>
        </a:p>
      </dgm:t>
    </dgm:pt>
    <dgm:pt modelId="{ADB14CDC-B63D-4965-AA44-502D8573AC2F}" type="pres">
      <dgm:prSet presAssocID="{458FD81C-47F3-4CA9-B08B-D2E11ED7D8EC}" presName="rect3ParTx" presStyleLbl="alignAcc1" presStyleIdx="5" presStyleCnt="6">
        <dgm:presLayoutVars>
          <dgm:chMax val="1"/>
          <dgm:bulletEnabled val="1"/>
        </dgm:presLayoutVars>
      </dgm:prSet>
      <dgm:spPr/>
      <dgm:t>
        <a:bodyPr/>
        <a:lstStyle/>
        <a:p>
          <a:endParaRPr lang="en-US"/>
        </a:p>
      </dgm:t>
    </dgm:pt>
    <dgm:pt modelId="{1005EC4A-B015-44EB-8F0F-A7D8E4978901}" type="pres">
      <dgm:prSet presAssocID="{458FD81C-47F3-4CA9-B08B-D2E11ED7D8EC}" presName="rect3ChTx" presStyleLbl="alignAcc1" presStyleIdx="5" presStyleCnt="6">
        <dgm:presLayoutVars>
          <dgm:bulletEnabled val="1"/>
        </dgm:presLayoutVars>
      </dgm:prSet>
      <dgm:spPr/>
      <dgm:t>
        <a:bodyPr/>
        <a:lstStyle/>
        <a:p>
          <a:endParaRPr lang="en-US"/>
        </a:p>
      </dgm:t>
    </dgm:pt>
    <dgm:pt modelId="{568E8C64-3CFE-4776-92D4-6579A9F6C441}" type="pres">
      <dgm:prSet presAssocID="{A8B137B4-BC8C-4D3E-BC58-195CE09A1728}" presName="rect4ParTx" presStyleLbl="alignAcc1" presStyleIdx="5" presStyleCnt="6">
        <dgm:presLayoutVars>
          <dgm:chMax val="1"/>
          <dgm:bulletEnabled val="1"/>
        </dgm:presLayoutVars>
      </dgm:prSet>
      <dgm:spPr/>
      <dgm:t>
        <a:bodyPr/>
        <a:lstStyle/>
        <a:p>
          <a:endParaRPr lang="en-US"/>
        </a:p>
      </dgm:t>
    </dgm:pt>
    <dgm:pt modelId="{51EAF0A4-E2A9-488D-B1A6-B564F5B1E2B6}" type="pres">
      <dgm:prSet presAssocID="{A8B137B4-BC8C-4D3E-BC58-195CE09A1728}" presName="rect4ChTx" presStyleLbl="alignAcc1" presStyleIdx="5" presStyleCnt="6">
        <dgm:presLayoutVars>
          <dgm:bulletEnabled val="1"/>
        </dgm:presLayoutVars>
      </dgm:prSet>
      <dgm:spPr/>
    </dgm:pt>
    <dgm:pt modelId="{2D5E84B8-717B-41BE-B4AC-115C617A81FB}" type="pres">
      <dgm:prSet presAssocID="{DE37D18D-0D57-4A23-B4A8-52D94D2DD6C8}" presName="rect5ParTx" presStyleLbl="alignAcc1" presStyleIdx="5" presStyleCnt="6">
        <dgm:presLayoutVars>
          <dgm:chMax val="1"/>
          <dgm:bulletEnabled val="1"/>
        </dgm:presLayoutVars>
      </dgm:prSet>
      <dgm:spPr/>
      <dgm:t>
        <a:bodyPr/>
        <a:lstStyle/>
        <a:p>
          <a:endParaRPr lang="en-US"/>
        </a:p>
      </dgm:t>
    </dgm:pt>
    <dgm:pt modelId="{53783EC7-8B1B-4E0F-8366-4E03C8B8FE00}" type="pres">
      <dgm:prSet presAssocID="{DE37D18D-0D57-4A23-B4A8-52D94D2DD6C8}" presName="rect5ChTx" presStyleLbl="alignAcc1" presStyleIdx="5" presStyleCnt="6">
        <dgm:presLayoutVars>
          <dgm:bulletEnabled val="1"/>
        </dgm:presLayoutVars>
      </dgm:prSet>
      <dgm:spPr/>
    </dgm:pt>
    <dgm:pt modelId="{E2D75D45-FFE5-437A-BA70-4619ABF6DBA4}" type="pres">
      <dgm:prSet presAssocID="{A196903D-B57E-4469-8A3F-6E6E65D38BCA}" presName="rect6ParTx" presStyleLbl="alignAcc1" presStyleIdx="5" presStyleCnt="6">
        <dgm:presLayoutVars>
          <dgm:chMax val="1"/>
          <dgm:bulletEnabled val="1"/>
        </dgm:presLayoutVars>
      </dgm:prSet>
      <dgm:spPr/>
      <dgm:t>
        <a:bodyPr/>
        <a:lstStyle/>
        <a:p>
          <a:endParaRPr lang="en-US"/>
        </a:p>
      </dgm:t>
    </dgm:pt>
    <dgm:pt modelId="{554946A0-0554-4F4A-933A-37EDDD463C8C}" type="pres">
      <dgm:prSet presAssocID="{A196903D-B57E-4469-8A3F-6E6E65D38BCA}" presName="rect6ChTx" presStyleLbl="alignAcc1" presStyleIdx="5" presStyleCnt="6">
        <dgm:presLayoutVars>
          <dgm:bulletEnabled val="1"/>
        </dgm:presLayoutVars>
      </dgm:prSet>
      <dgm:spPr/>
    </dgm:pt>
  </dgm:ptLst>
  <dgm:cxnLst>
    <dgm:cxn modelId="{25A5112B-F21A-4C3E-BCE3-54CDE2ED66C6}" srcId="{972E961B-B47C-4213-AFEC-549E79D3C511}" destId="{DE37D18D-0D57-4A23-B4A8-52D94D2DD6C8}" srcOrd="4" destOrd="0" parTransId="{C7367428-62D4-4507-AB1E-A467781539B9}" sibTransId="{18CBDCE6-1744-4A94-B49B-F6F454CFF3C9}"/>
    <dgm:cxn modelId="{D3BC64E6-9DE3-44BB-90E6-457FA6E7E095}" type="presOf" srcId="{A196903D-B57E-4469-8A3F-6E6E65D38BCA}" destId="{04D2B03E-D2C1-4218-9180-040C02C093C4}" srcOrd="0" destOrd="0" presId="urn:microsoft.com/office/officeart/2005/8/layout/target3"/>
    <dgm:cxn modelId="{943A480D-25C9-431C-B8FA-C108882E8383}" type="presOf" srcId="{7A786456-912C-4884-BB4D-DD53A83403F5}" destId="{9FE6FF6A-50BE-4D4B-9436-4FB709DB5881}" srcOrd="0" destOrd="0" presId="urn:microsoft.com/office/officeart/2005/8/layout/target3"/>
    <dgm:cxn modelId="{96D9EB9C-518C-4C62-A319-21D43D79243F}" type="presOf" srcId="{A8B137B4-BC8C-4D3E-BC58-195CE09A1728}" destId="{568E8C64-3CFE-4776-92D4-6579A9F6C441}" srcOrd="1" destOrd="0" presId="urn:microsoft.com/office/officeart/2005/8/layout/target3"/>
    <dgm:cxn modelId="{450E88CF-D22A-4685-B038-4110EBE0F239}" type="presOf" srcId="{585F885B-42AD-4C9E-8957-D1B4C094D3D7}" destId="{28AB7CC1-D97A-4307-82B0-BDB4D096813D}" srcOrd="1" destOrd="0" presId="urn:microsoft.com/office/officeart/2005/8/layout/target3"/>
    <dgm:cxn modelId="{83FB5DED-CCDA-41CE-A3D5-F638F9177772}" srcId="{972E961B-B47C-4213-AFEC-549E79D3C511}" destId="{A8B137B4-BC8C-4D3E-BC58-195CE09A1728}" srcOrd="3" destOrd="0" parTransId="{908B4C4A-74C6-4A75-BA00-6A765E789371}" sibTransId="{580F5CA0-BFEA-44FD-B0AF-020C17FC7C25}"/>
    <dgm:cxn modelId="{DF3C28EF-E49A-46A5-A3B6-422E7945A129}" type="presOf" srcId="{7A786456-912C-4884-BB4D-DD53A83403F5}" destId="{7BA26BCE-0567-44CE-A578-C128433B4899}" srcOrd="1" destOrd="0" presId="urn:microsoft.com/office/officeart/2005/8/layout/target3"/>
    <dgm:cxn modelId="{60F4516D-1EE6-41D7-B88F-C312B5B1780B}" type="presOf" srcId="{458FD81C-47F3-4CA9-B08B-D2E11ED7D8EC}" destId="{ADB14CDC-B63D-4965-AA44-502D8573AC2F}" srcOrd="1" destOrd="0" presId="urn:microsoft.com/office/officeart/2005/8/layout/target3"/>
    <dgm:cxn modelId="{E4CCCADE-2C1D-4F76-B364-7B47F977E07D}" type="presOf" srcId="{DE37D18D-0D57-4A23-B4A8-52D94D2DD6C8}" destId="{2D5E84B8-717B-41BE-B4AC-115C617A81FB}" srcOrd="1" destOrd="0" presId="urn:microsoft.com/office/officeart/2005/8/layout/target3"/>
    <dgm:cxn modelId="{A32777F8-0168-4344-BD45-BC010BD72C4D}" type="presOf" srcId="{972E961B-B47C-4213-AFEC-549E79D3C511}" destId="{BB683CFE-2DD8-4A63-B17E-7690A030E64E}" srcOrd="0" destOrd="0" presId="urn:microsoft.com/office/officeart/2005/8/layout/target3"/>
    <dgm:cxn modelId="{0E5010CE-0AED-48F8-8E41-DBD5EB7DF0E7}" srcId="{972E961B-B47C-4213-AFEC-549E79D3C511}" destId="{585F885B-42AD-4C9E-8957-D1B4C094D3D7}" srcOrd="0" destOrd="0" parTransId="{652C9CB0-2981-40FA-82B8-804217916C31}" sibTransId="{686EE477-9475-4153-9550-B9ECF69C8A8C}"/>
    <dgm:cxn modelId="{B694DC59-0709-4541-8065-EE964D4AE2E0}" srcId="{972E961B-B47C-4213-AFEC-549E79D3C511}" destId="{A196903D-B57E-4469-8A3F-6E6E65D38BCA}" srcOrd="5" destOrd="0" parTransId="{9F402CB4-D043-4EC2-947A-63A941357F93}" sibTransId="{4841DB9A-6FC2-46CE-A3BE-58847836F162}"/>
    <dgm:cxn modelId="{F51B9A3F-FE40-43E4-9F70-366519E15A85}" type="presOf" srcId="{458FD81C-47F3-4CA9-B08B-D2E11ED7D8EC}" destId="{E9D884CD-CD0E-4E4C-9FD9-CD2E2D890610}" srcOrd="0" destOrd="0" presId="urn:microsoft.com/office/officeart/2005/8/layout/target3"/>
    <dgm:cxn modelId="{5E8CE623-F5E0-4D67-8AF7-DB9D1088B416}" srcId="{972E961B-B47C-4213-AFEC-549E79D3C511}" destId="{7A786456-912C-4884-BB4D-DD53A83403F5}" srcOrd="1" destOrd="0" parTransId="{4D79129B-2DA5-4872-983C-C158E9C19CDD}" sibTransId="{D4AB9C98-82FF-4DEC-AB19-888357E609A4}"/>
    <dgm:cxn modelId="{8068196A-756F-445E-822A-999F1C8702BB}" type="presOf" srcId="{DE37D18D-0D57-4A23-B4A8-52D94D2DD6C8}" destId="{9786C911-F7EB-47BD-B988-FB8F55751567}" srcOrd="0" destOrd="0" presId="urn:microsoft.com/office/officeart/2005/8/layout/target3"/>
    <dgm:cxn modelId="{1B0F105C-2325-4210-8E55-15F55F77ABE3}" srcId="{458FD81C-47F3-4CA9-B08B-D2E11ED7D8EC}" destId="{197CA3DD-DDB6-4FF4-AD2D-9A3F500562D8}" srcOrd="0" destOrd="0" parTransId="{23CB8D72-E778-4D86-8A17-F0165DF2066D}" sibTransId="{714450F5-225D-4A26-B19E-96877807607A}"/>
    <dgm:cxn modelId="{7239D438-C095-41E7-B870-ED13BA29172B}" type="presOf" srcId="{197CA3DD-DDB6-4FF4-AD2D-9A3F500562D8}" destId="{1005EC4A-B015-44EB-8F0F-A7D8E4978901}" srcOrd="0" destOrd="0" presId="urn:microsoft.com/office/officeart/2005/8/layout/target3"/>
    <dgm:cxn modelId="{BED05F16-985E-40AC-836D-72F678586E80}" type="presOf" srcId="{A196903D-B57E-4469-8A3F-6E6E65D38BCA}" destId="{E2D75D45-FFE5-437A-BA70-4619ABF6DBA4}" srcOrd="1" destOrd="0" presId="urn:microsoft.com/office/officeart/2005/8/layout/target3"/>
    <dgm:cxn modelId="{39E17C77-2348-4BF3-8BBB-2B1C980AAD14}" type="presOf" srcId="{A8B137B4-BC8C-4D3E-BC58-195CE09A1728}" destId="{3E82F410-F092-4FE4-AE51-CC471611CCE0}" srcOrd="0" destOrd="0" presId="urn:microsoft.com/office/officeart/2005/8/layout/target3"/>
    <dgm:cxn modelId="{53E5A188-E4A2-4358-9F68-DC4B8CAB3594}" srcId="{972E961B-B47C-4213-AFEC-549E79D3C511}" destId="{458FD81C-47F3-4CA9-B08B-D2E11ED7D8EC}" srcOrd="2" destOrd="0" parTransId="{C2FD3CA1-EE81-45FC-BC19-D3B40D24D9CC}" sibTransId="{F97FD28B-5A67-40EC-85C4-5875A1D4934D}"/>
    <dgm:cxn modelId="{F4AAE3D1-D7E5-4D38-ACDA-9C1EF75F7327}" type="presOf" srcId="{585F885B-42AD-4C9E-8957-D1B4C094D3D7}" destId="{0BA8F1BB-F355-4923-BBE0-7FF54E9790A3}" srcOrd="0" destOrd="0" presId="urn:microsoft.com/office/officeart/2005/8/layout/target3"/>
    <dgm:cxn modelId="{78495FA7-997B-4167-8949-CEA61381903D}" type="presParOf" srcId="{BB683CFE-2DD8-4A63-B17E-7690A030E64E}" destId="{DDC6B759-3E4E-427D-9427-A5A1A1217279}" srcOrd="0" destOrd="0" presId="urn:microsoft.com/office/officeart/2005/8/layout/target3"/>
    <dgm:cxn modelId="{FCFC8D89-63A3-4030-8D3B-0DC9A38D4AC1}" type="presParOf" srcId="{BB683CFE-2DD8-4A63-B17E-7690A030E64E}" destId="{272D0324-510D-4C4B-B8E3-F878C6C2CD9A}" srcOrd="1" destOrd="0" presId="urn:microsoft.com/office/officeart/2005/8/layout/target3"/>
    <dgm:cxn modelId="{11144314-E0F8-4981-9C19-50668D364E6A}" type="presParOf" srcId="{BB683CFE-2DD8-4A63-B17E-7690A030E64E}" destId="{0BA8F1BB-F355-4923-BBE0-7FF54E9790A3}" srcOrd="2" destOrd="0" presId="urn:microsoft.com/office/officeart/2005/8/layout/target3"/>
    <dgm:cxn modelId="{7AC45D4B-7507-4E7D-9EFF-36FE89184505}" type="presParOf" srcId="{BB683CFE-2DD8-4A63-B17E-7690A030E64E}" destId="{97377084-3EFF-4079-B0AF-F6D31B4D1E16}" srcOrd="3" destOrd="0" presId="urn:microsoft.com/office/officeart/2005/8/layout/target3"/>
    <dgm:cxn modelId="{590260BF-ED7E-4922-AE7D-33407CF58577}" type="presParOf" srcId="{BB683CFE-2DD8-4A63-B17E-7690A030E64E}" destId="{E28D1E69-92F0-448B-A7D2-1F40B7CE033E}" srcOrd="4" destOrd="0" presId="urn:microsoft.com/office/officeart/2005/8/layout/target3"/>
    <dgm:cxn modelId="{59D47152-5C55-454E-A964-101189671D52}" type="presParOf" srcId="{BB683CFE-2DD8-4A63-B17E-7690A030E64E}" destId="{9FE6FF6A-50BE-4D4B-9436-4FB709DB5881}" srcOrd="5" destOrd="0" presId="urn:microsoft.com/office/officeart/2005/8/layout/target3"/>
    <dgm:cxn modelId="{38506D1B-B306-4C06-B7B3-ABBF3F52583B}" type="presParOf" srcId="{BB683CFE-2DD8-4A63-B17E-7690A030E64E}" destId="{5907504F-4065-49FE-B175-15724140A510}" srcOrd="6" destOrd="0" presId="urn:microsoft.com/office/officeart/2005/8/layout/target3"/>
    <dgm:cxn modelId="{DAD4C9F8-B965-4807-977B-93E04E50F960}" type="presParOf" srcId="{BB683CFE-2DD8-4A63-B17E-7690A030E64E}" destId="{73DB2D96-6454-4949-B14E-49578C8E8B3A}" srcOrd="7" destOrd="0" presId="urn:microsoft.com/office/officeart/2005/8/layout/target3"/>
    <dgm:cxn modelId="{D689A6EC-3804-412B-900A-3B88049D40EE}" type="presParOf" srcId="{BB683CFE-2DD8-4A63-B17E-7690A030E64E}" destId="{E9D884CD-CD0E-4E4C-9FD9-CD2E2D890610}" srcOrd="8" destOrd="0" presId="urn:microsoft.com/office/officeart/2005/8/layout/target3"/>
    <dgm:cxn modelId="{83BAEB3F-282E-4DFC-933B-0757DA451C12}" type="presParOf" srcId="{BB683CFE-2DD8-4A63-B17E-7690A030E64E}" destId="{C550CE86-2854-4AD0-869D-21EEA8B42299}" srcOrd="9" destOrd="0" presId="urn:microsoft.com/office/officeart/2005/8/layout/target3"/>
    <dgm:cxn modelId="{468CB035-CBC6-4F8A-BC6D-D4FB698F0AB2}" type="presParOf" srcId="{BB683CFE-2DD8-4A63-B17E-7690A030E64E}" destId="{C3675F2F-616E-4C85-BB5F-4445C407D81A}" srcOrd="10" destOrd="0" presId="urn:microsoft.com/office/officeart/2005/8/layout/target3"/>
    <dgm:cxn modelId="{1F5EC2C6-460D-4A2C-8214-B99A96D8F2B9}" type="presParOf" srcId="{BB683CFE-2DD8-4A63-B17E-7690A030E64E}" destId="{3E82F410-F092-4FE4-AE51-CC471611CCE0}" srcOrd="11" destOrd="0" presId="urn:microsoft.com/office/officeart/2005/8/layout/target3"/>
    <dgm:cxn modelId="{11922A2F-8FCB-47FA-9C89-20F37267C076}" type="presParOf" srcId="{BB683CFE-2DD8-4A63-B17E-7690A030E64E}" destId="{755407ED-7AB4-4F18-8DF7-6D5F967E6987}" srcOrd="12" destOrd="0" presId="urn:microsoft.com/office/officeart/2005/8/layout/target3"/>
    <dgm:cxn modelId="{8F5D35A8-30D5-4204-A622-C391879EAB88}" type="presParOf" srcId="{BB683CFE-2DD8-4A63-B17E-7690A030E64E}" destId="{DE78BF9B-691E-411B-BD9F-EB033C3FF2AF}" srcOrd="13" destOrd="0" presId="urn:microsoft.com/office/officeart/2005/8/layout/target3"/>
    <dgm:cxn modelId="{8F4CF5D0-856C-4D82-A058-59BBED3B98B0}" type="presParOf" srcId="{BB683CFE-2DD8-4A63-B17E-7690A030E64E}" destId="{9786C911-F7EB-47BD-B988-FB8F55751567}" srcOrd="14" destOrd="0" presId="urn:microsoft.com/office/officeart/2005/8/layout/target3"/>
    <dgm:cxn modelId="{6AA1C1A7-8728-410D-BDC3-ACB17DF1B78F}" type="presParOf" srcId="{BB683CFE-2DD8-4A63-B17E-7690A030E64E}" destId="{C9DD4A63-BB97-450F-B154-CFA1F45B277E}" srcOrd="15" destOrd="0" presId="urn:microsoft.com/office/officeart/2005/8/layout/target3"/>
    <dgm:cxn modelId="{7A2D28B7-CB27-418B-82F8-CED53D0CA5EF}" type="presParOf" srcId="{BB683CFE-2DD8-4A63-B17E-7690A030E64E}" destId="{D08F1F7A-A248-4549-AAF4-7D2191742728}" srcOrd="16" destOrd="0" presId="urn:microsoft.com/office/officeart/2005/8/layout/target3"/>
    <dgm:cxn modelId="{EC4D9A0B-10E7-4400-B65F-2B7341DCBA04}" type="presParOf" srcId="{BB683CFE-2DD8-4A63-B17E-7690A030E64E}" destId="{04D2B03E-D2C1-4218-9180-040C02C093C4}" srcOrd="17" destOrd="0" presId="urn:microsoft.com/office/officeart/2005/8/layout/target3"/>
    <dgm:cxn modelId="{2BB9EF77-4594-4081-A48F-8093B29CAAE3}" type="presParOf" srcId="{BB683CFE-2DD8-4A63-B17E-7690A030E64E}" destId="{28AB7CC1-D97A-4307-82B0-BDB4D096813D}" srcOrd="18" destOrd="0" presId="urn:microsoft.com/office/officeart/2005/8/layout/target3"/>
    <dgm:cxn modelId="{DB13D6D2-63A4-4110-8830-581A7B11933E}" type="presParOf" srcId="{BB683CFE-2DD8-4A63-B17E-7690A030E64E}" destId="{1080720A-BFDB-4A31-971F-B594D047FD20}" srcOrd="19" destOrd="0" presId="urn:microsoft.com/office/officeart/2005/8/layout/target3"/>
    <dgm:cxn modelId="{1D276C6E-5E08-4568-A639-0A08CA35009B}" type="presParOf" srcId="{BB683CFE-2DD8-4A63-B17E-7690A030E64E}" destId="{7BA26BCE-0567-44CE-A578-C128433B4899}" srcOrd="20" destOrd="0" presId="urn:microsoft.com/office/officeart/2005/8/layout/target3"/>
    <dgm:cxn modelId="{A0885B63-3A10-4499-AE0F-E3FC886E9A97}" type="presParOf" srcId="{BB683CFE-2DD8-4A63-B17E-7690A030E64E}" destId="{9F3DCEBE-6E4E-4DDC-BE5D-1BC2E02E6F0E}" srcOrd="21" destOrd="0" presId="urn:microsoft.com/office/officeart/2005/8/layout/target3"/>
    <dgm:cxn modelId="{16F631B5-7ED2-4DF8-914A-43B7275E76A5}" type="presParOf" srcId="{BB683CFE-2DD8-4A63-B17E-7690A030E64E}" destId="{ADB14CDC-B63D-4965-AA44-502D8573AC2F}" srcOrd="22" destOrd="0" presId="urn:microsoft.com/office/officeart/2005/8/layout/target3"/>
    <dgm:cxn modelId="{43DB6217-0347-4AEC-8B72-DF9E4025A454}" type="presParOf" srcId="{BB683CFE-2DD8-4A63-B17E-7690A030E64E}" destId="{1005EC4A-B015-44EB-8F0F-A7D8E4978901}" srcOrd="23" destOrd="0" presId="urn:microsoft.com/office/officeart/2005/8/layout/target3"/>
    <dgm:cxn modelId="{E4E62635-3EDE-4126-B892-9B93CDD26664}" type="presParOf" srcId="{BB683CFE-2DD8-4A63-B17E-7690A030E64E}" destId="{568E8C64-3CFE-4776-92D4-6579A9F6C441}" srcOrd="24" destOrd="0" presId="urn:microsoft.com/office/officeart/2005/8/layout/target3"/>
    <dgm:cxn modelId="{D611A9EF-4AC3-4AC7-B0E4-DD4F23D25B79}" type="presParOf" srcId="{BB683CFE-2DD8-4A63-B17E-7690A030E64E}" destId="{51EAF0A4-E2A9-488D-B1A6-B564F5B1E2B6}" srcOrd="25" destOrd="0" presId="urn:microsoft.com/office/officeart/2005/8/layout/target3"/>
    <dgm:cxn modelId="{95F58087-F934-428F-A0AB-8AF3FFDB39A3}" type="presParOf" srcId="{BB683CFE-2DD8-4A63-B17E-7690A030E64E}" destId="{2D5E84B8-717B-41BE-B4AC-115C617A81FB}" srcOrd="26" destOrd="0" presId="urn:microsoft.com/office/officeart/2005/8/layout/target3"/>
    <dgm:cxn modelId="{74633421-5EF5-467F-B695-7B226D9AEC70}" type="presParOf" srcId="{BB683CFE-2DD8-4A63-B17E-7690A030E64E}" destId="{53783EC7-8B1B-4E0F-8366-4E03C8B8FE00}" srcOrd="27" destOrd="0" presId="urn:microsoft.com/office/officeart/2005/8/layout/target3"/>
    <dgm:cxn modelId="{D2564EB0-684A-4AE8-8788-5E01E7C91881}" type="presParOf" srcId="{BB683CFE-2DD8-4A63-B17E-7690A030E64E}" destId="{E2D75D45-FFE5-437A-BA70-4619ABF6DBA4}" srcOrd="28" destOrd="0" presId="urn:microsoft.com/office/officeart/2005/8/layout/target3"/>
    <dgm:cxn modelId="{C4CF07EB-3364-4A9C-A934-7FBFD4E301D3}" type="presParOf" srcId="{BB683CFE-2DD8-4A63-B17E-7690A030E64E}" destId="{554946A0-0554-4F4A-933A-37EDDD463C8C}" srcOrd="2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smtClean="0"/>
            <a:t>Why Unit Testing?</a:t>
          </a:r>
          <a:endParaRPr lang="en-US" sz="2400" dirty="0"/>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smtClean="0"/>
            <a:t>&gt; Getting Started</a:t>
          </a:r>
        </a:p>
        <a:p>
          <a:r>
            <a:rPr lang="en-US" sz="2400" dirty="0" smtClean="0"/>
            <a:t> &gt; Writing and Running Tests</a:t>
          </a:r>
        </a:p>
        <a:p>
          <a:r>
            <a:rPr lang="en-US" sz="2400" dirty="0" smtClean="0"/>
            <a:t>&gt; Mocking</a:t>
          </a:r>
          <a:endParaRPr lang="en-US" sz="2400" dirty="0"/>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smtClean="0"/>
            <a:t>What’s Next?</a:t>
          </a:r>
          <a:endParaRPr lang="en-US" sz="2400" dirty="0"/>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t>
        <a:bodyPr/>
        <a:lstStyle/>
        <a:p>
          <a:endParaRPr lang="en-US"/>
        </a:p>
      </dgm:t>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t>
        <a:bodyPr/>
        <a:lstStyle/>
        <a:p>
          <a:endParaRPr lang="en-US"/>
        </a:p>
      </dgm:t>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t>
        <a:bodyPr/>
        <a:lstStyle/>
        <a:p>
          <a:endParaRPr lang="en-US"/>
        </a:p>
      </dgm:t>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dgm:pt>
    <dgm:pt modelId="{F4D9450E-B429-4F4B-8D51-12EDAE993C6E}" type="pres">
      <dgm:prSet presAssocID="{D8099A2D-DFAF-4615-BA0D-8546DEE309E3}" presName="text_2" presStyleLbl="node1" presStyleIdx="1" presStyleCnt="3" custScaleY="192842">
        <dgm:presLayoutVars>
          <dgm:bulletEnabled val="1"/>
        </dgm:presLayoutVars>
      </dgm:prSet>
      <dgm:spPr/>
      <dgm:t>
        <a:bodyPr/>
        <a:lstStyle/>
        <a:p>
          <a:endParaRPr lang="en-US"/>
        </a:p>
      </dgm:t>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dgm:pt>
    <dgm:pt modelId="{6B747725-816F-497E-AD1A-3B239F472931}" type="pres">
      <dgm:prSet presAssocID="{96238AB0-3E60-4345-A8BB-5DC959EB425D}" presName="text_3" presStyleLbl="node1" presStyleIdx="2" presStyleCnt="3">
        <dgm:presLayoutVars>
          <dgm:bulletEnabled val="1"/>
        </dgm:presLayoutVars>
      </dgm:prSet>
      <dgm:spPr/>
      <dgm:t>
        <a:bodyPr/>
        <a:lstStyle/>
        <a:p>
          <a:endParaRPr lang="en-US"/>
        </a:p>
      </dgm:t>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dgm:pt>
  </dgm:ptLst>
  <dgm:cxnLst>
    <dgm:cxn modelId="{64236E48-E02A-49F5-A481-952B03534C6E}" srcId="{A85D72A2-E45E-4CBC-A327-92003FC03E48}" destId="{96238AB0-3E60-4345-A8BB-5DC959EB425D}" srcOrd="2" destOrd="0" parTransId="{CEDA0CA6-DF7D-4AF7-AB8F-B61ECB5E31E4}" sibTransId="{3D85558E-AF47-42E9-8ADA-599D71F08C07}"/>
    <dgm:cxn modelId="{077F279B-D3A7-47F2-BB2F-119527042F2C}" type="presOf" srcId="{8BF3C4E9-F523-4844-A02F-E2C5E7F72065}" destId="{8A181E3F-A5E6-42EC-B617-38C9DB2D11F2}" srcOrd="0" destOrd="0" presId="urn:microsoft.com/office/officeart/2008/layout/VerticalCurvedList"/>
    <dgm:cxn modelId="{2CCB2AFA-F7ED-4131-B1EA-0C98BB04A17D}" type="presOf" srcId="{D8099A2D-DFAF-4615-BA0D-8546DEE309E3}" destId="{F4D9450E-B429-4F4B-8D51-12EDAE993C6E}"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60278B12-3184-4275-B2A5-BC10284A1724}" type="presOf" srcId="{E2E715B1-F839-4A90-97CA-36FB28EBEABE}" destId="{41C0712D-6230-42F5-8134-6AA77C571944}" srcOrd="0" destOrd="0" presId="urn:microsoft.com/office/officeart/2008/layout/VerticalCurvedList"/>
    <dgm:cxn modelId="{1C02075B-FC56-452A-8249-7604ADA6F308}" type="presOf" srcId="{96238AB0-3E60-4345-A8BB-5DC959EB425D}" destId="{6B747725-816F-497E-AD1A-3B239F472931}"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4F79DE4A-496F-4F15-B952-E2E4CCA490B1}" type="presOf" srcId="{A85D72A2-E45E-4CBC-A327-92003FC03E48}" destId="{33873E8C-2839-494D-888B-2D6045555E23}" srcOrd="0" destOrd="0" presId="urn:microsoft.com/office/officeart/2008/layout/VerticalCurvedList"/>
    <dgm:cxn modelId="{B8CDBEAF-9EA0-49D4-9919-C792CB7DCDD6}" type="presParOf" srcId="{33873E8C-2839-494D-888B-2D6045555E23}" destId="{D59E550D-D540-47A2-AD11-29F1227ADA12}" srcOrd="0" destOrd="0" presId="urn:microsoft.com/office/officeart/2008/layout/VerticalCurvedList"/>
    <dgm:cxn modelId="{81C47A6A-CCED-4E1C-8DEB-3467904348B6}" type="presParOf" srcId="{D59E550D-D540-47A2-AD11-29F1227ADA12}" destId="{2B945AF4-EBAD-4BCF-A053-8CAC79D97DB0}" srcOrd="0" destOrd="0" presId="urn:microsoft.com/office/officeart/2008/layout/VerticalCurvedList"/>
    <dgm:cxn modelId="{84CDDF42-A2E9-4472-B493-CCF957E80FE0}" type="presParOf" srcId="{2B945AF4-EBAD-4BCF-A053-8CAC79D97DB0}" destId="{35404107-AD22-4C43-A8C0-048C8CA28C68}" srcOrd="0" destOrd="0" presId="urn:microsoft.com/office/officeart/2008/layout/VerticalCurvedList"/>
    <dgm:cxn modelId="{0FC0321D-EE1A-4097-9374-36BF57645A87}" type="presParOf" srcId="{2B945AF4-EBAD-4BCF-A053-8CAC79D97DB0}" destId="{8A181E3F-A5E6-42EC-B617-38C9DB2D11F2}" srcOrd="1" destOrd="0" presId="urn:microsoft.com/office/officeart/2008/layout/VerticalCurvedList"/>
    <dgm:cxn modelId="{E1590440-D096-461A-AC70-6A4B64FFC1C4}" type="presParOf" srcId="{2B945AF4-EBAD-4BCF-A053-8CAC79D97DB0}" destId="{DDB94675-9A40-4FB4-A0BA-6E33CFF76253}" srcOrd="2" destOrd="0" presId="urn:microsoft.com/office/officeart/2008/layout/VerticalCurvedList"/>
    <dgm:cxn modelId="{8271DA55-9716-4E10-9A7E-DC07CC5FC4F2}" type="presParOf" srcId="{2B945AF4-EBAD-4BCF-A053-8CAC79D97DB0}" destId="{66352355-C448-46B8-8708-0C0B4FA6D1EF}" srcOrd="3" destOrd="0" presId="urn:microsoft.com/office/officeart/2008/layout/VerticalCurvedList"/>
    <dgm:cxn modelId="{C729082E-FAB2-4A5C-BFCF-F5D695478E8F}" type="presParOf" srcId="{D59E550D-D540-47A2-AD11-29F1227ADA12}" destId="{41C0712D-6230-42F5-8134-6AA77C571944}" srcOrd="1" destOrd="0" presId="urn:microsoft.com/office/officeart/2008/layout/VerticalCurvedList"/>
    <dgm:cxn modelId="{14B2CA03-6675-4CF7-8E52-739ACAF4CA06}" type="presParOf" srcId="{D59E550D-D540-47A2-AD11-29F1227ADA12}" destId="{D38834FE-0550-4E19-A777-696F868F313F}" srcOrd="2" destOrd="0" presId="urn:microsoft.com/office/officeart/2008/layout/VerticalCurvedList"/>
    <dgm:cxn modelId="{8A050ED3-60DF-4CBB-9F5B-A71D7739F2AE}" type="presParOf" srcId="{D38834FE-0550-4E19-A777-696F868F313F}" destId="{62AF6F62-0EC8-4091-A054-8417D73400FD}" srcOrd="0" destOrd="0" presId="urn:microsoft.com/office/officeart/2008/layout/VerticalCurvedList"/>
    <dgm:cxn modelId="{AF0F177C-BE2C-4BE4-8731-E3B931946D9E}" type="presParOf" srcId="{D59E550D-D540-47A2-AD11-29F1227ADA12}" destId="{F4D9450E-B429-4F4B-8D51-12EDAE993C6E}" srcOrd="3" destOrd="0" presId="urn:microsoft.com/office/officeart/2008/layout/VerticalCurvedList"/>
    <dgm:cxn modelId="{F76D6AC7-A582-41BB-B734-5DEBB9D32966}" type="presParOf" srcId="{D59E550D-D540-47A2-AD11-29F1227ADA12}" destId="{31740FF1-553D-4F29-96E7-2814DB57E2A1}" srcOrd="4" destOrd="0" presId="urn:microsoft.com/office/officeart/2008/layout/VerticalCurvedList"/>
    <dgm:cxn modelId="{B0709A4F-2DD3-4913-B834-6E44ED4CCC9E}" type="presParOf" srcId="{31740FF1-553D-4F29-96E7-2814DB57E2A1}" destId="{C95EA77B-C461-4AE5-ACC6-E2281CC000F5}" srcOrd="0" destOrd="0" presId="urn:microsoft.com/office/officeart/2008/layout/VerticalCurvedList"/>
    <dgm:cxn modelId="{50D80121-2404-41A8-817E-8BA759013355}" type="presParOf" srcId="{D59E550D-D540-47A2-AD11-29F1227ADA12}" destId="{6B747725-816F-497E-AD1A-3B239F472931}" srcOrd="5" destOrd="0" presId="urn:microsoft.com/office/officeart/2008/layout/VerticalCurvedList"/>
    <dgm:cxn modelId="{2531D222-0D0F-4AED-955F-51D93177D494}" type="presParOf" srcId="{D59E550D-D540-47A2-AD11-29F1227ADA12}" destId="{0E9D947C-13F2-4239-B168-E36A53AC6625}" srcOrd="6" destOrd="0" presId="urn:microsoft.com/office/officeart/2008/layout/VerticalCurvedList"/>
    <dgm:cxn modelId="{10D8A137-B9C7-4C81-8586-62F91B1CB4FD}"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289426-E582-43D4-99D7-074EFBD93E97}"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en-US"/>
        </a:p>
      </dgm:t>
    </dgm:pt>
    <dgm:pt modelId="{6615FE1F-816E-4EC5-8223-CEC9E3CF9D64}">
      <dgm:prSet phldrT="[Text]"/>
      <dgm:spPr/>
      <dgm:t>
        <a:bodyPr/>
        <a:lstStyle/>
        <a:p>
          <a:r>
            <a:rPr lang="en-US" smtClean="0"/>
            <a:t>&gt; Nothing new to learn</a:t>
          </a:r>
          <a:endParaRPr lang="en-US" dirty="0"/>
        </a:p>
      </dgm:t>
    </dgm:pt>
    <dgm:pt modelId="{FBA6D139-6977-4508-ABB7-39B1969EF9EB}" type="parTrans" cxnId="{47BBD70A-4C49-4D42-9562-5DC1A6F8C2A8}">
      <dgm:prSet/>
      <dgm:spPr/>
      <dgm:t>
        <a:bodyPr/>
        <a:lstStyle/>
        <a:p>
          <a:endParaRPr lang="en-US"/>
        </a:p>
      </dgm:t>
    </dgm:pt>
    <dgm:pt modelId="{EA7D4301-ABEA-43EF-B012-372DBAA78BCE}" type="sibTrans" cxnId="{47BBD70A-4C49-4D42-9562-5DC1A6F8C2A8}">
      <dgm:prSet/>
      <dgm:spPr/>
      <dgm:t>
        <a:bodyPr/>
        <a:lstStyle/>
        <a:p>
          <a:endParaRPr lang="en-US"/>
        </a:p>
      </dgm:t>
    </dgm:pt>
    <dgm:pt modelId="{6AD059F6-836D-41DD-8D74-615C8E200D2A}">
      <dgm:prSet phldrT="[Text]"/>
      <dgm:spPr/>
      <dgm:t>
        <a:bodyPr/>
        <a:lstStyle/>
        <a:p>
          <a:r>
            <a:rPr lang="en-US" dirty="0" smtClean="0"/>
            <a:t>&gt; Error-prone</a:t>
          </a:r>
        </a:p>
        <a:p>
          <a:r>
            <a:rPr lang="en-US" dirty="0" smtClean="0"/>
            <a:t>&gt; Expensive</a:t>
          </a:r>
        </a:p>
        <a:p>
          <a:r>
            <a:rPr lang="en-US" dirty="0" smtClean="0"/>
            <a:t>&gt; Slower</a:t>
          </a:r>
          <a:endParaRPr lang="en-US" dirty="0"/>
        </a:p>
      </dgm:t>
    </dgm:pt>
    <dgm:pt modelId="{156EF937-8064-4548-8389-938870753630}" type="parTrans" cxnId="{D90E1BCE-47B3-4E93-83A0-15FCF48E7498}">
      <dgm:prSet/>
      <dgm:spPr/>
      <dgm:t>
        <a:bodyPr/>
        <a:lstStyle/>
        <a:p>
          <a:endParaRPr lang="en-US"/>
        </a:p>
      </dgm:t>
    </dgm:pt>
    <dgm:pt modelId="{3F209DD9-5E47-4CA7-9E52-4EC98A92A5FE}" type="sibTrans" cxnId="{D90E1BCE-47B3-4E93-83A0-15FCF48E7498}">
      <dgm:prSet/>
      <dgm:spPr/>
      <dgm:t>
        <a:bodyPr/>
        <a:lstStyle/>
        <a:p>
          <a:endParaRPr lang="en-US"/>
        </a:p>
      </dgm:t>
    </dgm:pt>
    <dgm:pt modelId="{06B1C795-CED1-4257-A1CF-47D61ACE8CAE}" type="pres">
      <dgm:prSet presAssocID="{6F289426-E582-43D4-99D7-074EFBD93E97}" presName="Name0" presStyleCnt="0">
        <dgm:presLayoutVars>
          <dgm:chMax val="2"/>
          <dgm:chPref val="2"/>
          <dgm:dir/>
          <dgm:animOne/>
          <dgm:resizeHandles val="exact"/>
        </dgm:presLayoutVars>
      </dgm:prSet>
      <dgm:spPr/>
      <dgm:t>
        <a:bodyPr/>
        <a:lstStyle/>
        <a:p>
          <a:endParaRPr lang="en-US"/>
        </a:p>
      </dgm:t>
    </dgm:pt>
    <dgm:pt modelId="{5972A2C9-6A0F-48B6-971E-70D3069EC58E}" type="pres">
      <dgm:prSet presAssocID="{6F289426-E582-43D4-99D7-074EFBD93E97}" presName="Background" presStyleLbl="bgImgPlace1" presStyleIdx="0" presStyleCnt="1"/>
      <dgm:spPr/>
    </dgm:pt>
    <dgm:pt modelId="{283304F1-9ED9-4AA9-88EB-C0C1C339BBD9}" type="pres">
      <dgm:prSet presAssocID="{6F289426-E582-43D4-99D7-074EFBD93E97}" presName="ParentText1" presStyleLbl="revTx" presStyleIdx="0" presStyleCnt="2">
        <dgm:presLayoutVars>
          <dgm:chMax val="0"/>
          <dgm:chPref val="0"/>
          <dgm:bulletEnabled val="1"/>
        </dgm:presLayoutVars>
      </dgm:prSet>
      <dgm:spPr/>
      <dgm:t>
        <a:bodyPr/>
        <a:lstStyle/>
        <a:p>
          <a:endParaRPr lang="en-US"/>
        </a:p>
      </dgm:t>
    </dgm:pt>
    <dgm:pt modelId="{0E2FAD6A-03B1-446B-ABD8-DC9707C19C3E}" type="pres">
      <dgm:prSet presAssocID="{6F289426-E582-43D4-99D7-074EFBD93E97}" presName="ParentText2" presStyleLbl="revTx" presStyleIdx="1" presStyleCnt="2">
        <dgm:presLayoutVars>
          <dgm:chMax val="0"/>
          <dgm:chPref val="0"/>
          <dgm:bulletEnabled val="1"/>
        </dgm:presLayoutVars>
      </dgm:prSet>
      <dgm:spPr/>
      <dgm:t>
        <a:bodyPr/>
        <a:lstStyle/>
        <a:p>
          <a:endParaRPr lang="en-US"/>
        </a:p>
      </dgm:t>
    </dgm:pt>
    <dgm:pt modelId="{608F766B-AECB-424C-BD26-08E5056290C6}" type="pres">
      <dgm:prSet presAssocID="{6F289426-E582-43D4-99D7-074EFBD93E97}" presName="Plus" presStyleLbl="alignNode1" presStyleIdx="0" presStyleCnt="2"/>
      <dgm:spPr/>
    </dgm:pt>
    <dgm:pt modelId="{53D2E3B7-2B34-488E-A2B2-DA7C02990186}" type="pres">
      <dgm:prSet presAssocID="{6F289426-E582-43D4-99D7-074EFBD93E97}" presName="Minus" presStyleLbl="alignNode1" presStyleIdx="1" presStyleCnt="2"/>
      <dgm:spPr/>
    </dgm:pt>
    <dgm:pt modelId="{7F5CCB52-057C-4CE0-8442-3073951B1C6C}" type="pres">
      <dgm:prSet presAssocID="{6F289426-E582-43D4-99D7-074EFBD93E97}" presName="Divider" presStyleLbl="parChTrans1D1" presStyleIdx="0" presStyleCnt="1"/>
      <dgm:spPr/>
    </dgm:pt>
  </dgm:ptLst>
  <dgm:cxnLst>
    <dgm:cxn modelId="{D90E1BCE-47B3-4E93-83A0-15FCF48E7498}" srcId="{6F289426-E582-43D4-99D7-074EFBD93E97}" destId="{6AD059F6-836D-41DD-8D74-615C8E200D2A}" srcOrd="1" destOrd="0" parTransId="{156EF937-8064-4548-8389-938870753630}" sibTransId="{3F209DD9-5E47-4CA7-9E52-4EC98A92A5FE}"/>
    <dgm:cxn modelId="{09BC8A15-3434-4762-AEE2-A5BD2E9E6894}" type="presOf" srcId="{6615FE1F-816E-4EC5-8223-CEC9E3CF9D64}" destId="{283304F1-9ED9-4AA9-88EB-C0C1C339BBD9}" srcOrd="0" destOrd="0" presId="urn:microsoft.com/office/officeart/2009/3/layout/PlusandMinus"/>
    <dgm:cxn modelId="{47BBD70A-4C49-4D42-9562-5DC1A6F8C2A8}" srcId="{6F289426-E582-43D4-99D7-074EFBD93E97}" destId="{6615FE1F-816E-4EC5-8223-CEC9E3CF9D64}" srcOrd="0" destOrd="0" parTransId="{FBA6D139-6977-4508-ABB7-39B1969EF9EB}" sibTransId="{EA7D4301-ABEA-43EF-B012-372DBAA78BCE}"/>
    <dgm:cxn modelId="{769550A3-59F0-487F-A75D-C356B31F5F9B}" type="presOf" srcId="{6F289426-E582-43D4-99D7-074EFBD93E97}" destId="{06B1C795-CED1-4257-A1CF-47D61ACE8CAE}" srcOrd="0" destOrd="0" presId="urn:microsoft.com/office/officeart/2009/3/layout/PlusandMinus"/>
    <dgm:cxn modelId="{6861CC6D-71BB-4429-ABBD-1B2CA1AE377F}" type="presOf" srcId="{6AD059F6-836D-41DD-8D74-615C8E200D2A}" destId="{0E2FAD6A-03B1-446B-ABD8-DC9707C19C3E}" srcOrd="0" destOrd="0" presId="urn:microsoft.com/office/officeart/2009/3/layout/PlusandMinus"/>
    <dgm:cxn modelId="{A8A8C562-956C-425E-972D-EF60B4954866}" type="presParOf" srcId="{06B1C795-CED1-4257-A1CF-47D61ACE8CAE}" destId="{5972A2C9-6A0F-48B6-971E-70D3069EC58E}" srcOrd="0" destOrd="0" presId="urn:microsoft.com/office/officeart/2009/3/layout/PlusandMinus"/>
    <dgm:cxn modelId="{9CF38351-FB0A-4DE7-8FB2-F96456113A05}" type="presParOf" srcId="{06B1C795-CED1-4257-A1CF-47D61ACE8CAE}" destId="{283304F1-9ED9-4AA9-88EB-C0C1C339BBD9}" srcOrd="1" destOrd="0" presId="urn:microsoft.com/office/officeart/2009/3/layout/PlusandMinus"/>
    <dgm:cxn modelId="{9923E2BA-C4A1-4752-9DF0-883E99EB3E27}" type="presParOf" srcId="{06B1C795-CED1-4257-A1CF-47D61ACE8CAE}" destId="{0E2FAD6A-03B1-446B-ABD8-DC9707C19C3E}" srcOrd="2" destOrd="0" presId="urn:microsoft.com/office/officeart/2009/3/layout/PlusandMinus"/>
    <dgm:cxn modelId="{B4FB6B23-DBAC-42AE-B12E-CC1EACBDAB31}" type="presParOf" srcId="{06B1C795-CED1-4257-A1CF-47D61ACE8CAE}" destId="{608F766B-AECB-424C-BD26-08E5056290C6}" srcOrd="3" destOrd="0" presId="urn:microsoft.com/office/officeart/2009/3/layout/PlusandMinus"/>
    <dgm:cxn modelId="{CB660721-EAC0-4FAE-A5A4-20762E9D9CAD}" type="presParOf" srcId="{06B1C795-CED1-4257-A1CF-47D61ACE8CAE}" destId="{53D2E3B7-2B34-488E-A2B2-DA7C02990186}" srcOrd="4" destOrd="0" presId="urn:microsoft.com/office/officeart/2009/3/layout/PlusandMinus"/>
    <dgm:cxn modelId="{37A1753D-A9A7-4942-AA01-CC850613F6C3}" type="presParOf" srcId="{06B1C795-CED1-4257-A1CF-47D61ACE8CAE}" destId="{7F5CCB52-057C-4CE0-8442-3073951B1C6C}"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289426-E582-43D4-99D7-074EFBD93E97}"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en-US"/>
        </a:p>
      </dgm:t>
    </dgm:pt>
    <dgm:pt modelId="{6615FE1F-816E-4EC5-8223-CEC9E3CF9D64}">
      <dgm:prSet phldrT="[Text]"/>
      <dgm:spPr/>
      <dgm:t>
        <a:bodyPr/>
        <a:lstStyle/>
        <a:p>
          <a:r>
            <a:rPr lang="en-US" dirty="0" smtClean="0"/>
            <a:t>&gt; Less human error</a:t>
          </a:r>
        </a:p>
        <a:p>
          <a:r>
            <a:rPr lang="en-US" dirty="0" smtClean="0"/>
            <a:t>&gt; Faster!</a:t>
          </a:r>
        </a:p>
        <a:p>
          <a:r>
            <a:rPr lang="en-US" dirty="0" smtClean="0"/>
            <a:t>&gt; Decreasing costs</a:t>
          </a:r>
          <a:endParaRPr lang="en-US" dirty="0"/>
        </a:p>
      </dgm:t>
    </dgm:pt>
    <dgm:pt modelId="{FBA6D139-6977-4508-ABB7-39B1969EF9EB}" type="parTrans" cxnId="{47BBD70A-4C49-4D42-9562-5DC1A6F8C2A8}">
      <dgm:prSet/>
      <dgm:spPr/>
      <dgm:t>
        <a:bodyPr/>
        <a:lstStyle/>
        <a:p>
          <a:endParaRPr lang="en-US"/>
        </a:p>
      </dgm:t>
    </dgm:pt>
    <dgm:pt modelId="{EA7D4301-ABEA-43EF-B012-372DBAA78BCE}" type="sibTrans" cxnId="{47BBD70A-4C49-4D42-9562-5DC1A6F8C2A8}">
      <dgm:prSet/>
      <dgm:spPr/>
      <dgm:t>
        <a:bodyPr/>
        <a:lstStyle/>
        <a:p>
          <a:endParaRPr lang="en-US"/>
        </a:p>
      </dgm:t>
    </dgm:pt>
    <dgm:pt modelId="{6AD059F6-836D-41DD-8D74-615C8E200D2A}">
      <dgm:prSet phldrT="[Text]"/>
      <dgm:spPr/>
      <dgm:t>
        <a:bodyPr/>
        <a:lstStyle/>
        <a:p>
          <a:r>
            <a:rPr lang="en-US" dirty="0" smtClean="0"/>
            <a:t>&gt; Learning curve</a:t>
          </a:r>
          <a:endParaRPr lang="en-US" dirty="0"/>
        </a:p>
      </dgm:t>
    </dgm:pt>
    <dgm:pt modelId="{156EF937-8064-4548-8389-938870753630}" type="parTrans" cxnId="{D90E1BCE-47B3-4E93-83A0-15FCF48E7498}">
      <dgm:prSet/>
      <dgm:spPr/>
      <dgm:t>
        <a:bodyPr/>
        <a:lstStyle/>
        <a:p>
          <a:endParaRPr lang="en-US"/>
        </a:p>
      </dgm:t>
    </dgm:pt>
    <dgm:pt modelId="{3F209DD9-5E47-4CA7-9E52-4EC98A92A5FE}" type="sibTrans" cxnId="{D90E1BCE-47B3-4E93-83A0-15FCF48E7498}">
      <dgm:prSet/>
      <dgm:spPr/>
      <dgm:t>
        <a:bodyPr/>
        <a:lstStyle/>
        <a:p>
          <a:endParaRPr lang="en-US"/>
        </a:p>
      </dgm:t>
    </dgm:pt>
    <dgm:pt modelId="{06B1C795-CED1-4257-A1CF-47D61ACE8CAE}" type="pres">
      <dgm:prSet presAssocID="{6F289426-E582-43D4-99D7-074EFBD93E97}" presName="Name0" presStyleCnt="0">
        <dgm:presLayoutVars>
          <dgm:chMax val="2"/>
          <dgm:chPref val="2"/>
          <dgm:dir/>
          <dgm:animOne/>
          <dgm:resizeHandles val="exact"/>
        </dgm:presLayoutVars>
      </dgm:prSet>
      <dgm:spPr/>
      <dgm:t>
        <a:bodyPr/>
        <a:lstStyle/>
        <a:p>
          <a:endParaRPr lang="en-US"/>
        </a:p>
      </dgm:t>
    </dgm:pt>
    <dgm:pt modelId="{5972A2C9-6A0F-48B6-971E-70D3069EC58E}" type="pres">
      <dgm:prSet presAssocID="{6F289426-E582-43D4-99D7-074EFBD93E97}" presName="Background" presStyleLbl="bgImgPlace1" presStyleIdx="0" presStyleCnt="1"/>
      <dgm:spPr>
        <a:solidFill>
          <a:srgbClr val="B6DF89"/>
        </a:solidFill>
      </dgm:spPr>
    </dgm:pt>
    <dgm:pt modelId="{283304F1-9ED9-4AA9-88EB-C0C1C339BBD9}" type="pres">
      <dgm:prSet presAssocID="{6F289426-E582-43D4-99D7-074EFBD93E97}" presName="ParentText1" presStyleLbl="revTx" presStyleIdx="0" presStyleCnt="2">
        <dgm:presLayoutVars>
          <dgm:chMax val="0"/>
          <dgm:chPref val="0"/>
          <dgm:bulletEnabled val="1"/>
        </dgm:presLayoutVars>
      </dgm:prSet>
      <dgm:spPr/>
      <dgm:t>
        <a:bodyPr/>
        <a:lstStyle/>
        <a:p>
          <a:endParaRPr lang="en-US"/>
        </a:p>
      </dgm:t>
    </dgm:pt>
    <dgm:pt modelId="{0E2FAD6A-03B1-446B-ABD8-DC9707C19C3E}" type="pres">
      <dgm:prSet presAssocID="{6F289426-E582-43D4-99D7-074EFBD93E97}" presName="ParentText2" presStyleLbl="revTx" presStyleIdx="1" presStyleCnt="2">
        <dgm:presLayoutVars>
          <dgm:chMax val="0"/>
          <dgm:chPref val="0"/>
          <dgm:bulletEnabled val="1"/>
        </dgm:presLayoutVars>
      </dgm:prSet>
      <dgm:spPr/>
      <dgm:t>
        <a:bodyPr/>
        <a:lstStyle/>
        <a:p>
          <a:endParaRPr lang="en-US"/>
        </a:p>
      </dgm:t>
    </dgm:pt>
    <dgm:pt modelId="{608F766B-AECB-424C-BD26-08E5056290C6}" type="pres">
      <dgm:prSet presAssocID="{6F289426-E582-43D4-99D7-074EFBD93E97}" presName="Plus" presStyleLbl="alignNode1" presStyleIdx="0" presStyleCnt="2"/>
      <dgm:spPr>
        <a:solidFill>
          <a:srgbClr val="7EC135"/>
        </a:solidFill>
      </dgm:spPr>
    </dgm:pt>
    <dgm:pt modelId="{53D2E3B7-2B34-488E-A2B2-DA7C02990186}" type="pres">
      <dgm:prSet presAssocID="{6F289426-E582-43D4-99D7-074EFBD93E97}" presName="Minus" presStyleLbl="alignNode1" presStyleIdx="1" presStyleCnt="2"/>
      <dgm:spPr>
        <a:solidFill>
          <a:srgbClr val="7EC135"/>
        </a:solidFill>
      </dgm:spPr>
    </dgm:pt>
    <dgm:pt modelId="{7F5CCB52-057C-4CE0-8442-3073951B1C6C}" type="pres">
      <dgm:prSet presAssocID="{6F289426-E582-43D4-99D7-074EFBD93E97}" presName="Divider" presStyleLbl="parChTrans1D1" presStyleIdx="0" presStyleCnt="1"/>
      <dgm:spPr/>
    </dgm:pt>
  </dgm:ptLst>
  <dgm:cxnLst>
    <dgm:cxn modelId="{2FE9BA2E-F2E2-4790-9C31-0754DDE0BA3C}" type="presOf" srcId="{6615FE1F-816E-4EC5-8223-CEC9E3CF9D64}" destId="{283304F1-9ED9-4AA9-88EB-C0C1C339BBD9}" srcOrd="0" destOrd="0" presId="urn:microsoft.com/office/officeart/2009/3/layout/PlusandMinus"/>
    <dgm:cxn modelId="{8240AE85-AF65-4E7F-BC1A-A6FC785C6D2B}" type="presOf" srcId="{6F289426-E582-43D4-99D7-074EFBD93E97}" destId="{06B1C795-CED1-4257-A1CF-47D61ACE8CAE}" srcOrd="0" destOrd="0" presId="urn:microsoft.com/office/officeart/2009/3/layout/PlusandMinus"/>
    <dgm:cxn modelId="{ACC85D8A-662F-4750-A888-D7CFA7C905F8}" type="presOf" srcId="{6AD059F6-836D-41DD-8D74-615C8E200D2A}" destId="{0E2FAD6A-03B1-446B-ABD8-DC9707C19C3E}" srcOrd="0" destOrd="0" presId="urn:microsoft.com/office/officeart/2009/3/layout/PlusandMinus"/>
    <dgm:cxn modelId="{47BBD70A-4C49-4D42-9562-5DC1A6F8C2A8}" srcId="{6F289426-E582-43D4-99D7-074EFBD93E97}" destId="{6615FE1F-816E-4EC5-8223-CEC9E3CF9D64}" srcOrd="0" destOrd="0" parTransId="{FBA6D139-6977-4508-ABB7-39B1969EF9EB}" sibTransId="{EA7D4301-ABEA-43EF-B012-372DBAA78BCE}"/>
    <dgm:cxn modelId="{D90E1BCE-47B3-4E93-83A0-15FCF48E7498}" srcId="{6F289426-E582-43D4-99D7-074EFBD93E97}" destId="{6AD059F6-836D-41DD-8D74-615C8E200D2A}" srcOrd="1" destOrd="0" parTransId="{156EF937-8064-4548-8389-938870753630}" sibTransId="{3F209DD9-5E47-4CA7-9E52-4EC98A92A5FE}"/>
    <dgm:cxn modelId="{FA7B24E0-9D0F-41B6-AD52-E760E046BF88}" type="presParOf" srcId="{06B1C795-CED1-4257-A1CF-47D61ACE8CAE}" destId="{5972A2C9-6A0F-48B6-971E-70D3069EC58E}" srcOrd="0" destOrd="0" presId="urn:microsoft.com/office/officeart/2009/3/layout/PlusandMinus"/>
    <dgm:cxn modelId="{FA0B86AB-8B35-4BEE-B9B5-0D052F82288C}" type="presParOf" srcId="{06B1C795-CED1-4257-A1CF-47D61ACE8CAE}" destId="{283304F1-9ED9-4AA9-88EB-C0C1C339BBD9}" srcOrd="1" destOrd="0" presId="urn:microsoft.com/office/officeart/2009/3/layout/PlusandMinus"/>
    <dgm:cxn modelId="{5448C696-8C27-42F0-B742-911266AD378D}" type="presParOf" srcId="{06B1C795-CED1-4257-A1CF-47D61ACE8CAE}" destId="{0E2FAD6A-03B1-446B-ABD8-DC9707C19C3E}" srcOrd="2" destOrd="0" presId="urn:microsoft.com/office/officeart/2009/3/layout/PlusandMinus"/>
    <dgm:cxn modelId="{D6F66F0E-0919-4499-9468-24ADAC053DB3}" type="presParOf" srcId="{06B1C795-CED1-4257-A1CF-47D61ACE8CAE}" destId="{608F766B-AECB-424C-BD26-08E5056290C6}" srcOrd="3" destOrd="0" presId="urn:microsoft.com/office/officeart/2009/3/layout/PlusandMinus"/>
    <dgm:cxn modelId="{55FBC440-BEE6-45DC-90BE-5F6F58795605}" type="presParOf" srcId="{06B1C795-CED1-4257-A1CF-47D61ACE8CAE}" destId="{53D2E3B7-2B34-488E-A2B2-DA7C02990186}" srcOrd="4" destOrd="0" presId="urn:microsoft.com/office/officeart/2009/3/layout/PlusandMinus"/>
    <dgm:cxn modelId="{8AB75959-016B-40EA-9D58-789ECA4153FF}" type="presParOf" srcId="{06B1C795-CED1-4257-A1CF-47D61ACE8CAE}" destId="{7F5CCB52-057C-4CE0-8442-3073951B1C6C}"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BAF6B3-44DB-4FCA-A11B-903701E5CE03}"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60C6466F-6458-46F9-9313-174F93BEDFDD}">
      <dgm:prSet phldrT="[Text]"/>
      <dgm:spPr/>
      <dgm:t>
        <a:bodyPr/>
        <a:lstStyle/>
        <a:p>
          <a:r>
            <a:rPr lang="en-US" dirty="0" smtClean="0"/>
            <a:t>Legacy</a:t>
          </a:r>
          <a:endParaRPr lang="en-US" dirty="0"/>
        </a:p>
      </dgm:t>
    </dgm:pt>
    <dgm:pt modelId="{4F68553B-D785-4188-AF73-1A57AF47DFBA}" type="parTrans" cxnId="{73771449-ABFB-4C54-A9C7-9EDD14E3BD4B}">
      <dgm:prSet/>
      <dgm:spPr/>
      <dgm:t>
        <a:bodyPr/>
        <a:lstStyle/>
        <a:p>
          <a:endParaRPr lang="en-US"/>
        </a:p>
      </dgm:t>
    </dgm:pt>
    <dgm:pt modelId="{F351138A-B01A-4431-BD2F-0A9902D952FE}" type="sibTrans" cxnId="{73771449-ABFB-4C54-A9C7-9EDD14E3BD4B}">
      <dgm:prSet/>
      <dgm:spPr/>
      <dgm:t>
        <a:bodyPr/>
        <a:lstStyle/>
        <a:p>
          <a:endParaRPr lang="en-US"/>
        </a:p>
      </dgm:t>
    </dgm:pt>
    <dgm:pt modelId="{E77DC809-5CC0-429F-B1DB-4F0663C03C59}">
      <dgm:prSet phldrT="[Text]"/>
      <dgm:spPr/>
      <dgm:t>
        <a:bodyPr/>
        <a:lstStyle/>
        <a:p>
          <a:r>
            <a:rPr lang="en-US" dirty="0" smtClean="0"/>
            <a:t>Refactor</a:t>
          </a:r>
          <a:endParaRPr lang="en-US" dirty="0"/>
        </a:p>
      </dgm:t>
    </dgm:pt>
    <dgm:pt modelId="{4DD5E060-2712-47E5-A83E-E9067796A0E1}" type="parTrans" cxnId="{01330989-F111-4049-95C6-D951FEEB4AEA}">
      <dgm:prSet/>
      <dgm:spPr/>
      <dgm:t>
        <a:bodyPr/>
        <a:lstStyle/>
        <a:p>
          <a:endParaRPr lang="en-US"/>
        </a:p>
      </dgm:t>
    </dgm:pt>
    <dgm:pt modelId="{34A24AC8-A607-4359-8E30-E6A61BA3D3FC}" type="sibTrans" cxnId="{01330989-F111-4049-95C6-D951FEEB4AEA}">
      <dgm:prSet/>
      <dgm:spPr/>
      <dgm:t>
        <a:bodyPr/>
        <a:lstStyle/>
        <a:p>
          <a:endParaRPr lang="en-US"/>
        </a:p>
      </dgm:t>
    </dgm:pt>
    <dgm:pt modelId="{D594EA73-9042-4A86-967C-E49F58FA0DBE}">
      <dgm:prSet phldrT="[Text]"/>
      <dgm:spPr/>
      <dgm:t>
        <a:bodyPr/>
        <a:lstStyle/>
        <a:p>
          <a:r>
            <a:rPr lang="en-US" dirty="0" smtClean="0"/>
            <a:t>Restructure</a:t>
          </a:r>
          <a:endParaRPr lang="en-US" dirty="0"/>
        </a:p>
      </dgm:t>
    </dgm:pt>
    <dgm:pt modelId="{EF200C1D-152A-4740-BA62-D930005600C4}" type="parTrans" cxnId="{573996EE-C5D3-4188-8137-92684D0B3174}">
      <dgm:prSet/>
      <dgm:spPr/>
      <dgm:t>
        <a:bodyPr/>
        <a:lstStyle/>
        <a:p>
          <a:endParaRPr lang="en-US"/>
        </a:p>
      </dgm:t>
    </dgm:pt>
    <dgm:pt modelId="{E569E2D0-26D8-4172-94B6-A771B0CEF662}" type="sibTrans" cxnId="{573996EE-C5D3-4188-8137-92684D0B3174}">
      <dgm:prSet/>
      <dgm:spPr/>
      <dgm:t>
        <a:bodyPr/>
        <a:lstStyle/>
        <a:p>
          <a:endParaRPr lang="en-US"/>
        </a:p>
      </dgm:t>
    </dgm:pt>
    <dgm:pt modelId="{ACCC1EDD-3EF7-420E-936C-B283F49EC0A3}">
      <dgm:prSet phldrT="[Text]"/>
      <dgm:spPr/>
      <dgm:t>
        <a:bodyPr/>
        <a:lstStyle/>
        <a:p>
          <a:r>
            <a:rPr lang="en-US" dirty="0" smtClean="0"/>
            <a:t>New/</a:t>
          </a:r>
        </a:p>
        <a:p>
          <a:r>
            <a:rPr lang="en-US" dirty="0" smtClean="0"/>
            <a:t>Improved</a:t>
          </a:r>
          <a:endParaRPr lang="en-US" dirty="0"/>
        </a:p>
      </dgm:t>
    </dgm:pt>
    <dgm:pt modelId="{04309CA9-169A-4F4A-B457-67DFF1E98A9B}" type="parTrans" cxnId="{6EE131A0-4C9F-49F5-9A24-D42E36A00EF3}">
      <dgm:prSet/>
      <dgm:spPr/>
      <dgm:t>
        <a:bodyPr/>
        <a:lstStyle/>
        <a:p>
          <a:endParaRPr lang="en-US"/>
        </a:p>
      </dgm:t>
    </dgm:pt>
    <dgm:pt modelId="{2B978473-EBFC-4A34-AB1C-CF01E24EC412}" type="sibTrans" cxnId="{6EE131A0-4C9F-49F5-9A24-D42E36A00EF3}">
      <dgm:prSet/>
      <dgm:spPr/>
      <dgm:t>
        <a:bodyPr/>
        <a:lstStyle/>
        <a:p>
          <a:endParaRPr lang="en-US"/>
        </a:p>
      </dgm:t>
    </dgm:pt>
    <dgm:pt modelId="{17247EA9-5AE7-4825-92BD-885EF5D22DF6}">
      <dgm:prSet phldrT="[Text]"/>
      <dgm:spPr/>
      <dgm:t>
        <a:bodyPr/>
        <a:lstStyle/>
        <a:p>
          <a:r>
            <a:rPr lang="en-US" dirty="0" smtClean="0"/>
            <a:t>Design Patterns</a:t>
          </a:r>
          <a:endParaRPr lang="en-US" dirty="0"/>
        </a:p>
      </dgm:t>
    </dgm:pt>
    <dgm:pt modelId="{B3A1FB5D-4F2A-41CF-8DB0-82136C7DB125}" type="parTrans" cxnId="{3EEA1DD5-0DC7-484B-B57F-4F3612044E31}">
      <dgm:prSet/>
      <dgm:spPr/>
      <dgm:t>
        <a:bodyPr/>
        <a:lstStyle/>
        <a:p>
          <a:endParaRPr lang="en-US"/>
        </a:p>
      </dgm:t>
    </dgm:pt>
    <dgm:pt modelId="{0962CB1D-030B-4946-AABF-2A5C8A1E1015}" type="sibTrans" cxnId="{3EEA1DD5-0DC7-484B-B57F-4F3612044E31}">
      <dgm:prSet/>
      <dgm:spPr/>
      <dgm:t>
        <a:bodyPr/>
        <a:lstStyle/>
        <a:p>
          <a:endParaRPr lang="en-US"/>
        </a:p>
      </dgm:t>
    </dgm:pt>
    <dgm:pt modelId="{224C573A-7C87-4D11-B1AF-300E0D9A847E}">
      <dgm:prSet phldrT="[Text]"/>
      <dgm:spPr/>
      <dgm:t>
        <a:bodyPr/>
        <a:lstStyle/>
        <a:p>
          <a:r>
            <a:rPr lang="en-US" dirty="0" smtClean="0"/>
            <a:t>S.O.L.I.D.</a:t>
          </a:r>
          <a:endParaRPr lang="en-US" dirty="0"/>
        </a:p>
      </dgm:t>
    </dgm:pt>
    <dgm:pt modelId="{CEA2D3FC-6A1D-46D9-92ED-7AAC31F9AEF9}" type="parTrans" cxnId="{0D68939C-44C0-4B89-87AE-989694CDFA3A}">
      <dgm:prSet/>
      <dgm:spPr/>
      <dgm:t>
        <a:bodyPr/>
        <a:lstStyle/>
        <a:p>
          <a:endParaRPr lang="en-US"/>
        </a:p>
      </dgm:t>
    </dgm:pt>
    <dgm:pt modelId="{B6190674-BE9A-4C7B-BC68-C90B01135E62}" type="sibTrans" cxnId="{0D68939C-44C0-4B89-87AE-989694CDFA3A}">
      <dgm:prSet/>
      <dgm:spPr/>
      <dgm:t>
        <a:bodyPr/>
        <a:lstStyle/>
        <a:p>
          <a:endParaRPr lang="en-US"/>
        </a:p>
      </dgm:t>
    </dgm:pt>
    <dgm:pt modelId="{2F7B09D7-1DD6-454E-84AB-1FEA7EC3AD25}">
      <dgm:prSet phldrT="[Text]"/>
      <dgm:spPr/>
      <dgm:t>
        <a:bodyPr/>
        <a:lstStyle/>
        <a:p>
          <a:r>
            <a:rPr lang="en-US" dirty="0" smtClean="0"/>
            <a:t>TDD</a:t>
          </a:r>
          <a:endParaRPr lang="en-US" dirty="0"/>
        </a:p>
      </dgm:t>
    </dgm:pt>
    <dgm:pt modelId="{5B20F6B4-5673-47CC-BECA-8B45FCF0AC24}" type="parTrans" cxnId="{ABC453B5-3104-496F-A71D-16A2A7E1B386}">
      <dgm:prSet/>
      <dgm:spPr/>
      <dgm:t>
        <a:bodyPr/>
        <a:lstStyle/>
        <a:p>
          <a:endParaRPr lang="en-US"/>
        </a:p>
      </dgm:t>
    </dgm:pt>
    <dgm:pt modelId="{7E107958-A3A3-4185-A5C9-32A542C7043C}" type="sibTrans" cxnId="{ABC453B5-3104-496F-A71D-16A2A7E1B386}">
      <dgm:prSet/>
      <dgm:spPr/>
      <dgm:t>
        <a:bodyPr/>
        <a:lstStyle/>
        <a:p>
          <a:endParaRPr lang="en-US"/>
        </a:p>
      </dgm:t>
    </dgm:pt>
    <dgm:pt modelId="{5BBF2847-795B-43B8-B00D-A529BE0E328C}" type="pres">
      <dgm:prSet presAssocID="{D0BAF6B3-44DB-4FCA-A11B-903701E5CE03}" presName="outerComposite" presStyleCnt="0">
        <dgm:presLayoutVars>
          <dgm:chMax val="2"/>
          <dgm:animLvl val="lvl"/>
          <dgm:resizeHandles val="exact"/>
        </dgm:presLayoutVars>
      </dgm:prSet>
      <dgm:spPr/>
      <dgm:t>
        <a:bodyPr/>
        <a:lstStyle/>
        <a:p>
          <a:endParaRPr lang="en-US"/>
        </a:p>
      </dgm:t>
    </dgm:pt>
    <dgm:pt modelId="{CFB14506-FAC0-4A6B-89D6-DA2B66325751}" type="pres">
      <dgm:prSet presAssocID="{D0BAF6B3-44DB-4FCA-A11B-903701E5CE03}" presName="dummyMaxCanvas" presStyleCnt="0"/>
      <dgm:spPr/>
    </dgm:pt>
    <dgm:pt modelId="{E24DEB4F-F507-4001-9D46-871B42A9ED44}" type="pres">
      <dgm:prSet presAssocID="{D0BAF6B3-44DB-4FCA-A11B-903701E5CE03}" presName="parentComposite" presStyleCnt="0"/>
      <dgm:spPr/>
    </dgm:pt>
    <dgm:pt modelId="{8DFEB5EF-D77F-4FA8-B0E8-CEA2B9639103}" type="pres">
      <dgm:prSet presAssocID="{D0BAF6B3-44DB-4FCA-A11B-903701E5CE03}" presName="parent1" presStyleLbl="alignAccFollowNode1" presStyleIdx="0" presStyleCnt="4">
        <dgm:presLayoutVars>
          <dgm:chMax val="4"/>
        </dgm:presLayoutVars>
      </dgm:prSet>
      <dgm:spPr/>
      <dgm:t>
        <a:bodyPr/>
        <a:lstStyle/>
        <a:p>
          <a:endParaRPr lang="en-US"/>
        </a:p>
      </dgm:t>
    </dgm:pt>
    <dgm:pt modelId="{DC33B3AB-0A6A-4888-9FA9-EFB195145B93}" type="pres">
      <dgm:prSet presAssocID="{D0BAF6B3-44DB-4FCA-A11B-903701E5CE03}" presName="parent2" presStyleLbl="alignAccFollowNode1" presStyleIdx="1" presStyleCnt="4">
        <dgm:presLayoutVars>
          <dgm:chMax val="4"/>
        </dgm:presLayoutVars>
      </dgm:prSet>
      <dgm:spPr/>
      <dgm:t>
        <a:bodyPr/>
        <a:lstStyle/>
        <a:p>
          <a:endParaRPr lang="en-US"/>
        </a:p>
      </dgm:t>
    </dgm:pt>
    <dgm:pt modelId="{9A57A44D-36D3-4767-9C4B-5AB6F763E730}" type="pres">
      <dgm:prSet presAssocID="{D0BAF6B3-44DB-4FCA-A11B-903701E5CE03}" presName="childrenComposite" presStyleCnt="0"/>
      <dgm:spPr/>
    </dgm:pt>
    <dgm:pt modelId="{A7E66A85-F23E-4088-AC3C-1CB3361AD0BB}" type="pres">
      <dgm:prSet presAssocID="{D0BAF6B3-44DB-4FCA-A11B-903701E5CE03}" presName="dummyMaxCanvas_ChildArea" presStyleCnt="0"/>
      <dgm:spPr/>
    </dgm:pt>
    <dgm:pt modelId="{BBD89685-AA1F-421F-A695-A1EDEF7FD393}" type="pres">
      <dgm:prSet presAssocID="{D0BAF6B3-44DB-4FCA-A11B-903701E5CE03}" presName="fulcrum" presStyleLbl="alignAccFollowNode1" presStyleIdx="2" presStyleCnt="4"/>
      <dgm:spPr/>
    </dgm:pt>
    <dgm:pt modelId="{91C80BA7-2471-4B05-9E9C-9F43A5F69BED}" type="pres">
      <dgm:prSet presAssocID="{D0BAF6B3-44DB-4FCA-A11B-903701E5CE03}" presName="balance_23" presStyleLbl="alignAccFollowNode1" presStyleIdx="3" presStyleCnt="4">
        <dgm:presLayoutVars>
          <dgm:bulletEnabled val="1"/>
        </dgm:presLayoutVars>
      </dgm:prSet>
      <dgm:spPr/>
    </dgm:pt>
    <dgm:pt modelId="{9A690D04-77E6-437A-8BB1-3BAB256913B4}" type="pres">
      <dgm:prSet presAssocID="{D0BAF6B3-44DB-4FCA-A11B-903701E5CE03}" presName="right_23_1" presStyleLbl="node1" presStyleIdx="0" presStyleCnt="5">
        <dgm:presLayoutVars>
          <dgm:bulletEnabled val="1"/>
        </dgm:presLayoutVars>
      </dgm:prSet>
      <dgm:spPr/>
      <dgm:t>
        <a:bodyPr/>
        <a:lstStyle/>
        <a:p>
          <a:endParaRPr lang="en-US"/>
        </a:p>
      </dgm:t>
    </dgm:pt>
    <dgm:pt modelId="{A77884D1-F621-4F94-B52E-7C166C64D228}" type="pres">
      <dgm:prSet presAssocID="{D0BAF6B3-44DB-4FCA-A11B-903701E5CE03}" presName="right_23_2" presStyleLbl="node1" presStyleIdx="1" presStyleCnt="5">
        <dgm:presLayoutVars>
          <dgm:bulletEnabled val="1"/>
        </dgm:presLayoutVars>
      </dgm:prSet>
      <dgm:spPr/>
      <dgm:t>
        <a:bodyPr/>
        <a:lstStyle/>
        <a:p>
          <a:endParaRPr lang="en-US"/>
        </a:p>
      </dgm:t>
    </dgm:pt>
    <dgm:pt modelId="{9E12082E-F228-4EA6-BA81-252635DA63DD}" type="pres">
      <dgm:prSet presAssocID="{D0BAF6B3-44DB-4FCA-A11B-903701E5CE03}" presName="right_23_3" presStyleLbl="node1" presStyleIdx="2" presStyleCnt="5">
        <dgm:presLayoutVars>
          <dgm:bulletEnabled val="1"/>
        </dgm:presLayoutVars>
      </dgm:prSet>
      <dgm:spPr/>
      <dgm:t>
        <a:bodyPr/>
        <a:lstStyle/>
        <a:p>
          <a:endParaRPr lang="en-US"/>
        </a:p>
      </dgm:t>
    </dgm:pt>
    <dgm:pt modelId="{CE3E6C72-8768-44B8-87A1-D1ADFBEBE0FA}" type="pres">
      <dgm:prSet presAssocID="{D0BAF6B3-44DB-4FCA-A11B-903701E5CE03}" presName="left_23_1" presStyleLbl="node1" presStyleIdx="3" presStyleCnt="5">
        <dgm:presLayoutVars>
          <dgm:bulletEnabled val="1"/>
        </dgm:presLayoutVars>
      </dgm:prSet>
      <dgm:spPr/>
      <dgm:t>
        <a:bodyPr/>
        <a:lstStyle/>
        <a:p>
          <a:endParaRPr lang="en-US"/>
        </a:p>
      </dgm:t>
    </dgm:pt>
    <dgm:pt modelId="{7F29B93C-0F3B-44DB-B6AE-3DE9F79A8B4A}" type="pres">
      <dgm:prSet presAssocID="{D0BAF6B3-44DB-4FCA-A11B-903701E5CE03}" presName="left_23_2" presStyleLbl="node1" presStyleIdx="4" presStyleCnt="5">
        <dgm:presLayoutVars>
          <dgm:bulletEnabled val="1"/>
        </dgm:presLayoutVars>
      </dgm:prSet>
      <dgm:spPr/>
      <dgm:t>
        <a:bodyPr/>
        <a:lstStyle/>
        <a:p>
          <a:endParaRPr lang="en-US"/>
        </a:p>
      </dgm:t>
    </dgm:pt>
  </dgm:ptLst>
  <dgm:cxnLst>
    <dgm:cxn modelId="{73771449-ABFB-4C54-A9C7-9EDD14E3BD4B}" srcId="{D0BAF6B3-44DB-4FCA-A11B-903701E5CE03}" destId="{60C6466F-6458-46F9-9313-174F93BEDFDD}" srcOrd="0" destOrd="0" parTransId="{4F68553B-D785-4188-AF73-1A57AF47DFBA}" sibTransId="{F351138A-B01A-4431-BD2F-0A9902D952FE}"/>
    <dgm:cxn modelId="{0D68939C-44C0-4B89-87AE-989694CDFA3A}" srcId="{ACCC1EDD-3EF7-420E-936C-B283F49EC0A3}" destId="{224C573A-7C87-4D11-B1AF-300E0D9A847E}" srcOrd="1" destOrd="0" parTransId="{CEA2D3FC-6A1D-46D9-92ED-7AAC31F9AEF9}" sibTransId="{B6190674-BE9A-4C7B-BC68-C90B01135E62}"/>
    <dgm:cxn modelId="{FE899FB8-3D2F-456F-9FBA-766658F9131E}" type="presOf" srcId="{ACCC1EDD-3EF7-420E-936C-B283F49EC0A3}" destId="{DC33B3AB-0A6A-4888-9FA9-EFB195145B93}" srcOrd="0" destOrd="0" presId="urn:microsoft.com/office/officeart/2005/8/layout/balance1"/>
    <dgm:cxn modelId="{1A28CC7A-8BBE-446A-8325-1759A107DD6D}" type="presOf" srcId="{D594EA73-9042-4A86-967C-E49F58FA0DBE}" destId="{7F29B93C-0F3B-44DB-B6AE-3DE9F79A8B4A}" srcOrd="0" destOrd="0" presId="urn:microsoft.com/office/officeart/2005/8/layout/balance1"/>
    <dgm:cxn modelId="{01330989-F111-4049-95C6-D951FEEB4AEA}" srcId="{60C6466F-6458-46F9-9313-174F93BEDFDD}" destId="{E77DC809-5CC0-429F-B1DB-4F0663C03C59}" srcOrd="0" destOrd="0" parTransId="{4DD5E060-2712-47E5-A83E-E9067796A0E1}" sibTransId="{34A24AC8-A607-4359-8E30-E6A61BA3D3FC}"/>
    <dgm:cxn modelId="{C07811C3-5887-4068-9E81-3CD8C6F39CA8}" type="presOf" srcId="{224C573A-7C87-4D11-B1AF-300E0D9A847E}" destId="{A77884D1-F621-4F94-B52E-7C166C64D228}" srcOrd="0" destOrd="0" presId="urn:microsoft.com/office/officeart/2005/8/layout/balance1"/>
    <dgm:cxn modelId="{573996EE-C5D3-4188-8137-92684D0B3174}" srcId="{60C6466F-6458-46F9-9313-174F93BEDFDD}" destId="{D594EA73-9042-4A86-967C-E49F58FA0DBE}" srcOrd="1" destOrd="0" parTransId="{EF200C1D-152A-4740-BA62-D930005600C4}" sibTransId="{E569E2D0-26D8-4172-94B6-A771B0CEF662}"/>
    <dgm:cxn modelId="{3AD7FBE7-F2E4-4E53-8B72-A0341D4593F9}" type="presOf" srcId="{2F7B09D7-1DD6-454E-84AB-1FEA7EC3AD25}" destId="{9E12082E-F228-4EA6-BA81-252635DA63DD}" srcOrd="0" destOrd="0" presId="urn:microsoft.com/office/officeart/2005/8/layout/balance1"/>
    <dgm:cxn modelId="{6EE131A0-4C9F-49F5-9A24-D42E36A00EF3}" srcId="{D0BAF6B3-44DB-4FCA-A11B-903701E5CE03}" destId="{ACCC1EDD-3EF7-420E-936C-B283F49EC0A3}" srcOrd="1" destOrd="0" parTransId="{04309CA9-169A-4F4A-B457-67DFF1E98A9B}" sibTransId="{2B978473-EBFC-4A34-AB1C-CF01E24EC412}"/>
    <dgm:cxn modelId="{F424592B-DDDA-4D53-87AE-B4DE94B12840}" type="presOf" srcId="{E77DC809-5CC0-429F-B1DB-4F0663C03C59}" destId="{CE3E6C72-8768-44B8-87A1-D1ADFBEBE0FA}" srcOrd="0" destOrd="0" presId="urn:microsoft.com/office/officeart/2005/8/layout/balance1"/>
    <dgm:cxn modelId="{7A23F1A9-587E-4F1C-89C0-74889DF950AA}" type="presOf" srcId="{D0BAF6B3-44DB-4FCA-A11B-903701E5CE03}" destId="{5BBF2847-795B-43B8-B00D-A529BE0E328C}" srcOrd="0" destOrd="0" presId="urn:microsoft.com/office/officeart/2005/8/layout/balance1"/>
    <dgm:cxn modelId="{2D825D29-D6A9-422D-8305-F39176ADD725}" type="presOf" srcId="{17247EA9-5AE7-4825-92BD-885EF5D22DF6}" destId="{9A690D04-77E6-437A-8BB1-3BAB256913B4}" srcOrd="0" destOrd="0" presId="urn:microsoft.com/office/officeart/2005/8/layout/balance1"/>
    <dgm:cxn modelId="{32C6B58D-594E-4118-A66B-F2C903350692}" type="presOf" srcId="{60C6466F-6458-46F9-9313-174F93BEDFDD}" destId="{8DFEB5EF-D77F-4FA8-B0E8-CEA2B9639103}" srcOrd="0" destOrd="0" presId="urn:microsoft.com/office/officeart/2005/8/layout/balance1"/>
    <dgm:cxn modelId="{ABC453B5-3104-496F-A71D-16A2A7E1B386}" srcId="{ACCC1EDD-3EF7-420E-936C-B283F49EC0A3}" destId="{2F7B09D7-1DD6-454E-84AB-1FEA7EC3AD25}" srcOrd="2" destOrd="0" parTransId="{5B20F6B4-5673-47CC-BECA-8B45FCF0AC24}" sibTransId="{7E107958-A3A3-4185-A5C9-32A542C7043C}"/>
    <dgm:cxn modelId="{3EEA1DD5-0DC7-484B-B57F-4F3612044E31}" srcId="{ACCC1EDD-3EF7-420E-936C-B283F49EC0A3}" destId="{17247EA9-5AE7-4825-92BD-885EF5D22DF6}" srcOrd="0" destOrd="0" parTransId="{B3A1FB5D-4F2A-41CF-8DB0-82136C7DB125}" sibTransId="{0962CB1D-030B-4946-AABF-2A5C8A1E1015}"/>
    <dgm:cxn modelId="{BD0757D5-D820-4E13-A85F-7106F5F82FC6}" type="presParOf" srcId="{5BBF2847-795B-43B8-B00D-A529BE0E328C}" destId="{CFB14506-FAC0-4A6B-89D6-DA2B66325751}" srcOrd="0" destOrd="0" presId="urn:microsoft.com/office/officeart/2005/8/layout/balance1"/>
    <dgm:cxn modelId="{576F2031-1D2C-4EFB-B360-EA855E960559}" type="presParOf" srcId="{5BBF2847-795B-43B8-B00D-A529BE0E328C}" destId="{E24DEB4F-F507-4001-9D46-871B42A9ED44}" srcOrd="1" destOrd="0" presId="urn:microsoft.com/office/officeart/2005/8/layout/balance1"/>
    <dgm:cxn modelId="{EB2DEC76-AD22-4FC4-9388-8078037B460D}" type="presParOf" srcId="{E24DEB4F-F507-4001-9D46-871B42A9ED44}" destId="{8DFEB5EF-D77F-4FA8-B0E8-CEA2B9639103}" srcOrd="0" destOrd="0" presId="urn:microsoft.com/office/officeart/2005/8/layout/balance1"/>
    <dgm:cxn modelId="{F1FCDE4E-B71C-4646-A035-A48F326092B4}" type="presParOf" srcId="{E24DEB4F-F507-4001-9D46-871B42A9ED44}" destId="{DC33B3AB-0A6A-4888-9FA9-EFB195145B93}" srcOrd="1" destOrd="0" presId="urn:microsoft.com/office/officeart/2005/8/layout/balance1"/>
    <dgm:cxn modelId="{2ACC6917-FBB9-4259-B99B-19D26ED3737C}" type="presParOf" srcId="{5BBF2847-795B-43B8-B00D-A529BE0E328C}" destId="{9A57A44D-36D3-4767-9C4B-5AB6F763E730}" srcOrd="2" destOrd="0" presId="urn:microsoft.com/office/officeart/2005/8/layout/balance1"/>
    <dgm:cxn modelId="{A3829B36-A80E-414F-82F4-5D681931484C}" type="presParOf" srcId="{9A57A44D-36D3-4767-9C4B-5AB6F763E730}" destId="{A7E66A85-F23E-4088-AC3C-1CB3361AD0BB}" srcOrd="0" destOrd="0" presId="urn:microsoft.com/office/officeart/2005/8/layout/balance1"/>
    <dgm:cxn modelId="{53FDFDDE-893C-4A8F-9050-4AD1FE98427D}" type="presParOf" srcId="{9A57A44D-36D3-4767-9C4B-5AB6F763E730}" destId="{BBD89685-AA1F-421F-A695-A1EDEF7FD393}" srcOrd="1" destOrd="0" presId="urn:microsoft.com/office/officeart/2005/8/layout/balance1"/>
    <dgm:cxn modelId="{7E42413F-8A1C-4C18-828A-AF09E54D4060}" type="presParOf" srcId="{9A57A44D-36D3-4767-9C4B-5AB6F763E730}" destId="{91C80BA7-2471-4B05-9E9C-9F43A5F69BED}" srcOrd="2" destOrd="0" presId="urn:microsoft.com/office/officeart/2005/8/layout/balance1"/>
    <dgm:cxn modelId="{32A66DF2-C501-4F39-8041-954AB19AD6B1}" type="presParOf" srcId="{9A57A44D-36D3-4767-9C4B-5AB6F763E730}" destId="{9A690D04-77E6-437A-8BB1-3BAB256913B4}" srcOrd="3" destOrd="0" presId="urn:microsoft.com/office/officeart/2005/8/layout/balance1"/>
    <dgm:cxn modelId="{989D68F2-6C67-47FC-A83C-6FF4066CC891}" type="presParOf" srcId="{9A57A44D-36D3-4767-9C4B-5AB6F763E730}" destId="{A77884D1-F621-4F94-B52E-7C166C64D228}" srcOrd="4" destOrd="0" presId="urn:microsoft.com/office/officeart/2005/8/layout/balance1"/>
    <dgm:cxn modelId="{8F61A28C-B9F9-4819-8B46-0CB70D88F6A3}" type="presParOf" srcId="{9A57A44D-36D3-4767-9C4B-5AB6F763E730}" destId="{9E12082E-F228-4EA6-BA81-252635DA63DD}" srcOrd="5" destOrd="0" presId="urn:microsoft.com/office/officeart/2005/8/layout/balance1"/>
    <dgm:cxn modelId="{99FB74DD-3CA2-4F1F-9331-7711880BB1AE}" type="presParOf" srcId="{9A57A44D-36D3-4767-9C4B-5AB6F763E730}" destId="{CE3E6C72-8768-44B8-87A1-D1ADFBEBE0FA}" srcOrd="6" destOrd="0" presId="urn:microsoft.com/office/officeart/2005/8/layout/balance1"/>
    <dgm:cxn modelId="{00CDEB3E-48A4-4B8F-A949-001E8574D527}" type="presParOf" srcId="{9A57A44D-36D3-4767-9C4B-5AB6F763E730}" destId="{7F29B93C-0F3B-44DB-B6AE-3DE9F79A8B4A}" srcOrd="7"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smtClean="0"/>
            <a:t>Why Unit Testing?</a:t>
          </a:r>
          <a:endParaRPr lang="en-US" sz="2400" dirty="0"/>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smtClean="0"/>
            <a:t>&gt; Getting Started</a:t>
          </a:r>
        </a:p>
        <a:p>
          <a:r>
            <a:rPr lang="en-US" sz="2400" dirty="0" smtClean="0"/>
            <a:t> &gt; Writing and Running Tests</a:t>
          </a:r>
        </a:p>
        <a:p>
          <a:r>
            <a:rPr lang="en-US" sz="2400" dirty="0" smtClean="0"/>
            <a:t>&gt; Mocking</a:t>
          </a:r>
          <a:endParaRPr lang="en-US" sz="2400" dirty="0"/>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smtClean="0"/>
            <a:t>What’s Next?</a:t>
          </a:r>
          <a:endParaRPr lang="en-US" sz="2400" dirty="0"/>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t>
        <a:bodyPr/>
        <a:lstStyle/>
        <a:p>
          <a:endParaRPr lang="en-US"/>
        </a:p>
      </dgm:t>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t>
        <a:bodyPr/>
        <a:lstStyle/>
        <a:p>
          <a:endParaRPr lang="en-US"/>
        </a:p>
      </dgm:t>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t>
        <a:bodyPr/>
        <a:lstStyle/>
        <a:p>
          <a:endParaRPr lang="en-US"/>
        </a:p>
      </dgm:t>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dgm:pt>
    <dgm:pt modelId="{F4D9450E-B429-4F4B-8D51-12EDAE993C6E}" type="pres">
      <dgm:prSet presAssocID="{D8099A2D-DFAF-4615-BA0D-8546DEE309E3}" presName="text_2" presStyleLbl="node1" presStyleIdx="1" presStyleCnt="3" custScaleY="192842">
        <dgm:presLayoutVars>
          <dgm:bulletEnabled val="1"/>
        </dgm:presLayoutVars>
      </dgm:prSet>
      <dgm:spPr/>
      <dgm:t>
        <a:bodyPr/>
        <a:lstStyle/>
        <a:p>
          <a:endParaRPr lang="en-US"/>
        </a:p>
      </dgm:t>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dgm:pt>
    <dgm:pt modelId="{6B747725-816F-497E-AD1A-3B239F472931}" type="pres">
      <dgm:prSet presAssocID="{96238AB0-3E60-4345-A8BB-5DC959EB425D}" presName="text_3" presStyleLbl="node1" presStyleIdx="2" presStyleCnt="3">
        <dgm:presLayoutVars>
          <dgm:bulletEnabled val="1"/>
        </dgm:presLayoutVars>
      </dgm:prSet>
      <dgm:spPr/>
      <dgm:t>
        <a:bodyPr/>
        <a:lstStyle/>
        <a:p>
          <a:endParaRPr lang="en-US"/>
        </a:p>
      </dgm:t>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dgm:pt>
  </dgm:ptLst>
  <dgm:cxnLst>
    <dgm:cxn modelId="{12EF1914-41EE-4FA2-9323-C0BC95A6F29A}" type="presOf" srcId="{96238AB0-3E60-4345-A8BB-5DC959EB425D}" destId="{6B747725-816F-497E-AD1A-3B239F472931}"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C0694162-EDCA-4E60-A665-F37D0BA2F6D5}" type="presOf" srcId="{8BF3C4E9-F523-4844-A02F-E2C5E7F72065}" destId="{8A181E3F-A5E6-42EC-B617-38C9DB2D11F2}"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497DD49B-6669-439E-A373-6636FB66635F}" type="presOf" srcId="{A85D72A2-E45E-4CBC-A327-92003FC03E48}" destId="{33873E8C-2839-494D-888B-2D6045555E23}" srcOrd="0" destOrd="0" presId="urn:microsoft.com/office/officeart/2008/layout/VerticalCurvedList"/>
    <dgm:cxn modelId="{55A5CBA3-1E99-4A02-AF32-8C59DA6926FA}" type="presOf" srcId="{D8099A2D-DFAF-4615-BA0D-8546DEE309E3}" destId="{F4D9450E-B429-4F4B-8D51-12EDAE993C6E}"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41341ABD-84C8-42DF-9D77-8ACFFEA01BDC}" type="presOf" srcId="{E2E715B1-F839-4A90-97CA-36FB28EBEABE}" destId="{41C0712D-6230-42F5-8134-6AA77C571944}" srcOrd="0" destOrd="0" presId="urn:microsoft.com/office/officeart/2008/layout/VerticalCurvedList"/>
    <dgm:cxn modelId="{A294D571-9C63-4690-9A3A-EF3FA6DE1244}" type="presParOf" srcId="{33873E8C-2839-494D-888B-2D6045555E23}" destId="{D59E550D-D540-47A2-AD11-29F1227ADA12}" srcOrd="0" destOrd="0" presId="urn:microsoft.com/office/officeart/2008/layout/VerticalCurvedList"/>
    <dgm:cxn modelId="{B2FAB3F9-E2AF-4868-9E59-91AF91B98EB5}" type="presParOf" srcId="{D59E550D-D540-47A2-AD11-29F1227ADA12}" destId="{2B945AF4-EBAD-4BCF-A053-8CAC79D97DB0}" srcOrd="0" destOrd="0" presId="urn:microsoft.com/office/officeart/2008/layout/VerticalCurvedList"/>
    <dgm:cxn modelId="{D4CF51BD-6B06-459F-B332-79AA9055A1B5}" type="presParOf" srcId="{2B945AF4-EBAD-4BCF-A053-8CAC79D97DB0}" destId="{35404107-AD22-4C43-A8C0-048C8CA28C68}" srcOrd="0" destOrd="0" presId="urn:microsoft.com/office/officeart/2008/layout/VerticalCurvedList"/>
    <dgm:cxn modelId="{F32CCECE-60B8-4CD5-B705-7C0EE78BA333}" type="presParOf" srcId="{2B945AF4-EBAD-4BCF-A053-8CAC79D97DB0}" destId="{8A181E3F-A5E6-42EC-B617-38C9DB2D11F2}" srcOrd="1" destOrd="0" presId="urn:microsoft.com/office/officeart/2008/layout/VerticalCurvedList"/>
    <dgm:cxn modelId="{17B75721-BD62-45C5-854D-969C0278FEB9}" type="presParOf" srcId="{2B945AF4-EBAD-4BCF-A053-8CAC79D97DB0}" destId="{DDB94675-9A40-4FB4-A0BA-6E33CFF76253}" srcOrd="2" destOrd="0" presId="urn:microsoft.com/office/officeart/2008/layout/VerticalCurvedList"/>
    <dgm:cxn modelId="{BC63F3BE-C4B4-462E-9C68-8D1048B5FB54}" type="presParOf" srcId="{2B945AF4-EBAD-4BCF-A053-8CAC79D97DB0}" destId="{66352355-C448-46B8-8708-0C0B4FA6D1EF}" srcOrd="3" destOrd="0" presId="urn:microsoft.com/office/officeart/2008/layout/VerticalCurvedList"/>
    <dgm:cxn modelId="{6CFFBC92-3C3A-4DE5-BB13-AFD8F4417F03}" type="presParOf" srcId="{D59E550D-D540-47A2-AD11-29F1227ADA12}" destId="{41C0712D-6230-42F5-8134-6AA77C571944}" srcOrd="1" destOrd="0" presId="urn:microsoft.com/office/officeart/2008/layout/VerticalCurvedList"/>
    <dgm:cxn modelId="{1EA7DDF3-36BE-41ED-AAA5-CDE2B3202DA4}" type="presParOf" srcId="{D59E550D-D540-47A2-AD11-29F1227ADA12}" destId="{D38834FE-0550-4E19-A777-696F868F313F}" srcOrd="2" destOrd="0" presId="urn:microsoft.com/office/officeart/2008/layout/VerticalCurvedList"/>
    <dgm:cxn modelId="{04F8A7F2-C462-409A-BF39-978C18BAB5E1}" type="presParOf" srcId="{D38834FE-0550-4E19-A777-696F868F313F}" destId="{62AF6F62-0EC8-4091-A054-8417D73400FD}" srcOrd="0" destOrd="0" presId="urn:microsoft.com/office/officeart/2008/layout/VerticalCurvedList"/>
    <dgm:cxn modelId="{2CA7D715-C2D8-4F2E-B65B-045E27F7DE8E}" type="presParOf" srcId="{D59E550D-D540-47A2-AD11-29F1227ADA12}" destId="{F4D9450E-B429-4F4B-8D51-12EDAE993C6E}" srcOrd="3" destOrd="0" presId="urn:microsoft.com/office/officeart/2008/layout/VerticalCurvedList"/>
    <dgm:cxn modelId="{04472CF6-8FBB-4136-B220-72386F418499}" type="presParOf" srcId="{D59E550D-D540-47A2-AD11-29F1227ADA12}" destId="{31740FF1-553D-4F29-96E7-2814DB57E2A1}" srcOrd="4" destOrd="0" presId="urn:microsoft.com/office/officeart/2008/layout/VerticalCurvedList"/>
    <dgm:cxn modelId="{9B7730E1-03AA-4B42-AB6A-284DCDA2A70C}" type="presParOf" srcId="{31740FF1-553D-4F29-96E7-2814DB57E2A1}" destId="{C95EA77B-C461-4AE5-ACC6-E2281CC000F5}" srcOrd="0" destOrd="0" presId="urn:microsoft.com/office/officeart/2008/layout/VerticalCurvedList"/>
    <dgm:cxn modelId="{0315E35F-09CE-485A-872F-DF852FED4517}" type="presParOf" srcId="{D59E550D-D540-47A2-AD11-29F1227ADA12}" destId="{6B747725-816F-497E-AD1A-3B239F472931}" srcOrd="5" destOrd="0" presId="urn:microsoft.com/office/officeart/2008/layout/VerticalCurvedList"/>
    <dgm:cxn modelId="{63EE9D24-2FEF-44B0-9C6A-AD4F77D61EC3}" type="presParOf" srcId="{D59E550D-D540-47A2-AD11-29F1227ADA12}" destId="{0E9D947C-13F2-4239-B168-E36A53AC6625}" srcOrd="6" destOrd="0" presId="urn:microsoft.com/office/officeart/2008/layout/VerticalCurvedList"/>
    <dgm:cxn modelId="{13FA860A-0F8E-43DB-BD39-226E063CFF5F}"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262831D-1452-4864-A763-B7C8A2365C7E}" type="doc">
      <dgm:prSet loTypeId="urn:microsoft.com/office/officeart/2005/8/layout/list1" loCatId="list" qsTypeId="urn:microsoft.com/office/officeart/2005/8/quickstyle/simple1" qsCatId="simple" csTypeId="urn:microsoft.com/office/officeart/2005/8/colors/accent2_5" csCatId="accent2" phldr="1"/>
      <dgm:spPr/>
      <dgm:t>
        <a:bodyPr/>
        <a:lstStyle/>
        <a:p>
          <a:endParaRPr lang="en-US"/>
        </a:p>
      </dgm:t>
    </dgm:pt>
    <dgm:pt modelId="{2B552432-7C0D-4E6D-98F3-AE24B7D95403}">
      <dgm:prSet phldrT="[Text]"/>
      <dgm:spPr/>
      <dgm:t>
        <a:bodyPr/>
        <a:lstStyle/>
        <a:p>
          <a:r>
            <a:rPr lang="en-US" dirty="0" smtClean="0"/>
            <a:t>Unit Tests</a:t>
          </a:r>
          <a:endParaRPr lang="en-US" dirty="0"/>
        </a:p>
      </dgm:t>
    </dgm:pt>
    <dgm:pt modelId="{4C82FE8F-0351-4A2C-90E3-011E5FBF47C1}" type="parTrans" cxnId="{DDF97E33-1B9C-4BDF-B410-8629A4039C7C}">
      <dgm:prSet/>
      <dgm:spPr/>
      <dgm:t>
        <a:bodyPr/>
        <a:lstStyle/>
        <a:p>
          <a:endParaRPr lang="en-US"/>
        </a:p>
      </dgm:t>
    </dgm:pt>
    <dgm:pt modelId="{42232170-B0DA-4201-8080-9C9E856D583B}" type="sibTrans" cxnId="{DDF97E33-1B9C-4BDF-B410-8629A4039C7C}">
      <dgm:prSet/>
      <dgm:spPr/>
      <dgm:t>
        <a:bodyPr/>
        <a:lstStyle/>
        <a:p>
          <a:endParaRPr lang="en-US"/>
        </a:p>
      </dgm:t>
    </dgm:pt>
    <dgm:pt modelId="{0CC3C85C-5A2B-411D-810F-A0B5DAE50CA7}">
      <dgm:prSet phldrT="[Text]"/>
      <dgm:spPr/>
      <dgm:t>
        <a:bodyPr/>
        <a:lstStyle/>
        <a:p>
          <a:r>
            <a:rPr lang="en-US" dirty="0" smtClean="0"/>
            <a:t>Integration Tests</a:t>
          </a:r>
          <a:endParaRPr lang="en-US" dirty="0"/>
        </a:p>
      </dgm:t>
    </dgm:pt>
    <dgm:pt modelId="{8D126559-F054-4D27-BE48-A5D73731995B}" type="parTrans" cxnId="{D8C242DE-8D91-4912-A172-9C8D5D4661BC}">
      <dgm:prSet/>
      <dgm:spPr/>
      <dgm:t>
        <a:bodyPr/>
        <a:lstStyle/>
        <a:p>
          <a:endParaRPr lang="en-US"/>
        </a:p>
      </dgm:t>
    </dgm:pt>
    <dgm:pt modelId="{44D2B7F2-DF31-41A8-A9AA-0406D7D80EDC}" type="sibTrans" cxnId="{D8C242DE-8D91-4912-A172-9C8D5D4661BC}">
      <dgm:prSet/>
      <dgm:spPr/>
      <dgm:t>
        <a:bodyPr/>
        <a:lstStyle/>
        <a:p>
          <a:endParaRPr lang="en-US"/>
        </a:p>
      </dgm:t>
    </dgm:pt>
    <dgm:pt modelId="{B7B96400-CC78-4C45-B4D2-99F6DCB1C0B3}">
      <dgm:prSet phldrT="[Text]"/>
      <dgm:spPr/>
      <dgm:t>
        <a:bodyPr/>
        <a:lstStyle/>
        <a:p>
          <a:r>
            <a:rPr lang="en-US" dirty="0" smtClean="0"/>
            <a:t>UI Tests</a:t>
          </a:r>
          <a:endParaRPr lang="en-US" dirty="0"/>
        </a:p>
      </dgm:t>
    </dgm:pt>
    <dgm:pt modelId="{DAC1C8D8-5EE4-4B23-91EC-96C18B7E1F6F}" type="parTrans" cxnId="{96B6B85A-C2D0-4922-AD14-31D3BB6AAE06}">
      <dgm:prSet/>
      <dgm:spPr/>
      <dgm:t>
        <a:bodyPr/>
        <a:lstStyle/>
        <a:p>
          <a:endParaRPr lang="en-US"/>
        </a:p>
      </dgm:t>
    </dgm:pt>
    <dgm:pt modelId="{3EC9D7D7-9071-4F5A-B316-3FB8D37BA12C}" type="sibTrans" cxnId="{96B6B85A-C2D0-4922-AD14-31D3BB6AAE06}">
      <dgm:prSet/>
      <dgm:spPr/>
      <dgm:t>
        <a:bodyPr/>
        <a:lstStyle/>
        <a:p>
          <a:endParaRPr lang="en-US"/>
        </a:p>
      </dgm:t>
    </dgm:pt>
    <dgm:pt modelId="{ECFD4826-E498-467A-BA9E-A78A220FFA32}" type="pres">
      <dgm:prSet presAssocID="{5262831D-1452-4864-A763-B7C8A2365C7E}" presName="linear" presStyleCnt="0">
        <dgm:presLayoutVars>
          <dgm:dir/>
          <dgm:animLvl val="lvl"/>
          <dgm:resizeHandles val="exact"/>
        </dgm:presLayoutVars>
      </dgm:prSet>
      <dgm:spPr/>
      <dgm:t>
        <a:bodyPr/>
        <a:lstStyle/>
        <a:p>
          <a:endParaRPr lang="en-US"/>
        </a:p>
      </dgm:t>
    </dgm:pt>
    <dgm:pt modelId="{860B073C-D075-4A29-9112-4DD4FC66E696}" type="pres">
      <dgm:prSet presAssocID="{2B552432-7C0D-4E6D-98F3-AE24B7D95403}" presName="parentLin" presStyleCnt="0"/>
      <dgm:spPr/>
    </dgm:pt>
    <dgm:pt modelId="{8CD6E47B-BDA7-4117-853D-FF7F46D9AFD8}" type="pres">
      <dgm:prSet presAssocID="{2B552432-7C0D-4E6D-98F3-AE24B7D95403}" presName="parentLeftMargin" presStyleLbl="node1" presStyleIdx="0" presStyleCnt="3"/>
      <dgm:spPr/>
      <dgm:t>
        <a:bodyPr/>
        <a:lstStyle/>
        <a:p>
          <a:endParaRPr lang="en-US"/>
        </a:p>
      </dgm:t>
    </dgm:pt>
    <dgm:pt modelId="{E460F4A6-AF77-4E23-8020-135FA7EBBAF9}" type="pres">
      <dgm:prSet presAssocID="{2B552432-7C0D-4E6D-98F3-AE24B7D95403}" presName="parentText" presStyleLbl="node1" presStyleIdx="0" presStyleCnt="3">
        <dgm:presLayoutVars>
          <dgm:chMax val="0"/>
          <dgm:bulletEnabled val="1"/>
        </dgm:presLayoutVars>
      </dgm:prSet>
      <dgm:spPr/>
      <dgm:t>
        <a:bodyPr/>
        <a:lstStyle/>
        <a:p>
          <a:endParaRPr lang="en-US"/>
        </a:p>
      </dgm:t>
    </dgm:pt>
    <dgm:pt modelId="{857F0958-C3D5-4045-9B62-A6515D144DB9}" type="pres">
      <dgm:prSet presAssocID="{2B552432-7C0D-4E6D-98F3-AE24B7D95403}" presName="negativeSpace" presStyleCnt="0"/>
      <dgm:spPr/>
    </dgm:pt>
    <dgm:pt modelId="{72C4B89C-A291-42B5-999E-F56AA61488AE}" type="pres">
      <dgm:prSet presAssocID="{2B552432-7C0D-4E6D-98F3-AE24B7D95403}" presName="childText" presStyleLbl="conFgAcc1" presStyleIdx="0" presStyleCnt="3">
        <dgm:presLayoutVars>
          <dgm:bulletEnabled val="1"/>
        </dgm:presLayoutVars>
      </dgm:prSet>
      <dgm:spPr/>
    </dgm:pt>
    <dgm:pt modelId="{5439313B-7DA0-432C-8E3B-6DDC2D62DA1F}" type="pres">
      <dgm:prSet presAssocID="{42232170-B0DA-4201-8080-9C9E856D583B}" presName="spaceBetweenRectangles" presStyleCnt="0"/>
      <dgm:spPr/>
    </dgm:pt>
    <dgm:pt modelId="{A81232BB-ED24-4F6E-9F27-55DBE509FDF0}" type="pres">
      <dgm:prSet presAssocID="{0CC3C85C-5A2B-411D-810F-A0B5DAE50CA7}" presName="parentLin" presStyleCnt="0"/>
      <dgm:spPr/>
    </dgm:pt>
    <dgm:pt modelId="{7F07A2E6-D883-4020-BED6-8717EF4B22CA}" type="pres">
      <dgm:prSet presAssocID="{0CC3C85C-5A2B-411D-810F-A0B5DAE50CA7}" presName="parentLeftMargin" presStyleLbl="node1" presStyleIdx="0" presStyleCnt="3"/>
      <dgm:spPr/>
      <dgm:t>
        <a:bodyPr/>
        <a:lstStyle/>
        <a:p>
          <a:endParaRPr lang="en-US"/>
        </a:p>
      </dgm:t>
    </dgm:pt>
    <dgm:pt modelId="{3316BBE1-C389-403F-9DB7-2CE15516700E}" type="pres">
      <dgm:prSet presAssocID="{0CC3C85C-5A2B-411D-810F-A0B5DAE50CA7}" presName="parentText" presStyleLbl="node1" presStyleIdx="1" presStyleCnt="3">
        <dgm:presLayoutVars>
          <dgm:chMax val="0"/>
          <dgm:bulletEnabled val="1"/>
        </dgm:presLayoutVars>
      </dgm:prSet>
      <dgm:spPr/>
      <dgm:t>
        <a:bodyPr/>
        <a:lstStyle/>
        <a:p>
          <a:endParaRPr lang="en-US"/>
        </a:p>
      </dgm:t>
    </dgm:pt>
    <dgm:pt modelId="{FA90FA41-5709-46C1-826D-5CCA055CD236}" type="pres">
      <dgm:prSet presAssocID="{0CC3C85C-5A2B-411D-810F-A0B5DAE50CA7}" presName="negativeSpace" presStyleCnt="0"/>
      <dgm:spPr/>
    </dgm:pt>
    <dgm:pt modelId="{F8B48638-767B-47F3-9F4D-BA2D843871B0}" type="pres">
      <dgm:prSet presAssocID="{0CC3C85C-5A2B-411D-810F-A0B5DAE50CA7}" presName="childText" presStyleLbl="conFgAcc1" presStyleIdx="1" presStyleCnt="3">
        <dgm:presLayoutVars>
          <dgm:bulletEnabled val="1"/>
        </dgm:presLayoutVars>
      </dgm:prSet>
      <dgm:spPr/>
    </dgm:pt>
    <dgm:pt modelId="{0320CC7A-FF76-43D3-85B7-FAC786CA84AC}" type="pres">
      <dgm:prSet presAssocID="{44D2B7F2-DF31-41A8-A9AA-0406D7D80EDC}" presName="spaceBetweenRectangles" presStyleCnt="0"/>
      <dgm:spPr/>
    </dgm:pt>
    <dgm:pt modelId="{A19BD651-1220-43F0-BB5A-B7284452B001}" type="pres">
      <dgm:prSet presAssocID="{B7B96400-CC78-4C45-B4D2-99F6DCB1C0B3}" presName="parentLin" presStyleCnt="0"/>
      <dgm:spPr/>
    </dgm:pt>
    <dgm:pt modelId="{8BE33CDD-4775-4AA2-80A0-279092BC2C65}" type="pres">
      <dgm:prSet presAssocID="{B7B96400-CC78-4C45-B4D2-99F6DCB1C0B3}" presName="parentLeftMargin" presStyleLbl="node1" presStyleIdx="1" presStyleCnt="3"/>
      <dgm:spPr/>
      <dgm:t>
        <a:bodyPr/>
        <a:lstStyle/>
        <a:p>
          <a:endParaRPr lang="en-US"/>
        </a:p>
      </dgm:t>
    </dgm:pt>
    <dgm:pt modelId="{EA06788A-5535-4F95-94B6-9A210241EBB3}" type="pres">
      <dgm:prSet presAssocID="{B7B96400-CC78-4C45-B4D2-99F6DCB1C0B3}" presName="parentText" presStyleLbl="node1" presStyleIdx="2" presStyleCnt="3">
        <dgm:presLayoutVars>
          <dgm:chMax val="0"/>
          <dgm:bulletEnabled val="1"/>
        </dgm:presLayoutVars>
      </dgm:prSet>
      <dgm:spPr/>
      <dgm:t>
        <a:bodyPr/>
        <a:lstStyle/>
        <a:p>
          <a:endParaRPr lang="en-US"/>
        </a:p>
      </dgm:t>
    </dgm:pt>
    <dgm:pt modelId="{C4D5B242-CC9F-4BFE-84D6-4F3D3126EC45}" type="pres">
      <dgm:prSet presAssocID="{B7B96400-CC78-4C45-B4D2-99F6DCB1C0B3}" presName="negativeSpace" presStyleCnt="0"/>
      <dgm:spPr/>
    </dgm:pt>
    <dgm:pt modelId="{C7C1D843-198E-4654-9B41-7763377D3748}" type="pres">
      <dgm:prSet presAssocID="{B7B96400-CC78-4C45-B4D2-99F6DCB1C0B3}" presName="childText" presStyleLbl="conFgAcc1" presStyleIdx="2" presStyleCnt="3">
        <dgm:presLayoutVars>
          <dgm:bulletEnabled val="1"/>
        </dgm:presLayoutVars>
      </dgm:prSet>
      <dgm:spPr/>
    </dgm:pt>
  </dgm:ptLst>
  <dgm:cxnLst>
    <dgm:cxn modelId="{37E37B52-B757-4053-AD72-1CE4E499BA7D}" type="presOf" srcId="{2B552432-7C0D-4E6D-98F3-AE24B7D95403}" destId="{E460F4A6-AF77-4E23-8020-135FA7EBBAF9}" srcOrd="1" destOrd="0" presId="urn:microsoft.com/office/officeart/2005/8/layout/list1"/>
    <dgm:cxn modelId="{368C6099-CCA5-4D24-A419-3A9B601E5FBA}" type="presOf" srcId="{0CC3C85C-5A2B-411D-810F-A0B5DAE50CA7}" destId="{7F07A2E6-D883-4020-BED6-8717EF4B22CA}" srcOrd="0" destOrd="0" presId="urn:microsoft.com/office/officeart/2005/8/layout/list1"/>
    <dgm:cxn modelId="{FD1F6A0E-54AD-43B7-9167-DB7789A7F144}" type="presOf" srcId="{B7B96400-CC78-4C45-B4D2-99F6DCB1C0B3}" destId="{EA06788A-5535-4F95-94B6-9A210241EBB3}" srcOrd="1" destOrd="0" presId="urn:microsoft.com/office/officeart/2005/8/layout/list1"/>
    <dgm:cxn modelId="{0F3E5BEE-C721-4FDB-A0CD-18850AABB5D8}" type="presOf" srcId="{B7B96400-CC78-4C45-B4D2-99F6DCB1C0B3}" destId="{8BE33CDD-4775-4AA2-80A0-279092BC2C65}" srcOrd="0" destOrd="0" presId="urn:microsoft.com/office/officeart/2005/8/layout/list1"/>
    <dgm:cxn modelId="{DDF97E33-1B9C-4BDF-B410-8629A4039C7C}" srcId="{5262831D-1452-4864-A763-B7C8A2365C7E}" destId="{2B552432-7C0D-4E6D-98F3-AE24B7D95403}" srcOrd="0" destOrd="0" parTransId="{4C82FE8F-0351-4A2C-90E3-011E5FBF47C1}" sibTransId="{42232170-B0DA-4201-8080-9C9E856D583B}"/>
    <dgm:cxn modelId="{96B6B85A-C2D0-4922-AD14-31D3BB6AAE06}" srcId="{5262831D-1452-4864-A763-B7C8A2365C7E}" destId="{B7B96400-CC78-4C45-B4D2-99F6DCB1C0B3}" srcOrd="2" destOrd="0" parTransId="{DAC1C8D8-5EE4-4B23-91EC-96C18B7E1F6F}" sibTransId="{3EC9D7D7-9071-4F5A-B316-3FB8D37BA12C}"/>
    <dgm:cxn modelId="{D8FF54AA-37F9-467A-A590-71EF79E1CF67}" type="presOf" srcId="{5262831D-1452-4864-A763-B7C8A2365C7E}" destId="{ECFD4826-E498-467A-BA9E-A78A220FFA32}" srcOrd="0" destOrd="0" presId="urn:microsoft.com/office/officeart/2005/8/layout/list1"/>
    <dgm:cxn modelId="{BC81F051-73B4-45FB-AF79-A227DA91C3A1}" type="presOf" srcId="{0CC3C85C-5A2B-411D-810F-A0B5DAE50CA7}" destId="{3316BBE1-C389-403F-9DB7-2CE15516700E}" srcOrd="1" destOrd="0" presId="urn:microsoft.com/office/officeart/2005/8/layout/list1"/>
    <dgm:cxn modelId="{7C198096-7340-4CAA-AD7D-1C3646B8EFA0}" type="presOf" srcId="{2B552432-7C0D-4E6D-98F3-AE24B7D95403}" destId="{8CD6E47B-BDA7-4117-853D-FF7F46D9AFD8}" srcOrd="0" destOrd="0" presId="urn:microsoft.com/office/officeart/2005/8/layout/list1"/>
    <dgm:cxn modelId="{D8C242DE-8D91-4912-A172-9C8D5D4661BC}" srcId="{5262831D-1452-4864-A763-B7C8A2365C7E}" destId="{0CC3C85C-5A2B-411D-810F-A0B5DAE50CA7}" srcOrd="1" destOrd="0" parTransId="{8D126559-F054-4D27-BE48-A5D73731995B}" sibTransId="{44D2B7F2-DF31-41A8-A9AA-0406D7D80EDC}"/>
    <dgm:cxn modelId="{58E96997-DD0E-444D-9D22-A9D5EA1CDF65}" type="presParOf" srcId="{ECFD4826-E498-467A-BA9E-A78A220FFA32}" destId="{860B073C-D075-4A29-9112-4DD4FC66E696}" srcOrd="0" destOrd="0" presId="urn:microsoft.com/office/officeart/2005/8/layout/list1"/>
    <dgm:cxn modelId="{EB4B115E-9031-4E40-9FD9-850023FF9A63}" type="presParOf" srcId="{860B073C-D075-4A29-9112-4DD4FC66E696}" destId="{8CD6E47B-BDA7-4117-853D-FF7F46D9AFD8}" srcOrd="0" destOrd="0" presId="urn:microsoft.com/office/officeart/2005/8/layout/list1"/>
    <dgm:cxn modelId="{10CAD2FA-1010-4DED-8F7A-6A14FD7F5B71}" type="presParOf" srcId="{860B073C-D075-4A29-9112-4DD4FC66E696}" destId="{E460F4A6-AF77-4E23-8020-135FA7EBBAF9}" srcOrd="1" destOrd="0" presId="urn:microsoft.com/office/officeart/2005/8/layout/list1"/>
    <dgm:cxn modelId="{BCA98512-E9E7-449E-8029-7CEAE5D8979C}" type="presParOf" srcId="{ECFD4826-E498-467A-BA9E-A78A220FFA32}" destId="{857F0958-C3D5-4045-9B62-A6515D144DB9}" srcOrd="1" destOrd="0" presId="urn:microsoft.com/office/officeart/2005/8/layout/list1"/>
    <dgm:cxn modelId="{F28CB109-8F4B-4CA0-81A2-515DE134925F}" type="presParOf" srcId="{ECFD4826-E498-467A-BA9E-A78A220FFA32}" destId="{72C4B89C-A291-42B5-999E-F56AA61488AE}" srcOrd="2" destOrd="0" presId="urn:microsoft.com/office/officeart/2005/8/layout/list1"/>
    <dgm:cxn modelId="{796C7ACC-4E3E-4F65-B1CA-06812DBD7360}" type="presParOf" srcId="{ECFD4826-E498-467A-BA9E-A78A220FFA32}" destId="{5439313B-7DA0-432C-8E3B-6DDC2D62DA1F}" srcOrd="3" destOrd="0" presId="urn:microsoft.com/office/officeart/2005/8/layout/list1"/>
    <dgm:cxn modelId="{FFC40893-9824-4AA0-9D08-AE2AE2213156}" type="presParOf" srcId="{ECFD4826-E498-467A-BA9E-A78A220FFA32}" destId="{A81232BB-ED24-4F6E-9F27-55DBE509FDF0}" srcOrd="4" destOrd="0" presId="urn:microsoft.com/office/officeart/2005/8/layout/list1"/>
    <dgm:cxn modelId="{61807460-CCB1-4249-882E-4B6E09D4C372}" type="presParOf" srcId="{A81232BB-ED24-4F6E-9F27-55DBE509FDF0}" destId="{7F07A2E6-D883-4020-BED6-8717EF4B22CA}" srcOrd="0" destOrd="0" presId="urn:microsoft.com/office/officeart/2005/8/layout/list1"/>
    <dgm:cxn modelId="{57BFB6B1-F459-45F8-BB32-B7A03E5AC8A9}" type="presParOf" srcId="{A81232BB-ED24-4F6E-9F27-55DBE509FDF0}" destId="{3316BBE1-C389-403F-9DB7-2CE15516700E}" srcOrd="1" destOrd="0" presId="urn:microsoft.com/office/officeart/2005/8/layout/list1"/>
    <dgm:cxn modelId="{E73EAFFE-E90C-4AB2-BD45-6C03039FB246}" type="presParOf" srcId="{ECFD4826-E498-467A-BA9E-A78A220FFA32}" destId="{FA90FA41-5709-46C1-826D-5CCA055CD236}" srcOrd="5" destOrd="0" presId="urn:microsoft.com/office/officeart/2005/8/layout/list1"/>
    <dgm:cxn modelId="{BB09E21A-3326-4425-8BB6-057C39D3408C}" type="presParOf" srcId="{ECFD4826-E498-467A-BA9E-A78A220FFA32}" destId="{F8B48638-767B-47F3-9F4D-BA2D843871B0}" srcOrd="6" destOrd="0" presId="urn:microsoft.com/office/officeart/2005/8/layout/list1"/>
    <dgm:cxn modelId="{F715FA75-F8BE-4BF0-B9A7-312CDCE1250F}" type="presParOf" srcId="{ECFD4826-E498-467A-BA9E-A78A220FFA32}" destId="{0320CC7A-FF76-43D3-85B7-FAC786CA84AC}" srcOrd="7" destOrd="0" presId="urn:microsoft.com/office/officeart/2005/8/layout/list1"/>
    <dgm:cxn modelId="{0EB639D9-D16E-4390-A127-655290AE70C1}" type="presParOf" srcId="{ECFD4826-E498-467A-BA9E-A78A220FFA32}" destId="{A19BD651-1220-43F0-BB5A-B7284452B001}" srcOrd="8" destOrd="0" presId="urn:microsoft.com/office/officeart/2005/8/layout/list1"/>
    <dgm:cxn modelId="{0162BA57-746F-49C7-B607-24FFD419C779}" type="presParOf" srcId="{A19BD651-1220-43F0-BB5A-B7284452B001}" destId="{8BE33CDD-4775-4AA2-80A0-279092BC2C65}" srcOrd="0" destOrd="0" presId="urn:microsoft.com/office/officeart/2005/8/layout/list1"/>
    <dgm:cxn modelId="{16530CA5-A902-4F4E-A674-DA24E5F8B95D}" type="presParOf" srcId="{A19BD651-1220-43F0-BB5A-B7284452B001}" destId="{EA06788A-5535-4F95-94B6-9A210241EBB3}" srcOrd="1" destOrd="0" presId="urn:microsoft.com/office/officeart/2005/8/layout/list1"/>
    <dgm:cxn modelId="{FE99DB09-8F33-43D6-B324-63A34BF98B2E}" type="presParOf" srcId="{ECFD4826-E498-467A-BA9E-A78A220FFA32}" destId="{C4D5B242-CC9F-4BFE-84D6-4F3D3126EC45}" srcOrd="9" destOrd="0" presId="urn:microsoft.com/office/officeart/2005/8/layout/list1"/>
    <dgm:cxn modelId="{DC1EAABB-0948-426C-833C-572222165BDF}" type="presParOf" srcId="{ECFD4826-E498-467A-BA9E-A78A220FFA32}" destId="{C7C1D843-198E-4654-9B41-7763377D374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FC13E8-8E7E-4545-ADA0-8885955ACCF2}"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n-US"/>
        </a:p>
      </dgm:t>
    </dgm:pt>
    <dgm:pt modelId="{746BDD47-E58C-4C2A-8B67-C8294A75A891}">
      <dgm:prSet phldrT="[Text]"/>
      <dgm:spPr/>
      <dgm:t>
        <a:bodyPr/>
        <a:lstStyle/>
        <a:p>
          <a:r>
            <a:rPr lang="en-US" dirty="0" smtClean="0"/>
            <a:t>Correct Views?</a:t>
          </a:r>
          <a:endParaRPr lang="en-US" dirty="0"/>
        </a:p>
      </dgm:t>
    </dgm:pt>
    <dgm:pt modelId="{296D75EA-3894-4E0D-A857-FFB03A5CAD1B}" type="parTrans" cxnId="{A00BAB0C-12F7-48F2-9C34-E2D89CBD0F71}">
      <dgm:prSet/>
      <dgm:spPr/>
      <dgm:t>
        <a:bodyPr/>
        <a:lstStyle/>
        <a:p>
          <a:endParaRPr lang="en-US"/>
        </a:p>
      </dgm:t>
    </dgm:pt>
    <dgm:pt modelId="{F0DFEC90-AC2D-4060-A07B-C64FE852405E}" type="sibTrans" cxnId="{A00BAB0C-12F7-48F2-9C34-E2D89CBD0F71}">
      <dgm:prSet/>
      <dgm:spPr/>
      <dgm:t>
        <a:bodyPr/>
        <a:lstStyle/>
        <a:p>
          <a:r>
            <a:rPr lang="en-US" dirty="0" smtClean="0"/>
            <a:t>Redirect to URL?</a:t>
          </a:r>
          <a:endParaRPr lang="en-US" dirty="0"/>
        </a:p>
      </dgm:t>
    </dgm:pt>
    <dgm:pt modelId="{BE70514A-2742-4C7A-987D-49DC8DC0E56B}">
      <dgm:prSet phldrT="[Text]"/>
      <dgm:spPr/>
      <dgm:t>
        <a:bodyPr/>
        <a:lstStyle/>
        <a:p>
          <a:r>
            <a:rPr lang="en-US" dirty="0" smtClean="0"/>
            <a:t>Correct Models?</a:t>
          </a:r>
          <a:endParaRPr lang="en-US" dirty="0"/>
        </a:p>
      </dgm:t>
    </dgm:pt>
    <dgm:pt modelId="{1160D3BE-2EFD-4377-965E-DB434CECB560}" type="parTrans" cxnId="{DF90A41B-6518-4B4C-80AA-BEEC7D3A9A3A}">
      <dgm:prSet/>
      <dgm:spPr/>
      <dgm:t>
        <a:bodyPr/>
        <a:lstStyle/>
        <a:p>
          <a:endParaRPr lang="en-US"/>
        </a:p>
      </dgm:t>
    </dgm:pt>
    <dgm:pt modelId="{F909F9C3-93CF-434D-BB24-C1007337FDBF}" type="sibTrans" cxnId="{DF90A41B-6518-4B4C-80AA-BEEC7D3A9A3A}">
      <dgm:prSet/>
      <dgm:spPr/>
      <dgm:t>
        <a:bodyPr/>
        <a:lstStyle/>
        <a:p>
          <a:r>
            <a:rPr lang="en-US" dirty="0" smtClean="0"/>
            <a:t>HTTP Code?</a:t>
          </a:r>
          <a:endParaRPr lang="en-US" dirty="0"/>
        </a:p>
      </dgm:t>
    </dgm:pt>
    <dgm:pt modelId="{3A95DF3F-C94C-4746-B212-91DA0FD831D7}">
      <dgm:prSet phldrT="[Text]"/>
      <dgm:spPr/>
      <dgm:t>
        <a:bodyPr/>
        <a:lstStyle/>
        <a:p>
          <a:r>
            <a:rPr lang="en-US" dirty="0" smtClean="0"/>
            <a:t>Mock </a:t>
          </a:r>
          <a:r>
            <a:rPr lang="en-US" dirty="0" err="1" smtClean="0"/>
            <a:t>Depen</a:t>
          </a:r>
          <a:r>
            <a:rPr lang="en-US" dirty="0" smtClean="0"/>
            <a:t>-</a:t>
          </a:r>
        </a:p>
        <a:p>
          <a:r>
            <a:rPr lang="en-US" dirty="0" err="1" smtClean="0"/>
            <a:t>dencies</a:t>
          </a:r>
          <a:r>
            <a:rPr lang="en-US" dirty="0" smtClean="0"/>
            <a:t>!</a:t>
          </a:r>
          <a:endParaRPr lang="en-US" dirty="0"/>
        </a:p>
      </dgm:t>
    </dgm:pt>
    <dgm:pt modelId="{75B6C526-6153-4A7F-AF1D-56F8FA007313}" type="parTrans" cxnId="{14830A2B-8C7F-4250-970A-EAF6DBADE8EF}">
      <dgm:prSet/>
      <dgm:spPr/>
      <dgm:t>
        <a:bodyPr/>
        <a:lstStyle/>
        <a:p>
          <a:endParaRPr lang="en-US"/>
        </a:p>
      </dgm:t>
    </dgm:pt>
    <dgm:pt modelId="{13CD3649-59F6-4102-B653-1D5CEB764C36}" type="sibTrans" cxnId="{14830A2B-8C7F-4250-970A-EAF6DBADE8EF}">
      <dgm:prSet/>
      <dgm:spPr/>
      <dgm:t>
        <a:bodyPr/>
        <a:lstStyle/>
        <a:p>
          <a:r>
            <a:rPr lang="en-US" dirty="0" smtClean="0"/>
            <a:t>Model Populated?</a:t>
          </a:r>
          <a:endParaRPr lang="en-US" dirty="0"/>
        </a:p>
      </dgm:t>
    </dgm:pt>
    <dgm:pt modelId="{BFA9F122-707C-44BD-ABEB-CFC3BB1FFDD7}" type="pres">
      <dgm:prSet presAssocID="{98FC13E8-8E7E-4545-ADA0-8885955ACCF2}" presName="Name0" presStyleCnt="0">
        <dgm:presLayoutVars>
          <dgm:chMax/>
          <dgm:chPref/>
          <dgm:dir/>
          <dgm:animLvl val="lvl"/>
        </dgm:presLayoutVars>
      </dgm:prSet>
      <dgm:spPr/>
      <dgm:t>
        <a:bodyPr/>
        <a:lstStyle/>
        <a:p>
          <a:endParaRPr lang="en-US"/>
        </a:p>
      </dgm:t>
    </dgm:pt>
    <dgm:pt modelId="{029E290A-E509-4DE4-AACE-9516BACC0F66}" type="pres">
      <dgm:prSet presAssocID="{746BDD47-E58C-4C2A-8B67-C8294A75A891}" presName="composite" presStyleCnt="0"/>
      <dgm:spPr/>
    </dgm:pt>
    <dgm:pt modelId="{7FBE0FF9-B01B-432A-85DD-211104C690ED}" type="pres">
      <dgm:prSet presAssocID="{746BDD47-E58C-4C2A-8B67-C8294A75A891}" presName="Parent1" presStyleLbl="node1" presStyleIdx="0" presStyleCnt="6">
        <dgm:presLayoutVars>
          <dgm:chMax val="1"/>
          <dgm:chPref val="1"/>
          <dgm:bulletEnabled val="1"/>
        </dgm:presLayoutVars>
      </dgm:prSet>
      <dgm:spPr/>
      <dgm:t>
        <a:bodyPr/>
        <a:lstStyle/>
        <a:p>
          <a:endParaRPr lang="en-US"/>
        </a:p>
      </dgm:t>
    </dgm:pt>
    <dgm:pt modelId="{5E6FFA4F-E07D-477E-8D75-677E1D075B68}" type="pres">
      <dgm:prSet presAssocID="{746BDD47-E58C-4C2A-8B67-C8294A75A891}" presName="Childtext1" presStyleLbl="revTx" presStyleIdx="0" presStyleCnt="3">
        <dgm:presLayoutVars>
          <dgm:chMax val="0"/>
          <dgm:chPref val="0"/>
          <dgm:bulletEnabled val="1"/>
        </dgm:presLayoutVars>
      </dgm:prSet>
      <dgm:spPr/>
      <dgm:t>
        <a:bodyPr/>
        <a:lstStyle/>
        <a:p>
          <a:endParaRPr lang="en-US"/>
        </a:p>
      </dgm:t>
    </dgm:pt>
    <dgm:pt modelId="{F5B66D3A-4075-4C59-85A3-6FFCA7F1E6B6}" type="pres">
      <dgm:prSet presAssocID="{746BDD47-E58C-4C2A-8B67-C8294A75A891}" presName="BalanceSpacing" presStyleCnt="0"/>
      <dgm:spPr/>
    </dgm:pt>
    <dgm:pt modelId="{4FB75A68-66AA-4F54-B714-7F675BAE4817}" type="pres">
      <dgm:prSet presAssocID="{746BDD47-E58C-4C2A-8B67-C8294A75A891}" presName="BalanceSpacing1" presStyleCnt="0"/>
      <dgm:spPr/>
    </dgm:pt>
    <dgm:pt modelId="{FE22DDAD-1047-48D5-A397-B546B48E243E}" type="pres">
      <dgm:prSet presAssocID="{F0DFEC90-AC2D-4060-A07B-C64FE852405E}" presName="Accent1Text" presStyleLbl="node1" presStyleIdx="1" presStyleCnt="6"/>
      <dgm:spPr/>
      <dgm:t>
        <a:bodyPr/>
        <a:lstStyle/>
        <a:p>
          <a:endParaRPr lang="en-US"/>
        </a:p>
      </dgm:t>
    </dgm:pt>
    <dgm:pt modelId="{369C62CE-FE3E-408E-862F-81C1475163D6}" type="pres">
      <dgm:prSet presAssocID="{F0DFEC90-AC2D-4060-A07B-C64FE852405E}" presName="spaceBetweenRectangles" presStyleCnt="0"/>
      <dgm:spPr/>
    </dgm:pt>
    <dgm:pt modelId="{1F12F552-CE24-4970-B907-F836B6D456B3}" type="pres">
      <dgm:prSet presAssocID="{BE70514A-2742-4C7A-987D-49DC8DC0E56B}" presName="composite" presStyleCnt="0"/>
      <dgm:spPr/>
    </dgm:pt>
    <dgm:pt modelId="{9394CA94-D585-4AA7-ABB0-CC2ECB46A7F1}" type="pres">
      <dgm:prSet presAssocID="{BE70514A-2742-4C7A-987D-49DC8DC0E56B}" presName="Parent1" presStyleLbl="node1" presStyleIdx="2" presStyleCnt="6">
        <dgm:presLayoutVars>
          <dgm:chMax val="1"/>
          <dgm:chPref val="1"/>
          <dgm:bulletEnabled val="1"/>
        </dgm:presLayoutVars>
      </dgm:prSet>
      <dgm:spPr/>
      <dgm:t>
        <a:bodyPr/>
        <a:lstStyle/>
        <a:p>
          <a:endParaRPr lang="en-US"/>
        </a:p>
      </dgm:t>
    </dgm:pt>
    <dgm:pt modelId="{82F79973-55C2-401C-AAA7-66BF5E047F63}" type="pres">
      <dgm:prSet presAssocID="{BE70514A-2742-4C7A-987D-49DC8DC0E56B}" presName="Childtext1" presStyleLbl="revTx" presStyleIdx="1" presStyleCnt="3">
        <dgm:presLayoutVars>
          <dgm:chMax val="0"/>
          <dgm:chPref val="0"/>
          <dgm:bulletEnabled val="1"/>
        </dgm:presLayoutVars>
      </dgm:prSet>
      <dgm:spPr/>
      <dgm:t>
        <a:bodyPr/>
        <a:lstStyle/>
        <a:p>
          <a:endParaRPr lang="en-US"/>
        </a:p>
      </dgm:t>
    </dgm:pt>
    <dgm:pt modelId="{69F98FC1-9972-4C44-8EB5-63DC8EAA1EA4}" type="pres">
      <dgm:prSet presAssocID="{BE70514A-2742-4C7A-987D-49DC8DC0E56B}" presName="BalanceSpacing" presStyleCnt="0"/>
      <dgm:spPr/>
    </dgm:pt>
    <dgm:pt modelId="{3A69DDBB-FBDC-401E-BDBE-DA207E6CF201}" type="pres">
      <dgm:prSet presAssocID="{BE70514A-2742-4C7A-987D-49DC8DC0E56B}" presName="BalanceSpacing1" presStyleCnt="0"/>
      <dgm:spPr/>
    </dgm:pt>
    <dgm:pt modelId="{AE990FF1-FC7A-45B0-A106-BCCE4D3F8DE3}" type="pres">
      <dgm:prSet presAssocID="{F909F9C3-93CF-434D-BB24-C1007337FDBF}" presName="Accent1Text" presStyleLbl="node1" presStyleIdx="3" presStyleCnt="6"/>
      <dgm:spPr/>
      <dgm:t>
        <a:bodyPr/>
        <a:lstStyle/>
        <a:p>
          <a:endParaRPr lang="en-US"/>
        </a:p>
      </dgm:t>
    </dgm:pt>
    <dgm:pt modelId="{AA69C175-F625-4AC6-8A2F-22EF5268FA3F}" type="pres">
      <dgm:prSet presAssocID="{F909F9C3-93CF-434D-BB24-C1007337FDBF}" presName="spaceBetweenRectangles" presStyleCnt="0"/>
      <dgm:spPr/>
    </dgm:pt>
    <dgm:pt modelId="{E631C003-8EC3-45FE-9AFD-2E9E0EFEE8AA}" type="pres">
      <dgm:prSet presAssocID="{3A95DF3F-C94C-4746-B212-91DA0FD831D7}" presName="composite" presStyleCnt="0"/>
      <dgm:spPr/>
    </dgm:pt>
    <dgm:pt modelId="{AE9DACDF-190A-4A70-9FC7-A307B6EB9CD2}" type="pres">
      <dgm:prSet presAssocID="{3A95DF3F-C94C-4746-B212-91DA0FD831D7}" presName="Parent1" presStyleLbl="node1" presStyleIdx="4" presStyleCnt="6">
        <dgm:presLayoutVars>
          <dgm:chMax val="1"/>
          <dgm:chPref val="1"/>
          <dgm:bulletEnabled val="1"/>
        </dgm:presLayoutVars>
      </dgm:prSet>
      <dgm:spPr/>
      <dgm:t>
        <a:bodyPr/>
        <a:lstStyle/>
        <a:p>
          <a:endParaRPr lang="en-US"/>
        </a:p>
      </dgm:t>
    </dgm:pt>
    <dgm:pt modelId="{7119BC19-6AAC-47EE-B48D-D2DB67C96C93}" type="pres">
      <dgm:prSet presAssocID="{3A95DF3F-C94C-4746-B212-91DA0FD831D7}" presName="Childtext1" presStyleLbl="revTx" presStyleIdx="2" presStyleCnt="3">
        <dgm:presLayoutVars>
          <dgm:chMax val="0"/>
          <dgm:chPref val="0"/>
          <dgm:bulletEnabled val="1"/>
        </dgm:presLayoutVars>
      </dgm:prSet>
      <dgm:spPr/>
      <dgm:t>
        <a:bodyPr/>
        <a:lstStyle/>
        <a:p>
          <a:endParaRPr lang="en-US"/>
        </a:p>
      </dgm:t>
    </dgm:pt>
    <dgm:pt modelId="{0D17DF54-DBFA-47CA-A545-5201E1625917}" type="pres">
      <dgm:prSet presAssocID="{3A95DF3F-C94C-4746-B212-91DA0FD831D7}" presName="BalanceSpacing" presStyleCnt="0"/>
      <dgm:spPr/>
    </dgm:pt>
    <dgm:pt modelId="{F06166E9-819F-4AFA-B501-048AD16EC175}" type="pres">
      <dgm:prSet presAssocID="{3A95DF3F-C94C-4746-B212-91DA0FD831D7}" presName="BalanceSpacing1" presStyleCnt="0"/>
      <dgm:spPr/>
    </dgm:pt>
    <dgm:pt modelId="{E48ADA95-75C4-407B-95E5-7E5F52A1E741}" type="pres">
      <dgm:prSet presAssocID="{13CD3649-59F6-4102-B653-1D5CEB764C36}" presName="Accent1Text" presStyleLbl="node1" presStyleIdx="5" presStyleCnt="6"/>
      <dgm:spPr/>
      <dgm:t>
        <a:bodyPr/>
        <a:lstStyle/>
        <a:p>
          <a:endParaRPr lang="en-US"/>
        </a:p>
      </dgm:t>
    </dgm:pt>
  </dgm:ptLst>
  <dgm:cxnLst>
    <dgm:cxn modelId="{14830A2B-8C7F-4250-970A-EAF6DBADE8EF}" srcId="{98FC13E8-8E7E-4545-ADA0-8885955ACCF2}" destId="{3A95DF3F-C94C-4746-B212-91DA0FD831D7}" srcOrd="2" destOrd="0" parTransId="{75B6C526-6153-4A7F-AF1D-56F8FA007313}" sibTransId="{13CD3649-59F6-4102-B653-1D5CEB764C36}"/>
    <dgm:cxn modelId="{06A3E8CD-58D1-42E9-9B24-D29438240BEF}" type="presOf" srcId="{3A95DF3F-C94C-4746-B212-91DA0FD831D7}" destId="{AE9DACDF-190A-4A70-9FC7-A307B6EB9CD2}" srcOrd="0" destOrd="0" presId="urn:microsoft.com/office/officeart/2008/layout/AlternatingHexagons"/>
    <dgm:cxn modelId="{94771FD5-1B3A-4BBF-9DE3-BD6B726A202C}" type="presOf" srcId="{F909F9C3-93CF-434D-BB24-C1007337FDBF}" destId="{AE990FF1-FC7A-45B0-A106-BCCE4D3F8DE3}" srcOrd="0" destOrd="0" presId="urn:microsoft.com/office/officeart/2008/layout/AlternatingHexagons"/>
    <dgm:cxn modelId="{AA1622E9-2253-4C2A-9EA9-F3705C39BFAC}" type="presOf" srcId="{98FC13E8-8E7E-4545-ADA0-8885955ACCF2}" destId="{BFA9F122-707C-44BD-ABEB-CFC3BB1FFDD7}" srcOrd="0" destOrd="0" presId="urn:microsoft.com/office/officeart/2008/layout/AlternatingHexagons"/>
    <dgm:cxn modelId="{2280DEDB-14F3-42BE-9D50-6EDAA38F53D1}" type="presOf" srcId="{13CD3649-59F6-4102-B653-1D5CEB764C36}" destId="{E48ADA95-75C4-407B-95E5-7E5F52A1E741}" srcOrd="0" destOrd="0" presId="urn:microsoft.com/office/officeart/2008/layout/AlternatingHexagons"/>
    <dgm:cxn modelId="{A00BAB0C-12F7-48F2-9C34-E2D89CBD0F71}" srcId="{98FC13E8-8E7E-4545-ADA0-8885955ACCF2}" destId="{746BDD47-E58C-4C2A-8B67-C8294A75A891}" srcOrd="0" destOrd="0" parTransId="{296D75EA-3894-4E0D-A857-FFB03A5CAD1B}" sibTransId="{F0DFEC90-AC2D-4060-A07B-C64FE852405E}"/>
    <dgm:cxn modelId="{2FB0CEF1-43EE-474A-A94E-AB1E92B45B93}" type="presOf" srcId="{746BDD47-E58C-4C2A-8B67-C8294A75A891}" destId="{7FBE0FF9-B01B-432A-85DD-211104C690ED}" srcOrd="0" destOrd="0" presId="urn:microsoft.com/office/officeart/2008/layout/AlternatingHexagons"/>
    <dgm:cxn modelId="{6F5979A0-EF32-4396-9AE5-107931A1206D}" type="presOf" srcId="{F0DFEC90-AC2D-4060-A07B-C64FE852405E}" destId="{FE22DDAD-1047-48D5-A397-B546B48E243E}" srcOrd="0" destOrd="0" presId="urn:microsoft.com/office/officeart/2008/layout/AlternatingHexagons"/>
    <dgm:cxn modelId="{0B32C28F-4869-4CA4-B409-05501D9EDB39}" type="presOf" srcId="{BE70514A-2742-4C7A-987D-49DC8DC0E56B}" destId="{9394CA94-D585-4AA7-ABB0-CC2ECB46A7F1}" srcOrd="0" destOrd="0" presId="urn:microsoft.com/office/officeart/2008/layout/AlternatingHexagons"/>
    <dgm:cxn modelId="{DF90A41B-6518-4B4C-80AA-BEEC7D3A9A3A}" srcId="{98FC13E8-8E7E-4545-ADA0-8885955ACCF2}" destId="{BE70514A-2742-4C7A-987D-49DC8DC0E56B}" srcOrd="1" destOrd="0" parTransId="{1160D3BE-2EFD-4377-965E-DB434CECB560}" sibTransId="{F909F9C3-93CF-434D-BB24-C1007337FDBF}"/>
    <dgm:cxn modelId="{D7D215F3-BEFF-4A07-A188-7FAF6DF32B46}" type="presParOf" srcId="{BFA9F122-707C-44BD-ABEB-CFC3BB1FFDD7}" destId="{029E290A-E509-4DE4-AACE-9516BACC0F66}" srcOrd="0" destOrd="0" presId="urn:microsoft.com/office/officeart/2008/layout/AlternatingHexagons"/>
    <dgm:cxn modelId="{FAB67062-A935-4EC8-8A63-90FA4A2BFED5}" type="presParOf" srcId="{029E290A-E509-4DE4-AACE-9516BACC0F66}" destId="{7FBE0FF9-B01B-432A-85DD-211104C690ED}" srcOrd="0" destOrd="0" presId="urn:microsoft.com/office/officeart/2008/layout/AlternatingHexagons"/>
    <dgm:cxn modelId="{41BCEF16-6058-4131-B7AD-A579A7BA1A7B}" type="presParOf" srcId="{029E290A-E509-4DE4-AACE-9516BACC0F66}" destId="{5E6FFA4F-E07D-477E-8D75-677E1D075B68}" srcOrd="1" destOrd="0" presId="urn:microsoft.com/office/officeart/2008/layout/AlternatingHexagons"/>
    <dgm:cxn modelId="{19556590-3126-4F97-A06D-55A0F7963629}" type="presParOf" srcId="{029E290A-E509-4DE4-AACE-9516BACC0F66}" destId="{F5B66D3A-4075-4C59-85A3-6FFCA7F1E6B6}" srcOrd="2" destOrd="0" presId="urn:microsoft.com/office/officeart/2008/layout/AlternatingHexagons"/>
    <dgm:cxn modelId="{E426F07E-A94F-4A6D-8D96-CF3FD91A470D}" type="presParOf" srcId="{029E290A-E509-4DE4-AACE-9516BACC0F66}" destId="{4FB75A68-66AA-4F54-B714-7F675BAE4817}" srcOrd="3" destOrd="0" presId="urn:microsoft.com/office/officeart/2008/layout/AlternatingHexagons"/>
    <dgm:cxn modelId="{EF97A91E-9EDC-451A-9319-1BCEC4DE874F}" type="presParOf" srcId="{029E290A-E509-4DE4-AACE-9516BACC0F66}" destId="{FE22DDAD-1047-48D5-A397-B546B48E243E}" srcOrd="4" destOrd="0" presId="urn:microsoft.com/office/officeart/2008/layout/AlternatingHexagons"/>
    <dgm:cxn modelId="{E3A84C60-CE2D-45DA-8D87-E53CF35A6DD5}" type="presParOf" srcId="{BFA9F122-707C-44BD-ABEB-CFC3BB1FFDD7}" destId="{369C62CE-FE3E-408E-862F-81C1475163D6}" srcOrd="1" destOrd="0" presId="urn:microsoft.com/office/officeart/2008/layout/AlternatingHexagons"/>
    <dgm:cxn modelId="{0A7213AB-BC37-4CA5-98BD-ABED3E9BBAF2}" type="presParOf" srcId="{BFA9F122-707C-44BD-ABEB-CFC3BB1FFDD7}" destId="{1F12F552-CE24-4970-B907-F836B6D456B3}" srcOrd="2" destOrd="0" presId="urn:microsoft.com/office/officeart/2008/layout/AlternatingHexagons"/>
    <dgm:cxn modelId="{9C89E9A4-9748-4CC7-A208-F6445158CCA1}" type="presParOf" srcId="{1F12F552-CE24-4970-B907-F836B6D456B3}" destId="{9394CA94-D585-4AA7-ABB0-CC2ECB46A7F1}" srcOrd="0" destOrd="0" presId="urn:microsoft.com/office/officeart/2008/layout/AlternatingHexagons"/>
    <dgm:cxn modelId="{D3587360-8401-45A2-8DF3-A394D02A44A7}" type="presParOf" srcId="{1F12F552-CE24-4970-B907-F836B6D456B3}" destId="{82F79973-55C2-401C-AAA7-66BF5E047F63}" srcOrd="1" destOrd="0" presId="urn:microsoft.com/office/officeart/2008/layout/AlternatingHexagons"/>
    <dgm:cxn modelId="{1922B54B-74D3-4D69-9677-E0DE3E60A240}" type="presParOf" srcId="{1F12F552-CE24-4970-B907-F836B6D456B3}" destId="{69F98FC1-9972-4C44-8EB5-63DC8EAA1EA4}" srcOrd="2" destOrd="0" presId="urn:microsoft.com/office/officeart/2008/layout/AlternatingHexagons"/>
    <dgm:cxn modelId="{D9FCD160-6087-4CE9-B117-161F40731789}" type="presParOf" srcId="{1F12F552-CE24-4970-B907-F836B6D456B3}" destId="{3A69DDBB-FBDC-401E-BDBE-DA207E6CF201}" srcOrd="3" destOrd="0" presId="urn:microsoft.com/office/officeart/2008/layout/AlternatingHexagons"/>
    <dgm:cxn modelId="{8EDE7865-33E0-4078-8964-AFB26F391462}" type="presParOf" srcId="{1F12F552-CE24-4970-B907-F836B6D456B3}" destId="{AE990FF1-FC7A-45B0-A106-BCCE4D3F8DE3}" srcOrd="4" destOrd="0" presId="urn:microsoft.com/office/officeart/2008/layout/AlternatingHexagons"/>
    <dgm:cxn modelId="{90DA49BB-D458-45B6-A4C5-5045CB80D576}" type="presParOf" srcId="{BFA9F122-707C-44BD-ABEB-CFC3BB1FFDD7}" destId="{AA69C175-F625-4AC6-8A2F-22EF5268FA3F}" srcOrd="3" destOrd="0" presId="urn:microsoft.com/office/officeart/2008/layout/AlternatingHexagons"/>
    <dgm:cxn modelId="{39975537-D441-443E-89D2-E87A47CFCBA6}" type="presParOf" srcId="{BFA9F122-707C-44BD-ABEB-CFC3BB1FFDD7}" destId="{E631C003-8EC3-45FE-9AFD-2E9E0EFEE8AA}" srcOrd="4" destOrd="0" presId="urn:microsoft.com/office/officeart/2008/layout/AlternatingHexagons"/>
    <dgm:cxn modelId="{FD8025CF-6517-499C-AA0D-12BBFA9CB4FA}" type="presParOf" srcId="{E631C003-8EC3-45FE-9AFD-2E9E0EFEE8AA}" destId="{AE9DACDF-190A-4A70-9FC7-A307B6EB9CD2}" srcOrd="0" destOrd="0" presId="urn:microsoft.com/office/officeart/2008/layout/AlternatingHexagons"/>
    <dgm:cxn modelId="{90703EC7-3830-430B-B7F0-96476F718BD4}" type="presParOf" srcId="{E631C003-8EC3-45FE-9AFD-2E9E0EFEE8AA}" destId="{7119BC19-6AAC-47EE-B48D-D2DB67C96C93}" srcOrd="1" destOrd="0" presId="urn:microsoft.com/office/officeart/2008/layout/AlternatingHexagons"/>
    <dgm:cxn modelId="{2BCEBABE-03E7-4FF2-9B89-CE729BD38C33}" type="presParOf" srcId="{E631C003-8EC3-45FE-9AFD-2E9E0EFEE8AA}" destId="{0D17DF54-DBFA-47CA-A545-5201E1625917}" srcOrd="2" destOrd="0" presId="urn:microsoft.com/office/officeart/2008/layout/AlternatingHexagons"/>
    <dgm:cxn modelId="{71D2506A-4D09-4303-B0A8-B6F7112696C7}" type="presParOf" srcId="{E631C003-8EC3-45FE-9AFD-2E9E0EFEE8AA}" destId="{F06166E9-819F-4AFA-B501-048AD16EC175}" srcOrd="3" destOrd="0" presId="urn:microsoft.com/office/officeart/2008/layout/AlternatingHexagons"/>
    <dgm:cxn modelId="{2C218132-E15F-4833-901D-F82791B37C54}" type="presParOf" srcId="{E631C003-8EC3-45FE-9AFD-2E9E0EFEE8AA}" destId="{E48ADA95-75C4-407B-95E5-7E5F52A1E741}"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F8D1E1C-BAF4-4806-BFCF-DCD045B5FBC5}"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CDE91BA5-28CF-48CA-88B1-6DBA499F0BE1}">
      <dgm:prSet phldrT="[Text]"/>
      <dgm:spPr/>
      <dgm:t>
        <a:bodyPr/>
        <a:lstStyle/>
        <a:p>
          <a:r>
            <a:rPr lang="en-US" b="1" dirty="0" smtClean="0"/>
            <a:t>Mocks</a:t>
          </a:r>
          <a:endParaRPr lang="en-US" b="1" dirty="0"/>
        </a:p>
      </dgm:t>
    </dgm:pt>
    <dgm:pt modelId="{178185D5-7DC5-4BB5-BA56-F72DA915C436}" type="parTrans" cxnId="{A38D0ECB-1A54-4632-9CF7-19E8AD6A5517}">
      <dgm:prSet/>
      <dgm:spPr/>
      <dgm:t>
        <a:bodyPr/>
        <a:lstStyle/>
        <a:p>
          <a:endParaRPr lang="en-US"/>
        </a:p>
      </dgm:t>
    </dgm:pt>
    <dgm:pt modelId="{E3E328CF-EC47-4B6E-A259-991983F4F4D9}" type="sibTrans" cxnId="{A38D0ECB-1A54-4632-9CF7-19E8AD6A5517}">
      <dgm:prSet/>
      <dgm:spPr/>
      <dgm:t>
        <a:bodyPr/>
        <a:lstStyle/>
        <a:p>
          <a:endParaRPr lang="en-US"/>
        </a:p>
      </dgm:t>
    </dgm:pt>
    <dgm:pt modelId="{6351A1B7-CF9B-4409-813C-6FDBC397DEF4}">
      <dgm:prSet phldrT="[Text]"/>
      <dgm:spPr/>
      <dgm:t>
        <a:bodyPr/>
        <a:lstStyle/>
        <a:p>
          <a:r>
            <a:rPr lang="en-US" i="1" dirty="0" smtClean="0"/>
            <a:t>Pre-programmed with expected results, doesn’t actually connect to DB, behavior verification.</a:t>
          </a:r>
          <a:endParaRPr lang="en-US" i="1" dirty="0"/>
        </a:p>
      </dgm:t>
    </dgm:pt>
    <dgm:pt modelId="{D787599A-0956-4BBD-8D0A-527A67C40BCA}" type="parTrans" cxnId="{4B2A5397-D89D-4142-AC6D-44F79B32663B}">
      <dgm:prSet/>
      <dgm:spPr/>
      <dgm:t>
        <a:bodyPr/>
        <a:lstStyle/>
        <a:p>
          <a:endParaRPr lang="en-US"/>
        </a:p>
      </dgm:t>
    </dgm:pt>
    <dgm:pt modelId="{712C8B8D-BDA8-4B4D-842F-06F9DF027385}" type="sibTrans" cxnId="{4B2A5397-D89D-4142-AC6D-44F79B32663B}">
      <dgm:prSet/>
      <dgm:spPr/>
      <dgm:t>
        <a:bodyPr/>
        <a:lstStyle/>
        <a:p>
          <a:endParaRPr lang="en-US"/>
        </a:p>
      </dgm:t>
    </dgm:pt>
    <dgm:pt modelId="{EBB799A2-C955-4373-B453-09785B9436BC}">
      <dgm:prSet phldrT="[Text]"/>
      <dgm:spPr/>
      <dgm:t>
        <a:bodyPr/>
        <a:lstStyle/>
        <a:p>
          <a:r>
            <a:rPr lang="en-US" b="1" dirty="0" smtClean="0"/>
            <a:t>Fakes</a:t>
          </a:r>
          <a:endParaRPr lang="en-US" b="1" dirty="0"/>
        </a:p>
      </dgm:t>
    </dgm:pt>
    <dgm:pt modelId="{6260A71B-3229-4281-B624-BB3BD93CC931}" type="parTrans" cxnId="{DD0A93B8-3357-47ED-87BB-567903E938F8}">
      <dgm:prSet/>
      <dgm:spPr/>
      <dgm:t>
        <a:bodyPr/>
        <a:lstStyle/>
        <a:p>
          <a:endParaRPr lang="en-US"/>
        </a:p>
      </dgm:t>
    </dgm:pt>
    <dgm:pt modelId="{37EA38C5-5D21-48BD-8BC7-EF7208BCD9DC}" type="sibTrans" cxnId="{DD0A93B8-3357-47ED-87BB-567903E938F8}">
      <dgm:prSet/>
      <dgm:spPr/>
      <dgm:t>
        <a:bodyPr/>
        <a:lstStyle/>
        <a:p>
          <a:endParaRPr lang="en-US"/>
        </a:p>
      </dgm:t>
    </dgm:pt>
    <dgm:pt modelId="{CB5480F9-BC7E-4A3C-AE4B-93CA435BE401}">
      <dgm:prSet phldrT="[Text]"/>
      <dgm:spPr/>
      <dgm:t>
        <a:bodyPr/>
        <a:lstStyle/>
        <a:p>
          <a:r>
            <a:rPr lang="en-US" i="1" dirty="0" smtClean="0"/>
            <a:t>Working examples, but not production-ready</a:t>
          </a:r>
        </a:p>
        <a:p>
          <a:r>
            <a:rPr lang="en-US" i="1" dirty="0" smtClean="0"/>
            <a:t>(</a:t>
          </a:r>
          <a:r>
            <a:rPr lang="en-US" i="1" dirty="0" err="1" smtClean="0"/>
            <a:t>e..g</a:t>
          </a:r>
          <a:r>
            <a:rPr lang="en-US" i="1" dirty="0" smtClean="0"/>
            <a:t> in-memory database)</a:t>
          </a:r>
          <a:endParaRPr lang="en-US" i="1" dirty="0"/>
        </a:p>
      </dgm:t>
    </dgm:pt>
    <dgm:pt modelId="{3E3E6581-EB95-4CCC-B17A-F765158A6A46}" type="parTrans" cxnId="{CDB5D8F4-995D-4A43-87EA-013F03B9B645}">
      <dgm:prSet/>
      <dgm:spPr/>
      <dgm:t>
        <a:bodyPr/>
        <a:lstStyle/>
        <a:p>
          <a:endParaRPr lang="en-US"/>
        </a:p>
      </dgm:t>
    </dgm:pt>
    <dgm:pt modelId="{C0CA0625-8B50-42E9-A4D6-6D4B572DEC95}" type="sibTrans" cxnId="{CDB5D8F4-995D-4A43-87EA-013F03B9B645}">
      <dgm:prSet/>
      <dgm:spPr/>
      <dgm:t>
        <a:bodyPr/>
        <a:lstStyle/>
        <a:p>
          <a:endParaRPr lang="en-US"/>
        </a:p>
      </dgm:t>
    </dgm:pt>
    <dgm:pt modelId="{A21B3034-2195-4749-84A4-8A309B36A40A}">
      <dgm:prSet phldrT="[Text]"/>
      <dgm:spPr/>
      <dgm:t>
        <a:bodyPr/>
        <a:lstStyle/>
        <a:p>
          <a:r>
            <a:rPr lang="en-US" b="1" dirty="0" smtClean="0"/>
            <a:t>Stubs</a:t>
          </a:r>
          <a:endParaRPr lang="en-US" b="1" dirty="0"/>
        </a:p>
      </dgm:t>
    </dgm:pt>
    <dgm:pt modelId="{B85563D9-EB4E-4A09-9861-14D4CDD5E58D}" type="parTrans" cxnId="{082AEDFF-F9D6-4F52-B56E-BB625DEF4E6D}">
      <dgm:prSet/>
      <dgm:spPr/>
      <dgm:t>
        <a:bodyPr/>
        <a:lstStyle/>
        <a:p>
          <a:endParaRPr lang="en-US"/>
        </a:p>
      </dgm:t>
    </dgm:pt>
    <dgm:pt modelId="{7C21A141-3BCF-4893-AD26-5883032584FB}" type="sibTrans" cxnId="{082AEDFF-F9D6-4F52-B56E-BB625DEF4E6D}">
      <dgm:prSet/>
      <dgm:spPr/>
      <dgm:t>
        <a:bodyPr/>
        <a:lstStyle/>
        <a:p>
          <a:endParaRPr lang="en-US"/>
        </a:p>
      </dgm:t>
    </dgm:pt>
    <dgm:pt modelId="{BFC51632-5E95-4E3F-B424-C8211CD583A6}">
      <dgm:prSet phldrT="[Text]"/>
      <dgm:spPr/>
      <dgm:t>
        <a:bodyPr/>
        <a:lstStyle/>
        <a:p>
          <a:r>
            <a:rPr lang="en-US" i="1" dirty="0" smtClean="0"/>
            <a:t>Provides canned answers</a:t>
          </a:r>
          <a:endParaRPr lang="en-US" i="1" dirty="0"/>
        </a:p>
      </dgm:t>
    </dgm:pt>
    <dgm:pt modelId="{80D64241-9F57-4F03-9054-7EE2AF279592}" type="parTrans" cxnId="{38E20645-4E02-4909-82E5-1AA16EA9DDA3}">
      <dgm:prSet/>
      <dgm:spPr/>
      <dgm:t>
        <a:bodyPr/>
        <a:lstStyle/>
        <a:p>
          <a:endParaRPr lang="en-US"/>
        </a:p>
      </dgm:t>
    </dgm:pt>
    <dgm:pt modelId="{E81A58B0-298E-4748-BBC9-CC8E1F3A8E25}" type="sibTrans" cxnId="{38E20645-4E02-4909-82E5-1AA16EA9DDA3}">
      <dgm:prSet/>
      <dgm:spPr/>
      <dgm:t>
        <a:bodyPr/>
        <a:lstStyle/>
        <a:p>
          <a:endParaRPr lang="en-US"/>
        </a:p>
      </dgm:t>
    </dgm:pt>
    <dgm:pt modelId="{FC76F89F-A226-4684-9E07-E04B07564D2A}" type="pres">
      <dgm:prSet presAssocID="{AF8D1E1C-BAF4-4806-BFCF-DCD045B5FBC5}" presName="Name0" presStyleCnt="0">
        <dgm:presLayoutVars>
          <dgm:chMax/>
          <dgm:chPref/>
          <dgm:dir/>
        </dgm:presLayoutVars>
      </dgm:prSet>
      <dgm:spPr/>
      <dgm:t>
        <a:bodyPr/>
        <a:lstStyle/>
        <a:p>
          <a:endParaRPr lang="en-US"/>
        </a:p>
      </dgm:t>
    </dgm:pt>
    <dgm:pt modelId="{14F3175F-2BDF-4F65-A021-FDABABB57391}" type="pres">
      <dgm:prSet presAssocID="{CDE91BA5-28CF-48CA-88B1-6DBA499F0BE1}" presName="parenttextcomposite" presStyleCnt="0"/>
      <dgm:spPr/>
    </dgm:pt>
    <dgm:pt modelId="{DB41F816-93F1-44EA-B6DF-36FC723B37E5}" type="pres">
      <dgm:prSet presAssocID="{CDE91BA5-28CF-48CA-88B1-6DBA499F0BE1}" presName="parenttext" presStyleLbl="revTx" presStyleIdx="0" presStyleCnt="3">
        <dgm:presLayoutVars>
          <dgm:chMax/>
          <dgm:chPref val="2"/>
          <dgm:bulletEnabled val="1"/>
        </dgm:presLayoutVars>
      </dgm:prSet>
      <dgm:spPr/>
      <dgm:t>
        <a:bodyPr/>
        <a:lstStyle/>
        <a:p>
          <a:endParaRPr lang="en-US"/>
        </a:p>
      </dgm:t>
    </dgm:pt>
    <dgm:pt modelId="{9EC181AE-64A8-46F4-BB43-CE4E31C00729}" type="pres">
      <dgm:prSet presAssocID="{CDE91BA5-28CF-48CA-88B1-6DBA499F0BE1}" presName="composite" presStyleCnt="0"/>
      <dgm:spPr/>
    </dgm:pt>
    <dgm:pt modelId="{9065D78E-A513-4910-98C7-062D76905819}" type="pres">
      <dgm:prSet presAssocID="{CDE91BA5-28CF-48CA-88B1-6DBA499F0BE1}" presName="chevron1" presStyleLbl="alignNode1" presStyleIdx="0" presStyleCnt="21"/>
      <dgm:spPr/>
    </dgm:pt>
    <dgm:pt modelId="{4323D7F2-1FB1-4DC1-A34C-6F2208ACC1AC}" type="pres">
      <dgm:prSet presAssocID="{CDE91BA5-28CF-48CA-88B1-6DBA499F0BE1}" presName="chevron2" presStyleLbl="alignNode1" presStyleIdx="1" presStyleCnt="21"/>
      <dgm:spPr/>
    </dgm:pt>
    <dgm:pt modelId="{6163C998-094F-42DE-A90B-DF45134A9D96}" type="pres">
      <dgm:prSet presAssocID="{CDE91BA5-28CF-48CA-88B1-6DBA499F0BE1}" presName="chevron3" presStyleLbl="alignNode1" presStyleIdx="2" presStyleCnt="21"/>
      <dgm:spPr/>
    </dgm:pt>
    <dgm:pt modelId="{B8A48543-869D-43B0-AB53-4CF882FAD423}" type="pres">
      <dgm:prSet presAssocID="{CDE91BA5-28CF-48CA-88B1-6DBA499F0BE1}" presName="chevron4" presStyleLbl="alignNode1" presStyleIdx="3" presStyleCnt="21"/>
      <dgm:spPr/>
    </dgm:pt>
    <dgm:pt modelId="{6A8FC90F-39CE-4BCC-8A7F-F59FD66BD694}" type="pres">
      <dgm:prSet presAssocID="{CDE91BA5-28CF-48CA-88B1-6DBA499F0BE1}" presName="chevron5" presStyleLbl="alignNode1" presStyleIdx="4" presStyleCnt="21"/>
      <dgm:spPr/>
    </dgm:pt>
    <dgm:pt modelId="{5D16BE85-5F36-4DF2-B4CF-CC5DA17512EA}" type="pres">
      <dgm:prSet presAssocID="{CDE91BA5-28CF-48CA-88B1-6DBA499F0BE1}" presName="chevron6" presStyleLbl="alignNode1" presStyleIdx="5" presStyleCnt="21"/>
      <dgm:spPr/>
    </dgm:pt>
    <dgm:pt modelId="{B10F512F-DC8C-48EE-9808-7B854A9E94F9}" type="pres">
      <dgm:prSet presAssocID="{CDE91BA5-28CF-48CA-88B1-6DBA499F0BE1}" presName="chevron7" presStyleLbl="alignNode1" presStyleIdx="6" presStyleCnt="21"/>
      <dgm:spPr/>
    </dgm:pt>
    <dgm:pt modelId="{0149FAFA-380F-4244-B6CF-86A1E6080921}" type="pres">
      <dgm:prSet presAssocID="{CDE91BA5-28CF-48CA-88B1-6DBA499F0BE1}" presName="childtext" presStyleLbl="solidFgAcc1" presStyleIdx="0" presStyleCnt="3">
        <dgm:presLayoutVars>
          <dgm:chMax/>
          <dgm:chPref val="0"/>
          <dgm:bulletEnabled val="1"/>
        </dgm:presLayoutVars>
      </dgm:prSet>
      <dgm:spPr/>
      <dgm:t>
        <a:bodyPr/>
        <a:lstStyle/>
        <a:p>
          <a:endParaRPr lang="en-US"/>
        </a:p>
      </dgm:t>
    </dgm:pt>
    <dgm:pt modelId="{F4F40267-DD29-4AFC-9554-C47F015F5E85}" type="pres">
      <dgm:prSet presAssocID="{E3E328CF-EC47-4B6E-A259-991983F4F4D9}" presName="sibTrans" presStyleCnt="0"/>
      <dgm:spPr/>
    </dgm:pt>
    <dgm:pt modelId="{370C4AB6-48AC-4CA1-B79A-D0E44EE5B29B}" type="pres">
      <dgm:prSet presAssocID="{EBB799A2-C955-4373-B453-09785B9436BC}" presName="parenttextcomposite" presStyleCnt="0"/>
      <dgm:spPr/>
    </dgm:pt>
    <dgm:pt modelId="{CFF3BC14-D2ED-46A9-9FAB-41212B342164}" type="pres">
      <dgm:prSet presAssocID="{EBB799A2-C955-4373-B453-09785B9436BC}" presName="parenttext" presStyleLbl="revTx" presStyleIdx="1" presStyleCnt="3">
        <dgm:presLayoutVars>
          <dgm:chMax/>
          <dgm:chPref val="2"/>
          <dgm:bulletEnabled val="1"/>
        </dgm:presLayoutVars>
      </dgm:prSet>
      <dgm:spPr/>
      <dgm:t>
        <a:bodyPr/>
        <a:lstStyle/>
        <a:p>
          <a:endParaRPr lang="en-US"/>
        </a:p>
      </dgm:t>
    </dgm:pt>
    <dgm:pt modelId="{4365F5BC-7B10-443F-812C-B6136EB99432}" type="pres">
      <dgm:prSet presAssocID="{EBB799A2-C955-4373-B453-09785B9436BC}" presName="composite" presStyleCnt="0"/>
      <dgm:spPr/>
    </dgm:pt>
    <dgm:pt modelId="{BF932F88-A7E4-4079-8C8F-7682540EC96F}" type="pres">
      <dgm:prSet presAssocID="{EBB799A2-C955-4373-B453-09785B9436BC}" presName="chevron1" presStyleLbl="alignNode1" presStyleIdx="7" presStyleCnt="21"/>
      <dgm:spPr/>
    </dgm:pt>
    <dgm:pt modelId="{C0E52F4B-B3DE-4D8F-816A-71BE0C53FFC7}" type="pres">
      <dgm:prSet presAssocID="{EBB799A2-C955-4373-B453-09785B9436BC}" presName="chevron2" presStyleLbl="alignNode1" presStyleIdx="8" presStyleCnt="21"/>
      <dgm:spPr/>
    </dgm:pt>
    <dgm:pt modelId="{7B21CA8D-9E09-44CC-9484-F7B6CFA04B5C}" type="pres">
      <dgm:prSet presAssocID="{EBB799A2-C955-4373-B453-09785B9436BC}" presName="chevron3" presStyleLbl="alignNode1" presStyleIdx="9" presStyleCnt="21"/>
      <dgm:spPr/>
    </dgm:pt>
    <dgm:pt modelId="{E1FA7590-64D2-409E-A329-066700CBF71F}" type="pres">
      <dgm:prSet presAssocID="{EBB799A2-C955-4373-B453-09785B9436BC}" presName="chevron4" presStyleLbl="alignNode1" presStyleIdx="10" presStyleCnt="21"/>
      <dgm:spPr/>
    </dgm:pt>
    <dgm:pt modelId="{BC82978C-59E8-4986-BDEB-1B9FA5D9C27E}" type="pres">
      <dgm:prSet presAssocID="{EBB799A2-C955-4373-B453-09785B9436BC}" presName="chevron5" presStyleLbl="alignNode1" presStyleIdx="11" presStyleCnt="21"/>
      <dgm:spPr/>
    </dgm:pt>
    <dgm:pt modelId="{D3E4DE89-B112-4C82-B1BB-9FCF9A3E5B6C}" type="pres">
      <dgm:prSet presAssocID="{EBB799A2-C955-4373-B453-09785B9436BC}" presName="chevron6" presStyleLbl="alignNode1" presStyleIdx="12" presStyleCnt="21"/>
      <dgm:spPr/>
    </dgm:pt>
    <dgm:pt modelId="{5C91DFDA-F65A-4451-90F1-D4E40F5C7F62}" type="pres">
      <dgm:prSet presAssocID="{EBB799A2-C955-4373-B453-09785B9436BC}" presName="chevron7" presStyleLbl="alignNode1" presStyleIdx="13" presStyleCnt="21"/>
      <dgm:spPr/>
    </dgm:pt>
    <dgm:pt modelId="{35AF6972-DB5D-4975-B747-2A046738A525}" type="pres">
      <dgm:prSet presAssocID="{EBB799A2-C955-4373-B453-09785B9436BC}" presName="childtext" presStyleLbl="solidFgAcc1" presStyleIdx="1" presStyleCnt="3">
        <dgm:presLayoutVars>
          <dgm:chMax/>
          <dgm:chPref val="0"/>
          <dgm:bulletEnabled val="1"/>
        </dgm:presLayoutVars>
      </dgm:prSet>
      <dgm:spPr/>
      <dgm:t>
        <a:bodyPr/>
        <a:lstStyle/>
        <a:p>
          <a:endParaRPr lang="en-US"/>
        </a:p>
      </dgm:t>
    </dgm:pt>
    <dgm:pt modelId="{276C48A3-AF6C-4F1D-8346-96D498E776DE}" type="pres">
      <dgm:prSet presAssocID="{37EA38C5-5D21-48BD-8BC7-EF7208BCD9DC}" presName="sibTrans" presStyleCnt="0"/>
      <dgm:spPr/>
    </dgm:pt>
    <dgm:pt modelId="{BDE8D729-84FD-4644-B941-88153C5A5908}" type="pres">
      <dgm:prSet presAssocID="{A21B3034-2195-4749-84A4-8A309B36A40A}" presName="parenttextcomposite" presStyleCnt="0"/>
      <dgm:spPr/>
    </dgm:pt>
    <dgm:pt modelId="{034B69E3-2DE8-4975-90AA-4FEAB5248533}" type="pres">
      <dgm:prSet presAssocID="{A21B3034-2195-4749-84A4-8A309B36A40A}" presName="parenttext" presStyleLbl="revTx" presStyleIdx="2" presStyleCnt="3">
        <dgm:presLayoutVars>
          <dgm:chMax/>
          <dgm:chPref val="2"/>
          <dgm:bulletEnabled val="1"/>
        </dgm:presLayoutVars>
      </dgm:prSet>
      <dgm:spPr/>
      <dgm:t>
        <a:bodyPr/>
        <a:lstStyle/>
        <a:p>
          <a:endParaRPr lang="en-US"/>
        </a:p>
      </dgm:t>
    </dgm:pt>
    <dgm:pt modelId="{FDFD31E6-76E5-4239-AACD-2464F8E34459}" type="pres">
      <dgm:prSet presAssocID="{A21B3034-2195-4749-84A4-8A309B36A40A}" presName="composite" presStyleCnt="0"/>
      <dgm:spPr/>
    </dgm:pt>
    <dgm:pt modelId="{B754CBE0-7D9C-44C4-909C-58B3B82080DA}" type="pres">
      <dgm:prSet presAssocID="{A21B3034-2195-4749-84A4-8A309B36A40A}" presName="chevron1" presStyleLbl="alignNode1" presStyleIdx="14" presStyleCnt="21"/>
      <dgm:spPr/>
    </dgm:pt>
    <dgm:pt modelId="{45789389-FD8F-485E-A4FA-780A1015221B}" type="pres">
      <dgm:prSet presAssocID="{A21B3034-2195-4749-84A4-8A309B36A40A}" presName="chevron2" presStyleLbl="alignNode1" presStyleIdx="15" presStyleCnt="21"/>
      <dgm:spPr/>
    </dgm:pt>
    <dgm:pt modelId="{930D3040-9835-4D55-9E61-49B9E6B5F3DA}" type="pres">
      <dgm:prSet presAssocID="{A21B3034-2195-4749-84A4-8A309B36A40A}" presName="chevron3" presStyleLbl="alignNode1" presStyleIdx="16" presStyleCnt="21"/>
      <dgm:spPr/>
    </dgm:pt>
    <dgm:pt modelId="{C45D10E9-FC6D-4E92-B60A-850F07FFE4A6}" type="pres">
      <dgm:prSet presAssocID="{A21B3034-2195-4749-84A4-8A309B36A40A}" presName="chevron4" presStyleLbl="alignNode1" presStyleIdx="17" presStyleCnt="21"/>
      <dgm:spPr/>
    </dgm:pt>
    <dgm:pt modelId="{B5C81EF8-A18A-44FC-83CF-A02A81877958}" type="pres">
      <dgm:prSet presAssocID="{A21B3034-2195-4749-84A4-8A309B36A40A}" presName="chevron5" presStyleLbl="alignNode1" presStyleIdx="18" presStyleCnt="21"/>
      <dgm:spPr/>
    </dgm:pt>
    <dgm:pt modelId="{5A1E7FD3-ADA6-48E3-88C5-232F61EEF27C}" type="pres">
      <dgm:prSet presAssocID="{A21B3034-2195-4749-84A4-8A309B36A40A}" presName="chevron6" presStyleLbl="alignNode1" presStyleIdx="19" presStyleCnt="21"/>
      <dgm:spPr/>
    </dgm:pt>
    <dgm:pt modelId="{38731EF0-7F53-4308-8D03-14483CA51D78}" type="pres">
      <dgm:prSet presAssocID="{A21B3034-2195-4749-84A4-8A309B36A40A}" presName="chevron7" presStyleLbl="alignNode1" presStyleIdx="20" presStyleCnt="21"/>
      <dgm:spPr/>
    </dgm:pt>
    <dgm:pt modelId="{E27EC95D-A9A2-4D1F-9D67-E300E2B109FA}" type="pres">
      <dgm:prSet presAssocID="{A21B3034-2195-4749-84A4-8A309B36A40A}" presName="childtext" presStyleLbl="solidFgAcc1" presStyleIdx="2" presStyleCnt="3">
        <dgm:presLayoutVars>
          <dgm:chMax/>
          <dgm:chPref val="0"/>
          <dgm:bulletEnabled val="1"/>
        </dgm:presLayoutVars>
      </dgm:prSet>
      <dgm:spPr/>
      <dgm:t>
        <a:bodyPr/>
        <a:lstStyle/>
        <a:p>
          <a:endParaRPr lang="en-US"/>
        </a:p>
      </dgm:t>
    </dgm:pt>
  </dgm:ptLst>
  <dgm:cxnLst>
    <dgm:cxn modelId="{B89BE7A0-938D-4D92-8CEF-1040377C0C94}" type="presOf" srcId="{EBB799A2-C955-4373-B453-09785B9436BC}" destId="{CFF3BC14-D2ED-46A9-9FAB-41212B342164}" srcOrd="0" destOrd="0" presId="urn:microsoft.com/office/officeart/2008/layout/VerticalAccentList"/>
    <dgm:cxn modelId="{119F931D-62F3-417C-AF5E-E135C4FF4ACB}" type="presOf" srcId="{CB5480F9-BC7E-4A3C-AE4B-93CA435BE401}" destId="{35AF6972-DB5D-4975-B747-2A046738A525}" srcOrd="0" destOrd="0" presId="urn:microsoft.com/office/officeart/2008/layout/VerticalAccentList"/>
    <dgm:cxn modelId="{0A2ACCC1-80D7-4C08-A794-42401D1CE6EF}" type="presOf" srcId="{BFC51632-5E95-4E3F-B424-C8211CD583A6}" destId="{E27EC95D-A9A2-4D1F-9D67-E300E2B109FA}" srcOrd="0" destOrd="0" presId="urn:microsoft.com/office/officeart/2008/layout/VerticalAccentList"/>
    <dgm:cxn modelId="{92755EDB-ADEA-4808-ABA0-76F9D52667A8}" type="presOf" srcId="{CDE91BA5-28CF-48CA-88B1-6DBA499F0BE1}" destId="{DB41F816-93F1-44EA-B6DF-36FC723B37E5}" srcOrd="0" destOrd="0" presId="urn:microsoft.com/office/officeart/2008/layout/VerticalAccentList"/>
    <dgm:cxn modelId="{F7DDD671-7AC9-4B80-A19A-02DA0E5DBAEA}" type="presOf" srcId="{A21B3034-2195-4749-84A4-8A309B36A40A}" destId="{034B69E3-2DE8-4975-90AA-4FEAB5248533}" srcOrd="0" destOrd="0" presId="urn:microsoft.com/office/officeart/2008/layout/VerticalAccentList"/>
    <dgm:cxn modelId="{CDB5D8F4-995D-4A43-87EA-013F03B9B645}" srcId="{EBB799A2-C955-4373-B453-09785B9436BC}" destId="{CB5480F9-BC7E-4A3C-AE4B-93CA435BE401}" srcOrd="0" destOrd="0" parTransId="{3E3E6581-EB95-4CCC-B17A-F765158A6A46}" sibTransId="{C0CA0625-8B50-42E9-A4D6-6D4B572DEC95}"/>
    <dgm:cxn modelId="{082AEDFF-F9D6-4F52-B56E-BB625DEF4E6D}" srcId="{AF8D1E1C-BAF4-4806-BFCF-DCD045B5FBC5}" destId="{A21B3034-2195-4749-84A4-8A309B36A40A}" srcOrd="2" destOrd="0" parTransId="{B85563D9-EB4E-4A09-9861-14D4CDD5E58D}" sibTransId="{7C21A141-3BCF-4893-AD26-5883032584FB}"/>
    <dgm:cxn modelId="{4B2A5397-D89D-4142-AC6D-44F79B32663B}" srcId="{CDE91BA5-28CF-48CA-88B1-6DBA499F0BE1}" destId="{6351A1B7-CF9B-4409-813C-6FDBC397DEF4}" srcOrd="0" destOrd="0" parTransId="{D787599A-0956-4BBD-8D0A-527A67C40BCA}" sibTransId="{712C8B8D-BDA8-4B4D-842F-06F9DF027385}"/>
    <dgm:cxn modelId="{A38D0ECB-1A54-4632-9CF7-19E8AD6A5517}" srcId="{AF8D1E1C-BAF4-4806-BFCF-DCD045B5FBC5}" destId="{CDE91BA5-28CF-48CA-88B1-6DBA499F0BE1}" srcOrd="0" destOrd="0" parTransId="{178185D5-7DC5-4BB5-BA56-F72DA915C436}" sibTransId="{E3E328CF-EC47-4B6E-A259-991983F4F4D9}"/>
    <dgm:cxn modelId="{B8BB8F77-7D04-4444-AD45-30B371BD9442}" type="presOf" srcId="{AF8D1E1C-BAF4-4806-BFCF-DCD045B5FBC5}" destId="{FC76F89F-A226-4684-9E07-E04B07564D2A}" srcOrd="0" destOrd="0" presId="urn:microsoft.com/office/officeart/2008/layout/VerticalAccentList"/>
    <dgm:cxn modelId="{DD0A93B8-3357-47ED-87BB-567903E938F8}" srcId="{AF8D1E1C-BAF4-4806-BFCF-DCD045B5FBC5}" destId="{EBB799A2-C955-4373-B453-09785B9436BC}" srcOrd="1" destOrd="0" parTransId="{6260A71B-3229-4281-B624-BB3BD93CC931}" sibTransId="{37EA38C5-5D21-48BD-8BC7-EF7208BCD9DC}"/>
    <dgm:cxn modelId="{E4592021-1AF4-470F-A481-DFB1B6548E25}" type="presOf" srcId="{6351A1B7-CF9B-4409-813C-6FDBC397DEF4}" destId="{0149FAFA-380F-4244-B6CF-86A1E6080921}" srcOrd="0" destOrd="0" presId="urn:microsoft.com/office/officeart/2008/layout/VerticalAccentList"/>
    <dgm:cxn modelId="{38E20645-4E02-4909-82E5-1AA16EA9DDA3}" srcId="{A21B3034-2195-4749-84A4-8A309B36A40A}" destId="{BFC51632-5E95-4E3F-B424-C8211CD583A6}" srcOrd="0" destOrd="0" parTransId="{80D64241-9F57-4F03-9054-7EE2AF279592}" sibTransId="{E81A58B0-298E-4748-BBC9-CC8E1F3A8E25}"/>
    <dgm:cxn modelId="{59D0C6C3-18E2-4455-BE4B-CED374A77959}" type="presParOf" srcId="{FC76F89F-A226-4684-9E07-E04B07564D2A}" destId="{14F3175F-2BDF-4F65-A021-FDABABB57391}" srcOrd="0" destOrd="0" presId="urn:microsoft.com/office/officeart/2008/layout/VerticalAccentList"/>
    <dgm:cxn modelId="{9B845961-B0CC-4BBE-ABF0-333980672C8C}" type="presParOf" srcId="{14F3175F-2BDF-4F65-A021-FDABABB57391}" destId="{DB41F816-93F1-44EA-B6DF-36FC723B37E5}" srcOrd="0" destOrd="0" presId="urn:microsoft.com/office/officeart/2008/layout/VerticalAccentList"/>
    <dgm:cxn modelId="{191B47CB-EB4E-4DDE-B8BB-CB456BA2EBE5}" type="presParOf" srcId="{FC76F89F-A226-4684-9E07-E04B07564D2A}" destId="{9EC181AE-64A8-46F4-BB43-CE4E31C00729}" srcOrd="1" destOrd="0" presId="urn:microsoft.com/office/officeart/2008/layout/VerticalAccentList"/>
    <dgm:cxn modelId="{0E6BC463-2C74-4C2B-BE76-FF4A6224D4A0}" type="presParOf" srcId="{9EC181AE-64A8-46F4-BB43-CE4E31C00729}" destId="{9065D78E-A513-4910-98C7-062D76905819}" srcOrd="0" destOrd="0" presId="urn:microsoft.com/office/officeart/2008/layout/VerticalAccentList"/>
    <dgm:cxn modelId="{325DD3F7-4815-4579-A4E9-65B983ACAB13}" type="presParOf" srcId="{9EC181AE-64A8-46F4-BB43-CE4E31C00729}" destId="{4323D7F2-1FB1-4DC1-A34C-6F2208ACC1AC}" srcOrd="1" destOrd="0" presId="urn:microsoft.com/office/officeart/2008/layout/VerticalAccentList"/>
    <dgm:cxn modelId="{FC858F79-524E-406D-BE67-3B688BA53F4C}" type="presParOf" srcId="{9EC181AE-64A8-46F4-BB43-CE4E31C00729}" destId="{6163C998-094F-42DE-A90B-DF45134A9D96}" srcOrd="2" destOrd="0" presId="urn:microsoft.com/office/officeart/2008/layout/VerticalAccentList"/>
    <dgm:cxn modelId="{3407143B-6D80-4E93-85F4-D823FA076FF5}" type="presParOf" srcId="{9EC181AE-64A8-46F4-BB43-CE4E31C00729}" destId="{B8A48543-869D-43B0-AB53-4CF882FAD423}" srcOrd="3" destOrd="0" presId="urn:microsoft.com/office/officeart/2008/layout/VerticalAccentList"/>
    <dgm:cxn modelId="{4CA22295-C12D-44A4-947F-A4E8D36FD968}" type="presParOf" srcId="{9EC181AE-64A8-46F4-BB43-CE4E31C00729}" destId="{6A8FC90F-39CE-4BCC-8A7F-F59FD66BD694}" srcOrd="4" destOrd="0" presId="urn:microsoft.com/office/officeart/2008/layout/VerticalAccentList"/>
    <dgm:cxn modelId="{0A1CBE30-4E42-453F-AF81-ADF9E1FC8AD8}" type="presParOf" srcId="{9EC181AE-64A8-46F4-BB43-CE4E31C00729}" destId="{5D16BE85-5F36-4DF2-B4CF-CC5DA17512EA}" srcOrd="5" destOrd="0" presId="urn:microsoft.com/office/officeart/2008/layout/VerticalAccentList"/>
    <dgm:cxn modelId="{563C554C-BC18-4989-BDCA-22F852CFA171}" type="presParOf" srcId="{9EC181AE-64A8-46F4-BB43-CE4E31C00729}" destId="{B10F512F-DC8C-48EE-9808-7B854A9E94F9}" srcOrd="6" destOrd="0" presId="urn:microsoft.com/office/officeart/2008/layout/VerticalAccentList"/>
    <dgm:cxn modelId="{40F4E033-FEAF-49FE-8FB8-D236EDD51625}" type="presParOf" srcId="{9EC181AE-64A8-46F4-BB43-CE4E31C00729}" destId="{0149FAFA-380F-4244-B6CF-86A1E6080921}" srcOrd="7" destOrd="0" presId="urn:microsoft.com/office/officeart/2008/layout/VerticalAccentList"/>
    <dgm:cxn modelId="{4424DCA0-B1E4-422C-9BA7-1024ADF8AB62}" type="presParOf" srcId="{FC76F89F-A226-4684-9E07-E04B07564D2A}" destId="{F4F40267-DD29-4AFC-9554-C47F015F5E85}" srcOrd="2" destOrd="0" presId="urn:microsoft.com/office/officeart/2008/layout/VerticalAccentList"/>
    <dgm:cxn modelId="{CBCC2F60-2896-42CE-82EB-7478322CE777}" type="presParOf" srcId="{FC76F89F-A226-4684-9E07-E04B07564D2A}" destId="{370C4AB6-48AC-4CA1-B79A-D0E44EE5B29B}" srcOrd="3" destOrd="0" presId="urn:microsoft.com/office/officeart/2008/layout/VerticalAccentList"/>
    <dgm:cxn modelId="{38FF900C-7D83-4E5B-8E12-53EA50B01D82}" type="presParOf" srcId="{370C4AB6-48AC-4CA1-B79A-D0E44EE5B29B}" destId="{CFF3BC14-D2ED-46A9-9FAB-41212B342164}" srcOrd="0" destOrd="0" presId="urn:microsoft.com/office/officeart/2008/layout/VerticalAccentList"/>
    <dgm:cxn modelId="{C3B092DC-38CC-4531-A310-089FC5546E7C}" type="presParOf" srcId="{FC76F89F-A226-4684-9E07-E04B07564D2A}" destId="{4365F5BC-7B10-443F-812C-B6136EB99432}" srcOrd="4" destOrd="0" presId="urn:microsoft.com/office/officeart/2008/layout/VerticalAccentList"/>
    <dgm:cxn modelId="{FACF9B6A-42F9-48F5-82BE-1A9628C1C7BB}" type="presParOf" srcId="{4365F5BC-7B10-443F-812C-B6136EB99432}" destId="{BF932F88-A7E4-4079-8C8F-7682540EC96F}" srcOrd="0" destOrd="0" presId="urn:microsoft.com/office/officeart/2008/layout/VerticalAccentList"/>
    <dgm:cxn modelId="{BF88C61B-00C5-4227-9223-3078A0771F74}" type="presParOf" srcId="{4365F5BC-7B10-443F-812C-B6136EB99432}" destId="{C0E52F4B-B3DE-4D8F-816A-71BE0C53FFC7}" srcOrd="1" destOrd="0" presId="urn:microsoft.com/office/officeart/2008/layout/VerticalAccentList"/>
    <dgm:cxn modelId="{29AC60CB-048C-4E21-8D7D-E06BB40F5009}" type="presParOf" srcId="{4365F5BC-7B10-443F-812C-B6136EB99432}" destId="{7B21CA8D-9E09-44CC-9484-F7B6CFA04B5C}" srcOrd="2" destOrd="0" presId="urn:microsoft.com/office/officeart/2008/layout/VerticalAccentList"/>
    <dgm:cxn modelId="{C31AE66E-0B67-45F1-924C-B96E0E870B0F}" type="presParOf" srcId="{4365F5BC-7B10-443F-812C-B6136EB99432}" destId="{E1FA7590-64D2-409E-A329-066700CBF71F}" srcOrd="3" destOrd="0" presId="urn:microsoft.com/office/officeart/2008/layout/VerticalAccentList"/>
    <dgm:cxn modelId="{13ABF0EB-7803-4BEF-96B2-8FB120BE2801}" type="presParOf" srcId="{4365F5BC-7B10-443F-812C-B6136EB99432}" destId="{BC82978C-59E8-4986-BDEB-1B9FA5D9C27E}" srcOrd="4" destOrd="0" presId="urn:microsoft.com/office/officeart/2008/layout/VerticalAccentList"/>
    <dgm:cxn modelId="{C1B5B102-1B45-43E0-97CD-8D4D9AC14AF2}" type="presParOf" srcId="{4365F5BC-7B10-443F-812C-B6136EB99432}" destId="{D3E4DE89-B112-4C82-B1BB-9FCF9A3E5B6C}" srcOrd="5" destOrd="0" presId="urn:microsoft.com/office/officeart/2008/layout/VerticalAccentList"/>
    <dgm:cxn modelId="{9A1B07F4-B7FD-4EBA-95F1-E08E17A22DEA}" type="presParOf" srcId="{4365F5BC-7B10-443F-812C-B6136EB99432}" destId="{5C91DFDA-F65A-4451-90F1-D4E40F5C7F62}" srcOrd="6" destOrd="0" presId="urn:microsoft.com/office/officeart/2008/layout/VerticalAccentList"/>
    <dgm:cxn modelId="{85AC9416-9483-4DCE-9B58-980448F1A6BD}" type="presParOf" srcId="{4365F5BC-7B10-443F-812C-B6136EB99432}" destId="{35AF6972-DB5D-4975-B747-2A046738A525}" srcOrd="7" destOrd="0" presId="urn:microsoft.com/office/officeart/2008/layout/VerticalAccentList"/>
    <dgm:cxn modelId="{ED460A59-5D41-471F-B61B-2F53AB50EFAD}" type="presParOf" srcId="{FC76F89F-A226-4684-9E07-E04B07564D2A}" destId="{276C48A3-AF6C-4F1D-8346-96D498E776DE}" srcOrd="5" destOrd="0" presId="urn:microsoft.com/office/officeart/2008/layout/VerticalAccentList"/>
    <dgm:cxn modelId="{B7750B1A-DB3A-4803-A0DB-23C0B0E37816}" type="presParOf" srcId="{FC76F89F-A226-4684-9E07-E04B07564D2A}" destId="{BDE8D729-84FD-4644-B941-88153C5A5908}" srcOrd="6" destOrd="0" presId="urn:microsoft.com/office/officeart/2008/layout/VerticalAccentList"/>
    <dgm:cxn modelId="{8F4D2BE8-D3B1-4900-A8DA-5C1515D283FA}" type="presParOf" srcId="{BDE8D729-84FD-4644-B941-88153C5A5908}" destId="{034B69E3-2DE8-4975-90AA-4FEAB5248533}" srcOrd="0" destOrd="0" presId="urn:microsoft.com/office/officeart/2008/layout/VerticalAccentList"/>
    <dgm:cxn modelId="{84F94E48-A580-474F-97C0-F17EF67C5B86}" type="presParOf" srcId="{FC76F89F-A226-4684-9E07-E04B07564D2A}" destId="{FDFD31E6-76E5-4239-AACD-2464F8E34459}" srcOrd="7" destOrd="0" presId="urn:microsoft.com/office/officeart/2008/layout/VerticalAccentList"/>
    <dgm:cxn modelId="{1F11FAF5-3233-4C03-B4B0-C5E3869A6C72}" type="presParOf" srcId="{FDFD31E6-76E5-4239-AACD-2464F8E34459}" destId="{B754CBE0-7D9C-44C4-909C-58B3B82080DA}" srcOrd="0" destOrd="0" presId="urn:microsoft.com/office/officeart/2008/layout/VerticalAccentList"/>
    <dgm:cxn modelId="{A07A3BB0-790A-4FB7-9508-0AB7D303C8CB}" type="presParOf" srcId="{FDFD31E6-76E5-4239-AACD-2464F8E34459}" destId="{45789389-FD8F-485E-A4FA-780A1015221B}" srcOrd="1" destOrd="0" presId="urn:microsoft.com/office/officeart/2008/layout/VerticalAccentList"/>
    <dgm:cxn modelId="{492560AD-0E61-4B5C-80FD-9B432D6D34BD}" type="presParOf" srcId="{FDFD31E6-76E5-4239-AACD-2464F8E34459}" destId="{930D3040-9835-4D55-9E61-49B9E6B5F3DA}" srcOrd="2" destOrd="0" presId="urn:microsoft.com/office/officeart/2008/layout/VerticalAccentList"/>
    <dgm:cxn modelId="{087E9E72-05C1-4148-8E15-42D1F340CABB}" type="presParOf" srcId="{FDFD31E6-76E5-4239-AACD-2464F8E34459}" destId="{C45D10E9-FC6D-4E92-B60A-850F07FFE4A6}" srcOrd="3" destOrd="0" presId="urn:microsoft.com/office/officeart/2008/layout/VerticalAccentList"/>
    <dgm:cxn modelId="{1C2C1F79-08D3-468B-A05F-0D9D67CA9444}" type="presParOf" srcId="{FDFD31E6-76E5-4239-AACD-2464F8E34459}" destId="{B5C81EF8-A18A-44FC-83CF-A02A81877958}" srcOrd="4" destOrd="0" presId="urn:microsoft.com/office/officeart/2008/layout/VerticalAccentList"/>
    <dgm:cxn modelId="{77FE031A-40F2-45B4-964C-138EC39DA879}" type="presParOf" srcId="{FDFD31E6-76E5-4239-AACD-2464F8E34459}" destId="{5A1E7FD3-ADA6-48E3-88C5-232F61EEF27C}" srcOrd="5" destOrd="0" presId="urn:microsoft.com/office/officeart/2008/layout/VerticalAccentList"/>
    <dgm:cxn modelId="{1F5AC011-6DCF-4BAD-A9FA-8D34B83113DF}" type="presParOf" srcId="{FDFD31E6-76E5-4239-AACD-2464F8E34459}" destId="{38731EF0-7F53-4308-8D03-14483CA51D78}" srcOrd="6" destOrd="0" presId="urn:microsoft.com/office/officeart/2008/layout/VerticalAccentList"/>
    <dgm:cxn modelId="{89657C24-8347-4B09-BAA1-4735438A7A60}" type="presParOf" srcId="{FDFD31E6-76E5-4239-AACD-2464F8E34459}" destId="{E27EC95D-A9A2-4D1F-9D67-E300E2B109FA}"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B240800-E3CA-42BE-8B05-E6374133AE83}"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406449E4-22B1-4673-91DE-6D6E852BC8BC}">
      <dgm:prSet phldrT="[Text]"/>
      <dgm:spPr>
        <a:solidFill>
          <a:srgbClr val="5DA391"/>
        </a:solidFill>
      </dgm:spPr>
      <dgm:t>
        <a:bodyPr/>
        <a:lstStyle/>
        <a:p>
          <a:r>
            <a:rPr lang="en-US" dirty="0" smtClean="0"/>
            <a:t>Smoke Tests</a:t>
          </a:r>
          <a:endParaRPr lang="en-US" dirty="0"/>
        </a:p>
      </dgm:t>
    </dgm:pt>
    <dgm:pt modelId="{BFA1BB20-BA51-40A4-97EB-78A03F62A0FD}" type="parTrans" cxnId="{67E432F8-7317-4491-A3DB-5B561F5662D4}">
      <dgm:prSet/>
      <dgm:spPr/>
      <dgm:t>
        <a:bodyPr/>
        <a:lstStyle/>
        <a:p>
          <a:endParaRPr lang="en-US"/>
        </a:p>
      </dgm:t>
    </dgm:pt>
    <dgm:pt modelId="{2751836A-91EE-4422-8B87-C2D1D361F0DF}" type="sibTrans" cxnId="{67E432F8-7317-4491-A3DB-5B561F5662D4}">
      <dgm:prSet/>
      <dgm:spPr/>
      <dgm:t>
        <a:bodyPr/>
        <a:lstStyle/>
        <a:p>
          <a:endParaRPr lang="en-US"/>
        </a:p>
      </dgm:t>
    </dgm:pt>
    <dgm:pt modelId="{3EF98D30-940B-4FFF-BFA5-E9A16D232AAD}">
      <dgm:prSet phldrT="[Text]"/>
      <dgm:spPr>
        <a:solidFill>
          <a:srgbClr val="5DA391"/>
        </a:solidFill>
      </dgm:spPr>
      <dgm:t>
        <a:bodyPr/>
        <a:lstStyle/>
        <a:p>
          <a:r>
            <a:rPr lang="en-US" dirty="0" smtClean="0"/>
            <a:t>New Features</a:t>
          </a:r>
          <a:endParaRPr lang="en-US" dirty="0"/>
        </a:p>
      </dgm:t>
    </dgm:pt>
    <dgm:pt modelId="{C72520E6-44D4-4915-B3CD-F8FF680E010C}" type="parTrans" cxnId="{8DF902D8-E1DD-4785-B340-FA22F47FE870}">
      <dgm:prSet/>
      <dgm:spPr/>
      <dgm:t>
        <a:bodyPr/>
        <a:lstStyle/>
        <a:p>
          <a:endParaRPr lang="en-US"/>
        </a:p>
      </dgm:t>
    </dgm:pt>
    <dgm:pt modelId="{82C423AB-7580-4255-AD73-0EE4DF56562D}" type="sibTrans" cxnId="{8DF902D8-E1DD-4785-B340-FA22F47FE870}">
      <dgm:prSet/>
      <dgm:spPr/>
      <dgm:t>
        <a:bodyPr/>
        <a:lstStyle/>
        <a:p>
          <a:endParaRPr lang="en-US"/>
        </a:p>
      </dgm:t>
    </dgm:pt>
    <dgm:pt modelId="{20BE16C0-B8C1-42F0-9D20-6ADAF2BD8469}">
      <dgm:prSet phldrT="[Text]"/>
      <dgm:spPr>
        <a:solidFill>
          <a:srgbClr val="5DA391"/>
        </a:solidFill>
      </dgm:spPr>
      <dgm:t>
        <a:bodyPr/>
        <a:lstStyle/>
        <a:p>
          <a:r>
            <a:rPr lang="en-US" dirty="0" smtClean="0"/>
            <a:t>Edge Cases</a:t>
          </a:r>
          <a:endParaRPr lang="en-US" dirty="0"/>
        </a:p>
      </dgm:t>
    </dgm:pt>
    <dgm:pt modelId="{D8DECF87-CD64-4454-9906-EEBCB0221B6F}" type="parTrans" cxnId="{8B2ABDF8-DE18-4E36-9E5D-254A43DA5A51}">
      <dgm:prSet/>
      <dgm:spPr/>
      <dgm:t>
        <a:bodyPr/>
        <a:lstStyle/>
        <a:p>
          <a:endParaRPr lang="en-US"/>
        </a:p>
      </dgm:t>
    </dgm:pt>
    <dgm:pt modelId="{9190EF7E-7341-468F-A2A8-0F8C42D5CD84}" type="sibTrans" cxnId="{8B2ABDF8-DE18-4E36-9E5D-254A43DA5A51}">
      <dgm:prSet/>
      <dgm:spPr/>
      <dgm:t>
        <a:bodyPr/>
        <a:lstStyle/>
        <a:p>
          <a:endParaRPr lang="en-US"/>
        </a:p>
      </dgm:t>
    </dgm:pt>
    <dgm:pt modelId="{A5094407-0F05-465F-A6AE-8E5D5B1D9613}" type="pres">
      <dgm:prSet presAssocID="{FB240800-E3CA-42BE-8B05-E6374133AE83}" presName="Name0" presStyleCnt="0">
        <dgm:presLayoutVars>
          <dgm:dir/>
          <dgm:resizeHandles val="exact"/>
        </dgm:presLayoutVars>
      </dgm:prSet>
      <dgm:spPr/>
      <dgm:t>
        <a:bodyPr/>
        <a:lstStyle/>
        <a:p>
          <a:endParaRPr lang="en-US"/>
        </a:p>
      </dgm:t>
    </dgm:pt>
    <dgm:pt modelId="{FC687C4C-DA89-40C7-BFC7-9C1E4BFED6EA}" type="pres">
      <dgm:prSet presAssocID="{406449E4-22B1-4673-91DE-6D6E852BC8BC}" presName="node" presStyleLbl="node1" presStyleIdx="0" presStyleCnt="3">
        <dgm:presLayoutVars>
          <dgm:bulletEnabled val="1"/>
        </dgm:presLayoutVars>
      </dgm:prSet>
      <dgm:spPr/>
      <dgm:t>
        <a:bodyPr/>
        <a:lstStyle/>
        <a:p>
          <a:endParaRPr lang="en-US"/>
        </a:p>
      </dgm:t>
    </dgm:pt>
    <dgm:pt modelId="{B1A6ABEE-34EE-416C-A9E6-7FCA227CA801}" type="pres">
      <dgm:prSet presAssocID="{2751836A-91EE-4422-8B87-C2D1D361F0DF}" presName="sibTrans" presStyleCnt="0"/>
      <dgm:spPr/>
    </dgm:pt>
    <dgm:pt modelId="{06074927-23BA-499E-B866-62AEDE04B875}" type="pres">
      <dgm:prSet presAssocID="{3EF98D30-940B-4FFF-BFA5-E9A16D232AAD}" presName="node" presStyleLbl="node1" presStyleIdx="1" presStyleCnt="3">
        <dgm:presLayoutVars>
          <dgm:bulletEnabled val="1"/>
        </dgm:presLayoutVars>
      </dgm:prSet>
      <dgm:spPr/>
      <dgm:t>
        <a:bodyPr/>
        <a:lstStyle/>
        <a:p>
          <a:endParaRPr lang="en-US"/>
        </a:p>
      </dgm:t>
    </dgm:pt>
    <dgm:pt modelId="{CB55BCBD-B570-4D48-8B03-E7CE4D7E6E19}" type="pres">
      <dgm:prSet presAssocID="{82C423AB-7580-4255-AD73-0EE4DF56562D}" presName="sibTrans" presStyleCnt="0"/>
      <dgm:spPr/>
    </dgm:pt>
    <dgm:pt modelId="{F948CE45-D163-4800-AC26-97941A0C2594}" type="pres">
      <dgm:prSet presAssocID="{20BE16C0-B8C1-42F0-9D20-6ADAF2BD8469}" presName="node" presStyleLbl="node1" presStyleIdx="2" presStyleCnt="3">
        <dgm:presLayoutVars>
          <dgm:bulletEnabled val="1"/>
        </dgm:presLayoutVars>
      </dgm:prSet>
      <dgm:spPr/>
      <dgm:t>
        <a:bodyPr/>
        <a:lstStyle/>
        <a:p>
          <a:endParaRPr lang="en-US"/>
        </a:p>
      </dgm:t>
    </dgm:pt>
  </dgm:ptLst>
  <dgm:cxnLst>
    <dgm:cxn modelId="{8DF902D8-E1DD-4785-B340-FA22F47FE870}" srcId="{FB240800-E3CA-42BE-8B05-E6374133AE83}" destId="{3EF98D30-940B-4FFF-BFA5-E9A16D232AAD}" srcOrd="1" destOrd="0" parTransId="{C72520E6-44D4-4915-B3CD-F8FF680E010C}" sibTransId="{82C423AB-7580-4255-AD73-0EE4DF56562D}"/>
    <dgm:cxn modelId="{8B2ABDF8-DE18-4E36-9E5D-254A43DA5A51}" srcId="{FB240800-E3CA-42BE-8B05-E6374133AE83}" destId="{20BE16C0-B8C1-42F0-9D20-6ADAF2BD8469}" srcOrd="2" destOrd="0" parTransId="{D8DECF87-CD64-4454-9906-EEBCB0221B6F}" sibTransId="{9190EF7E-7341-468F-A2A8-0F8C42D5CD84}"/>
    <dgm:cxn modelId="{FF997F5D-6CB0-4CBD-90AD-D19BACD000E9}" type="presOf" srcId="{FB240800-E3CA-42BE-8B05-E6374133AE83}" destId="{A5094407-0F05-465F-A6AE-8E5D5B1D9613}" srcOrd="0" destOrd="0" presId="urn:microsoft.com/office/officeart/2005/8/layout/hList6"/>
    <dgm:cxn modelId="{67E432F8-7317-4491-A3DB-5B561F5662D4}" srcId="{FB240800-E3CA-42BE-8B05-E6374133AE83}" destId="{406449E4-22B1-4673-91DE-6D6E852BC8BC}" srcOrd="0" destOrd="0" parTransId="{BFA1BB20-BA51-40A4-97EB-78A03F62A0FD}" sibTransId="{2751836A-91EE-4422-8B87-C2D1D361F0DF}"/>
    <dgm:cxn modelId="{8116298D-EEE1-4A5D-859A-DD421941683A}" type="presOf" srcId="{20BE16C0-B8C1-42F0-9D20-6ADAF2BD8469}" destId="{F948CE45-D163-4800-AC26-97941A0C2594}" srcOrd="0" destOrd="0" presId="urn:microsoft.com/office/officeart/2005/8/layout/hList6"/>
    <dgm:cxn modelId="{2706ADA2-BA72-445B-A971-92A46BE1AE89}" type="presOf" srcId="{406449E4-22B1-4673-91DE-6D6E852BC8BC}" destId="{FC687C4C-DA89-40C7-BFC7-9C1E4BFED6EA}" srcOrd="0" destOrd="0" presId="urn:microsoft.com/office/officeart/2005/8/layout/hList6"/>
    <dgm:cxn modelId="{E6F64419-6378-4442-92CA-8C6BDD5A93A8}" type="presOf" srcId="{3EF98D30-940B-4FFF-BFA5-E9A16D232AAD}" destId="{06074927-23BA-499E-B866-62AEDE04B875}" srcOrd="0" destOrd="0" presId="urn:microsoft.com/office/officeart/2005/8/layout/hList6"/>
    <dgm:cxn modelId="{C5FAF06D-86B2-4665-A1E8-101A41A6D75F}" type="presParOf" srcId="{A5094407-0F05-465F-A6AE-8E5D5B1D9613}" destId="{FC687C4C-DA89-40C7-BFC7-9C1E4BFED6EA}" srcOrd="0" destOrd="0" presId="urn:microsoft.com/office/officeart/2005/8/layout/hList6"/>
    <dgm:cxn modelId="{A0D26A08-1BB4-4FD1-A498-47B7088BD30A}" type="presParOf" srcId="{A5094407-0F05-465F-A6AE-8E5D5B1D9613}" destId="{B1A6ABEE-34EE-416C-A9E6-7FCA227CA801}" srcOrd="1" destOrd="0" presId="urn:microsoft.com/office/officeart/2005/8/layout/hList6"/>
    <dgm:cxn modelId="{48BC0F61-EE27-47C2-8FA7-32C2B777EF0E}" type="presParOf" srcId="{A5094407-0F05-465F-A6AE-8E5D5B1D9613}" destId="{06074927-23BA-499E-B866-62AEDE04B875}" srcOrd="2" destOrd="0" presId="urn:microsoft.com/office/officeart/2005/8/layout/hList6"/>
    <dgm:cxn modelId="{76C2BAE8-DFC4-4D16-B0BA-A0EA4C4B86C6}" type="presParOf" srcId="{A5094407-0F05-465F-A6AE-8E5D5B1D9613}" destId="{CB55BCBD-B570-4D48-8B03-E7CE4D7E6E19}" srcOrd="3" destOrd="0" presId="urn:microsoft.com/office/officeart/2005/8/layout/hList6"/>
    <dgm:cxn modelId="{42C37825-C347-4EAB-B53A-BC56EED4E2AB}" type="presParOf" srcId="{A5094407-0F05-465F-A6AE-8E5D5B1D9613}" destId="{F948CE45-D163-4800-AC26-97941A0C2594}"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BE0FF9-B01B-432A-85DD-211104C690ED}">
      <dsp:nvSpPr>
        <dsp:cNvPr id="0" name=""/>
        <dsp:cNvSpPr/>
      </dsp:nvSpPr>
      <dsp:spPr>
        <a:xfrm rot="5400000">
          <a:off x="3624540" y="124898"/>
          <a:ext cx="1877976" cy="1633839"/>
        </a:xfrm>
        <a:prstGeom prst="hexagon">
          <a:avLst>
            <a:gd name="adj" fmla="val 25000"/>
            <a:gd name="vf" fmla="val 11547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Correct Views?</a:t>
          </a:r>
          <a:endParaRPr lang="en-US" sz="2000" kern="1200" dirty="0"/>
        </a:p>
      </dsp:txBody>
      <dsp:txXfrm rot="-5400000">
        <a:off x="4001215" y="295481"/>
        <a:ext cx="1124625" cy="1292674"/>
      </dsp:txXfrm>
    </dsp:sp>
    <dsp:sp modelId="{5E6FFA4F-E07D-477E-8D75-677E1D075B68}">
      <dsp:nvSpPr>
        <dsp:cNvPr id="0" name=""/>
        <dsp:cNvSpPr/>
      </dsp:nvSpPr>
      <dsp:spPr>
        <a:xfrm>
          <a:off x="5430027" y="378425"/>
          <a:ext cx="2095821" cy="1126785"/>
        </a:xfrm>
        <a:prstGeom prst="rect">
          <a:avLst/>
        </a:prstGeom>
        <a:noFill/>
        <a:ln>
          <a:noFill/>
        </a:ln>
        <a:effectLst/>
      </dsp:spPr>
      <dsp:style>
        <a:lnRef idx="0">
          <a:scrgbClr r="0" g="0" b="0"/>
        </a:lnRef>
        <a:fillRef idx="0">
          <a:scrgbClr r="0" g="0" b="0"/>
        </a:fillRef>
        <a:effectRef idx="0">
          <a:scrgbClr r="0" g="0" b="0"/>
        </a:effectRef>
        <a:fontRef idx="minor"/>
      </dsp:style>
    </dsp:sp>
    <dsp:sp modelId="{FE22DDAD-1047-48D5-A397-B546B48E243E}">
      <dsp:nvSpPr>
        <dsp:cNvPr id="0" name=""/>
        <dsp:cNvSpPr/>
      </dsp:nvSpPr>
      <dsp:spPr>
        <a:xfrm rot="5400000">
          <a:off x="1859994" y="124898"/>
          <a:ext cx="1877976" cy="1633839"/>
        </a:xfrm>
        <a:prstGeom prst="hexagon">
          <a:avLst>
            <a:gd name="adj" fmla="val 25000"/>
            <a:gd name="vf" fmla="val 115470"/>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Redirect to URL?</a:t>
          </a:r>
          <a:endParaRPr lang="en-US" sz="2400" kern="1200" dirty="0"/>
        </a:p>
      </dsp:txBody>
      <dsp:txXfrm rot="-5400000">
        <a:off x="2236669" y="295481"/>
        <a:ext cx="1124625" cy="1292674"/>
      </dsp:txXfrm>
    </dsp:sp>
    <dsp:sp modelId="{9394CA94-D585-4AA7-ABB0-CC2ECB46A7F1}">
      <dsp:nvSpPr>
        <dsp:cNvPr id="0" name=""/>
        <dsp:cNvSpPr/>
      </dsp:nvSpPr>
      <dsp:spPr>
        <a:xfrm rot="5400000">
          <a:off x="2738887" y="1718924"/>
          <a:ext cx="1877976" cy="1633839"/>
        </a:xfrm>
        <a:prstGeom prst="hexagon">
          <a:avLst>
            <a:gd name="adj" fmla="val 25000"/>
            <a:gd name="vf" fmla="val 115470"/>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Correct Models?</a:t>
          </a:r>
          <a:endParaRPr lang="en-US" sz="2000" kern="1200" dirty="0"/>
        </a:p>
      </dsp:txBody>
      <dsp:txXfrm rot="-5400000">
        <a:off x="3115562" y="1889507"/>
        <a:ext cx="1124625" cy="1292674"/>
      </dsp:txXfrm>
    </dsp:sp>
    <dsp:sp modelId="{82F79973-55C2-401C-AAA7-66BF5E047F63}">
      <dsp:nvSpPr>
        <dsp:cNvPr id="0" name=""/>
        <dsp:cNvSpPr/>
      </dsp:nvSpPr>
      <dsp:spPr>
        <a:xfrm>
          <a:off x="765134" y="1972451"/>
          <a:ext cx="2028214" cy="1126785"/>
        </a:xfrm>
        <a:prstGeom prst="rect">
          <a:avLst/>
        </a:prstGeom>
        <a:noFill/>
        <a:ln>
          <a:noFill/>
        </a:ln>
        <a:effectLst/>
      </dsp:spPr>
      <dsp:style>
        <a:lnRef idx="0">
          <a:scrgbClr r="0" g="0" b="0"/>
        </a:lnRef>
        <a:fillRef idx="0">
          <a:scrgbClr r="0" g="0" b="0"/>
        </a:fillRef>
        <a:effectRef idx="0">
          <a:scrgbClr r="0" g="0" b="0"/>
        </a:effectRef>
        <a:fontRef idx="minor"/>
      </dsp:style>
    </dsp:sp>
    <dsp:sp modelId="{AE990FF1-FC7A-45B0-A106-BCCE4D3F8DE3}">
      <dsp:nvSpPr>
        <dsp:cNvPr id="0" name=""/>
        <dsp:cNvSpPr/>
      </dsp:nvSpPr>
      <dsp:spPr>
        <a:xfrm rot="5400000">
          <a:off x="4503433" y="1718924"/>
          <a:ext cx="1877976" cy="1633839"/>
        </a:xfrm>
        <a:prstGeom prst="hexagon">
          <a:avLst>
            <a:gd name="adj" fmla="val 25000"/>
            <a:gd name="vf" fmla="val 115470"/>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US" sz="3200" kern="1200" dirty="0" smtClean="0"/>
            <a:t>HTTP Code?</a:t>
          </a:r>
          <a:endParaRPr lang="en-US" sz="3200" kern="1200" dirty="0"/>
        </a:p>
      </dsp:txBody>
      <dsp:txXfrm rot="-5400000">
        <a:off x="4880108" y="1889507"/>
        <a:ext cx="1124625" cy="1292674"/>
      </dsp:txXfrm>
    </dsp:sp>
    <dsp:sp modelId="{AE9DACDF-190A-4A70-9FC7-A307B6EB9CD2}">
      <dsp:nvSpPr>
        <dsp:cNvPr id="0" name=""/>
        <dsp:cNvSpPr/>
      </dsp:nvSpPr>
      <dsp:spPr>
        <a:xfrm rot="5400000">
          <a:off x="3624540" y="3312950"/>
          <a:ext cx="1877976" cy="1633839"/>
        </a:xfrm>
        <a:prstGeom prst="hexagon">
          <a:avLst>
            <a:gd name="adj" fmla="val 25000"/>
            <a:gd name="vf" fmla="val 115470"/>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Mock </a:t>
          </a:r>
          <a:r>
            <a:rPr lang="en-US" sz="2000" kern="1200" dirty="0" err="1" smtClean="0"/>
            <a:t>Depen</a:t>
          </a:r>
          <a:r>
            <a:rPr lang="en-US" sz="2000" kern="1200" dirty="0" smtClean="0"/>
            <a:t>-</a:t>
          </a:r>
        </a:p>
        <a:p>
          <a:pPr lvl="0" algn="ctr" defTabSz="889000">
            <a:lnSpc>
              <a:spcPct val="90000"/>
            </a:lnSpc>
            <a:spcBef>
              <a:spcPct val="0"/>
            </a:spcBef>
            <a:spcAft>
              <a:spcPct val="35000"/>
            </a:spcAft>
          </a:pPr>
          <a:r>
            <a:rPr lang="en-US" sz="2000" kern="1200" dirty="0" err="1" smtClean="0"/>
            <a:t>dencies</a:t>
          </a:r>
          <a:r>
            <a:rPr lang="en-US" sz="2000" kern="1200" dirty="0" smtClean="0"/>
            <a:t>!</a:t>
          </a:r>
          <a:endParaRPr lang="en-US" sz="2000" kern="1200" dirty="0"/>
        </a:p>
      </dsp:txBody>
      <dsp:txXfrm rot="-5400000">
        <a:off x="4001215" y="3483533"/>
        <a:ext cx="1124625" cy="1292674"/>
      </dsp:txXfrm>
    </dsp:sp>
    <dsp:sp modelId="{7119BC19-6AAC-47EE-B48D-D2DB67C96C93}">
      <dsp:nvSpPr>
        <dsp:cNvPr id="0" name=""/>
        <dsp:cNvSpPr/>
      </dsp:nvSpPr>
      <dsp:spPr>
        <a:xfrm>
          <a:off x="5430027" y="3566477"/>
          <a:ext cx="2095821" cy="1126785"/>
        </a:xfrm>
        <a:prstGeom prst="rect">
          <a:avLst/>
        </a:prstGeom>
        <a:noFill/>
        <a:ln>
          <a:noFill/>
        </a:ln>
        <a:effectLst/>
      </dsp:spPr>
      <dsp:style>
        <a:lnRef idx="0">
          <a:scrgbClr r="0" g="0" b="0"/>
        </a:lnRef>
        <a:fillRef idx="0">
          <a:scrgbClr r="0" g="0" b="0"/>
        </a:fillRef>
        <a:effectRef idx="0">
          <a:scrgbClr r="0" g="0" b="0"/>
        </a:effectRef>
        <a:fontRef idx="minor"/>
      </dsp:style>
    </dsp:sp>
    <dsp:sp modelId="{E48ADA95-75C4-407B-95E5-7E5F52A1E741}">
      <dsp:nvSpPr>
        <dsp:cNvPr id="0" name=""/>
        <dsp:cNvSpPr/>
      </dsp:nvSpPr>
      <dsp:spPr>
        <a:xfrm rot="5400000">
          <a:off x="1859994" y="3312950"/>
          <a:ext cx="1877976" cy="1633839"/>
        </a:xfrm>
        <a:prstGeom prst="hexagon">
          <a:avLst>
            <a:gd name="adj" fmla="val 25000"/>
            <a:gd name="vf" fmla="val 11547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Model Populated?</a:t>
          </a:r>
          <a:endParaRPr lang="en-US" sz="1800" kern="1200" dirty="0"/>
        </a:p>
      </dsp:txBody>
      <dsp:txXfrm rot="-5400000">
        <a:off x="2236669" y="3483533"/>
        <a:ext cx="1124625" cy="129267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41F816-93F1-44EA-B6DF-36FC723B37E5}">
      <dsp:nvSpPr>
        <dsp:cNvPr id="0" name=""/>
        <dsp:cNvSpPr/>
      </dsp:nvSpPr>
      <dsp:spPr>
        <a:xfrm>
          <a:off x="1051427" y="3104"/>
          <a:ext cx="5742153" cy="522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lvl="0" algn="l" defTabSz="977900">
            <a:lnSpc>
              <a:spcPct val="90000"/>
            </a:lnSpc>
            <a:spcBef>
              <a:spcPct val="0"/>
            </a:spcBef>
            <a:spcAft>
              <a:spcPct val="35000"/>
            </a:spcAft>
          </a:pPr>
          <a:r>
            <a:rPr lang="en-US" sz="2200" b="1" kern="1200" dirty="0" smtClean="0"/>
            <a:t>Mocks</a:t>
          </a:r>
          <a:endParaRPr lang="en-US" sz="2200" b="1" kern="1200" dirty="0"/>
        </a:p>
      </dsp:txBody>
      <dsp:txXfrm>
        <a:off x="1051427" y="3104"/>
        <a:ext cx="5742153" cy="522013"/>
      </dsp:txXfrm>
    </dsp:sp>
    <dsp:sp modelId="{9065D78E-A513-4910-98C7-062D76905819}">
      <dsp:nvSpPr>
        <dsp:cNvPr id="0" name=""/>
        <dsp:cNvSpPr/>
      </dsp:nvSpPr>
      <dsp:spPr>
        <a:xfrm>
          <a:off x="1051427" y="525118"/>
          <a:ext cx="1343663" cy="1063361"/>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23D7F2-1FB1-4DC1-A34C-6F2208ACC1AC}">
      <dsp:nvSpPr>
        <dsp:cNvPr id="0" name=""/>
        <dsp:cNvSpPr/>
      </dsp:nvSpPr>
      <dsp:spPr>
        <a:xfrm>
          <a:off x="1858519" y="525118"/>
          <a:ext cx="1343663" cy="1063361"/>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63C998-094F-42DE-A90B-DF45134A9D96}">
      <dsp:nvSpPr>
        <dsp:cNvPr id="0" name=""/>
        <dsp:cNvSpPr/>
      </dsp:nvSpPr>
      <dsp:spPr>
        <a:xfrm>
          <a:off x="2666248" y="525118"/>
          <a:ext cx="1343663" cy="1063361"/>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A48543-869D-43B0-AB53-4CF882FAD423}">
      <dsp:nvSpPr>
        <dsp:cNvPr id="0" name=""/>
        <dsp:cNvSpPr/>
      </dsp:nvSpPr>
      <dsp:spPr>
        <a:xfrm>
          <a:off x="3473340" y="525118"/>
          <a:ext cx="1343663" cy="1063361"/>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8FC90F-39CE-4BCC-8A7F-F59FD66BD694}">
      <dsp:nvSpPr>
        <dsp:cNvPr id="0" name=""/>
        <dsp:cNvSpPr/>
      </dsp:nvSpPr>
      <dsp:spPr>
        <a:xfrm>
          <a:off x="4281070" y="525118"/>
          <a:ext cx="1343663" cy="1063361"/>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16BE85-5F36-4DF2-B4CF-CC5DA17512EA}">
      <dsp:nvSpPr>
        <dsp:cNvPr id="0" name=""/>
        <dsp:cNvSpPr/>
      </dsp:nvSpPr>
      <dsp:spPr>
        <a:xfrm>
          <a:off x="5088161" y="525118"/>
          <a:ext cx="1343663" cy="1063361"/>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0F512F-DC8C-48EE-9808-7B854A9E94F9}">
      <dsp:nvSpPr>
        <dsp:cNvPr id="0" name=""/>
        <dsp:cNvSpPr/>
      </dsp:nvSpPr>
      <dsp:spPr>
        <a:xfrm>
          <a:off x="5895891" y="525118"/>
          <a:ext cx="1343663" cy="1063361"/>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49FAFA-380F-4244-B6CF-86A1E6080921}">
      <dsp:nvSpPr>
        <dsp:cNvPr id="0" name=""/>
        <dsp:cNvSpPr/>
      </dsp:nvSpPr>
      <dsp:spPr>
        <a:xfrm>
          <a:off x="1051427" y="631454"/>
          <a:ext cx="5816801" cy="850689"/>
        </a:xfrm>
        <a:prstGeom prst="rect">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l" defTabSz="889000">
            <a:lnSpc>
              <a:spcPct val="90000"/>
            </a:lnSpc>
            <a:spcBef>
              <a:spcPct val="0"/>
            </a:spcBef>
            <a:spcAft>
              <a:spcPct val="35000"/>
            </a:spcAft>
          </a:pPr>
          <a:r>
            <a:rPr lang="en-US" sz="2000" i="1" kern="1200" dirty="0" smtClean="0"/>
            <a:t>Pre-programmed with expected results, doesn’t actually connect to DB, behavior verification.</a:t>
          </a:r>
          <a:endParaRPr lang="en-US" sz="2000" i="1" kern="1200" dirty="0"/>
        </a:p>
      </dsp:txBody>
      <dsp:txXfrm>
        <a:off x="1051427" y="631454"/>
        <a:ext cx="5816801" cy="850689"/>
      </dsp:txXfrm>
    </dsp:sp>
    <dsp:sp modelId="{CFF3BC14-D2ED-46A9-9FAB-41212B342164}">
      <dsp:nvSpPr>
        <dsp:cNvPr id="0" name=""/>
        <dsp:cNvSpPr/>
      </dsp:nvSpPr>
      <dsp:spPr>
        <a:xfrm>
          <a:off x="1051427" y="1664103"/>
          <a:ext cx="5742153" cy="522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lvl="0" algn="l" defTabSz="977900">
            <a:lnSpc>
              <a:spcPct val="90000"/>
            </a:lnSpc>
            <a:spcBef>
              <a:spcPct val="0"/>
            </a:spcBef>
            <a:spcAft>
              <a:spcPct val="35000"/>
            </a:spcAft>
          </a:pPr>
          <a:r>
            <a:rPr lang="en-US" sz="2200" b="1" kern="1200" dirty="0" smtClean="0"/>
            <a:t>Fakes</a:t>
          </a:r>
          <a:endParaRPr lang="en-US" sz="2200" b="1" kern="1200" dirty="0"/>
        </a:p>
      </dsp:txBody>
      <dsp:txXfrm>
        <a:off x="1051427" y="1664103"/>
        <a:ext cx="5742153" cy="522013"/>
      </dsp:txXfrm>
    </dsp:sp>
    <dsp:sp modelId="{BF932F88-A7E4-4079-8C8F-7682540EC96F}">
      <dsp:nvSpPr>
        <dsp:cNvPr id="0" name=""/>
        <dsp:cNvSpPr/>
      </dsp:nvSpPr>
      <dsp:spPr>
        <a:xfrm>
          <a:off x="1051427" y="2186117"/>
          <a:ext cx="1343663" cy="1063361"/>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E52F4B-B3DE-4D8F-816A-71BE0C53FFC7}">
      <dsp:nvSpPr>
        <dsp:cNvPr id="0" name=""/>
        <dsp:cNvSpPr/>
      </dsp:nvSpPr>
      <dsp:spPr>
        <a:xfrm>
          <a:off x="1858519" y="2186117"/>
          <a:ext cx="1343663" cy="1063361"/>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21CA8D-9E09-44CC-9484-F7B6CFA04B5C}">
      <dsp:nvSpPr>
        <dsp:cNvPr id="0" name=""/>
        <dsp:cNvSpPr/>
      </dsp:nvSpPr>
      <dsp:spPr>
        <a:xfrm>
          <a:off x="2666248" y="2186117"/>
          <a:ext cx="1343663" cy="1063361"/>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FA7590-64D2-409E-A329-066700CBF71F}">
      <dsp:nvSpPr>
        <dsp:cNvPr id="0" name=""/>
        <dsp:cNvSpPr/>
      </dsp:nvSpPr>
      <dsp:spPr>
        <a:xfrm>
          <a:off x="3473340" y="2186117"/>
          <a:ext cx="1343663" cy="1063361"/>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82978C-59E8-4986-BDEB-1B9FA5D9C27E}">
      <dsp:nvSpPr>
        <dsp:cNvPr id="0" name=""/>
        <dsp:cNvSpPr/>
      </dsp:nvSpPr>
      <dsp:spPr>
        <a:xfrm>
          <a:off x="4281070" y="2186117"/>
          <a:ext cx="1343663" cy="1063361"/>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E4DE89-B112-4C82-B1BB-9FCF9A3E5B6C}">
      <dsp:nvSpPr>
        <dsp:cNvPr id="0" name=""/>
        <dsp:cNvSpPr/>
      </dsp:nvSpPr>
      <dsp:spPr>
        <a:xfrm>
          <a:off x="5088161" y="2186117"/>
          <a:ext cx="1343663" cy="1063361"/>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91DFDA-F65A-4451-90F1-D4E40F5C7F62}">
      <dsp:nvSpPr>
        <dsp:cNvPr id="0" name=""/>
        <dsp:cNvSpPr/>
      </dsp:nvSpPr>
      <dsp:spPr>
        <a:xfrm>
          <a:off x="5895891" y="2186117"/>
          <a:ext cx="1343663" cy="1063361"/>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AF6972-DB5D-4975-B747-2A046738A525}">
      <dsp:nvSpPr>
        <dsp:cNvPr id="0" name=""/>
        <dsp:cNvSpPr/>
      </dsp:nvSpPr>
      <dsp:spPr>
        <a:xfrm>
          <a:off x="1051427" y="2292453"/>
          <a:ext cx="5816801" cy="850689"/>
        </a:xfrm>
        <a:prstGeom prst="rect">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l" defTabSz="889000">
            <a:lnSpc>
              <a:spcPct val="90000"/>
            </a:lnSpc>
            <a:spcBef>
              <a:spcPct val="0"/>
            </a:spcBef>
            <a:spcAft>
              <a:spcPct val="35000"/>
            </a:spcAft>
          </a:pPr>
          <a:r>
            <a:rPr lang="en-US" sz="2000" i="1" kern="1200" dirty="0" smtClean="0"/>
            <a:t>Working examples, but not production-ready</a:t>
          </a:r>
        </a:p>
        <a:p>
          <a:pPr lvl="0" algn="l" defTabSz="889000">
            <a:lnSpc>
              <a:spcPct val="90000"/>
            </a:lnSpc>
            <a:spcBef>
              <a:spcPct val="0"/>
            </a:spcBef>
            <a:spcAft>
              <a:spcPct val="35000"/>
            </a:spcAft>
          </a:pPr>
          <a:r>
            <a:rPr lang="en-US" sz="2000" i="1" kern="1200" dirty="0" smtClean="0"/>
            <a:t>(</a:t>
          </a:r>
          <a:r>
            <a:rPr lang="en-US" sz="2000" i="1" kern="1200" dirty="0" err="1" smtClean="0"/>
            <a:t>e..g</a:t>
          </a:r>
          <a:r>
            <a:rPr lang="en-US" sz="2000" i="1" kern="1200" dirty="0" smtClean="0"/>
            <a:t> in-memory database)</a:t>
          </a:r>
          <a:endParaRPr lang="en-US" sz="2000" i="1" kern="1200" dirty="0"/>
        </a:p>
      </dsp:txBody>
      <dsp:txXfrm>
        <a:off x="1051427" y="2292453"/>
        <a:ext cx="5816801" cy="850689"/>
      </dsp:txXfrm>
    </dsp:sp>
    <dsp:sp modelId="{034B69E3-2DE8-4975-90AA-4FEAB5248533}">
      <dsp:nvSpPr>
        <dsp:cNvPr id="0" name=""/>
        <dsp:cNvSpPr/>
      </dsp:nvSpPr>
      <dsp:spPr>
        <a:xfrm>
          <a:off x="1051427" y="3325101"/>
          <a:ext cx="5742153" cy="522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lvl="0" algn="l" defTabSz="977900">
            <a:lnSpc>
              <a:spcPct val="90000"/>
            </a:lnSpc>
            <a:spcBef>
              <a:spcPct val="0"/>
            </a:spcBef>
            <a:spcAft>
              <a:spcPct val="35000"/>
            </a:spcAft>
          </a:pPr>
          <a:r>
            <a:rPr lang="en-US" sz="2200" b="1" kern="1200" dirty="0" smtClean="0"/>
            <a:t>Stubs</a:t>
          </a:r>
          <a:endParaRPr lang="en-US" sz="2200" b="1" kern="1200" dirty="0"/>
        </a:p>
      </dsp:txBody>
      <dsp:txXfrm>
        <a:off x="1051427" y="3325101"/>
        <a:ext cx="5742153" cy="522013"/>
      </dsp:txXfrm>
    </dsp:sp>
    <dsp:sp modelId="{B754CBE0-7D9C-44C4-909C-58B3B82080DA}">
      <dsp:nvSpPr>
        <dsp:cNvPr id="0" name=""/>
        <dsp:cNvSpPr/>
      </dsp:nvSpPr>
      <dsp:spPr>
        <a:xfrm>
          <a:off x="1051427" y="3847115"/>
          <a:ext cx="1343663" cy="1063361"/>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789389-FD8F-485E-A4FA-780A1015221B}">
      <dsp:nvSpPr>
        <dsp:cNvPr id="0" name=""/>
        <dsp:cNvSpPr/>
      </dsp:nvSpPr>
      <dsp:spPr>
        <a:xfrm>
          <a:off x="1858519" y="3847115"/>
          <a:ext cx="1343663" cy="1063361"/>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0D3040-9835-4D55-9E61-49B9E6B5F3DA}">
      <dsp:nvSpPr>
        <dsp:cNvPr id="0" name=""/>
        <dsp:cNvSpPr/>
      </dsp:nvSpPr>
      <dsp:spPr>
        <a:xfrm>
          <a:off x="2666248" y="3847115"/>
          <a:ext cx="1343663" cy="1063361"/>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5D10E9-FC6D-4E92-B60A-850F07FFE4A6}">
      <dsp:nvSpPr>
        <dsp:cNvPr id="0" name=""/>
        <dsp:cNvSpPr/>
      </dsp:nvSpPr>
      <dsp:spPr>
        <a:xfrm>
          <a:off x="3473340" y="3847115"/>
          <a:ext cx="1343663" cy="1063361"/>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C81EF8-A18A-44FC-83CF-A02A81877958}">
      <dsp:nvSpPr>
        <dsp:cNvPr id="0" name=""/>
        <dsp:cNvSpPr/>
      </dsp:nvSpPr>
      <dsp:spPr>
        <a:xfrm>
          <a:off x="4281070" y="3847115"/>
          <a:ext cx="1343663" cy="1063361"/>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1E7FD3-ADA6-48E3-88C5-232F61EEF27C}">
      <dsp:nvSpPr>
        <dsp:cNvPr id="0" name=""/>
        <dsp:cNvSpPr/>
      </dsp:nvSpPr>
      <dsp:spPr>
        <a:xfrm>
          <a:off x="5088161" y="3847115"/>
          <a:ext cx="1343663" cy="1063361"/>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731EF0-7F53-4308-8D03-14483CA51D78}">
      <dsp:nvSpPr>
        <dsp:cNvPr id="0" name=""/>
        <dsp:cNvSpPr/>
      </dsp:nvSpPr>
      <dsp:spPr>
        <a:xfrm>
          <a:off x="5895891" y="3847115"/>
          <a:ext cx="1343663" cy="1063361"/>
        </a:xfrm>
        <a:prstGeom prst="chevron">
          <a:avLst>
            <a:gd name="adj" fmla="val 7061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7EC95D-A9A2-4D1F-9D67-E300E2B109FA}">
      <dsp:nvSpPr>
        <dsp:cNvPr id="0" name=""/>
        <dsp:cNvSpPr/>
      </dsp:nvSpPr>
      <dsp:spPr>
        <a:xfrm>
          <a:off x="1051427" y="3953452"/>
          <a:ext cx="5816801" cy="850689"/>
        </a:xfrm>
        <a:prstGeom prst="rect">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l" defTabSz="889000">
            <a:lnSpc>
              <a:spcPct val="90000"/>
            </a:lnSpc>
            <a:spcBef>
              <a:spcPct val="0"/>
            </a:spcBef>
            <a:spcAft>
              <a:spcPct val="35000"/>
            </a:spcAft>
          </a:pPr>
          <a:r>
            <a:rPr lang="en-US" sz="2000" i="1" kern="1200" dirty="0" smtClean="0"/>
            <a:t>Provides canned answers</a:t>
          </a:r>
          <a:endParaRPr lang="en-US" sz="2000" i="1" kern="1200" dirty="0"/>
        </a:p>
      </dsp:txBody>
      <dsp:txXfrm>
        <a:off x="1051427" y="3953452"/>
        <a:ext cx="5816801" cy="85068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3.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4.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8/22/2015</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8/22/2015</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Title Page: </a:t>
            </a:r>
            <a:r>
              <a:rPr lang="en-US" sz="900" b="1" dirty="0" smtClean="0"/>
              <a:t>ASP</a:t>
            </a:r>
            <a:r>
              <a:rPr lang="en-US" sz="100" b="1" dirty="0" smtClean="0"/>
              <a:t> </a:t>
            </a:r>
            <a:r>
              <a:rPr lang="en-US" sz="900" b="1" dirty="0" smtClean="0"/>
              <a:t>.NET &amp; Unit Testing</a:t>
            </a:r>
            <a:br>
              <a:rPr lang="en-US" sz="900" b="1" dirty="0" smtClean="0"/>
            </a:br>
            <a:r>
              <a:rPr lang="en-US" sz="900" dirty="0" smtClean="0"/>
              <a:t>Build Robust Web Apps in the Real World</a:t>
            </a:r>
          </a:p>
          <a:p>
            <a:endParaRPr lang="en-US" dirty="0" smtClean="0"/>
          </a:p>
          <a:p>
            <a:r>
              <a:rPr lang="en-US" dirty="0" smtClean="0"/>
              <a:t>By Shahed Chowdhuri</a:t>
            </a:r>
          </a:p>
          <a:p>
            <a:r>
              <a:rPr lang="en-US" dirty="0" smtClean="0"/>
              <a:t>Senior Technical Evangelist @ Microsoft</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Blog: </a:t>
            </a:r>
            <a:r>
              <a:rPr lang="en-US" sz="900" dirty="0" smtClean="0"/>
              <a:t>WakeUpAndCode.com</a:t>
            </a:r>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Twitter: </a:t>
            </a:r>
            <a:r>
              <a:rPr lang="en-US" sz="900" dirty="0" smtClean="0"/>
              <a:t>@</a:t>
            </a:r>
            <a:r>
              <a:rPr lang="en-US" sz="900" dirty="0" err="1" smtClean="0"/>
              <a:t>shahedC</a:t>
            </a:r>
            <a:endParaRPr lang="en-US" sz="900" dirty="0" smtClean="0"/>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00FC27B-EF30-4BEC-8634-1F2CC4616093}" type="datetime1">
              <a:rPr lang="en-US" smtClean="0">
                <a:solidFill>
                  <a:prstClr val="black"/>
                </a:solidFill>
              </a:rPr>
              <a:pPr/>
              <a:t>8/22/2015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393360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33</a:t>
            </a:fld>
            <a:endParaRPr lang="en-US"/>
          </a:p>
        </p:txBody>
      </p:sp>
    </p:spTree>
    <p:extLst>
      <p:ext uri="{BB962C8B-B14F-4D97-AF65-F5344CB8AC3E}">
        <p14:creationId xmlns:p14="http://schemas.microsoft.com/office/powerpoint/2010/main" val="549500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kern="1200" dirty="0" smtClean="0">
              <a:solidFill>
                <a:schemeClr val="tx1"/>
              </a:solidFill>
              <a:latin typeface="Segoe UI" pitchFamily="34" charset="0"/>
              <a:ea typeface="+mn-ea"/>
              <a:cs typeface="+mn-cs"/>
            </a:endParaRPr>
          </a:p>
        </p:txBody>
      </p:sp>
      <p:sp>
        <p:nvSpPr>
          <p:cNvPr id="8" name="Date Placeholder 7"/>
          <p:cNvSpPr>
            <a:spLocks noGrp="1"/>
          </p:cNvSpPr>
          <p:nvPr>
            <p:ph type="dt" idx="10"/>
          </p:nvPr>
        </p:nvSpPr>
        <p:spPr/>
        <p:txBody>
          <a:bodyPr/>
          <a:lstStyle/>
          <a:p>
            <a:fld id="{2EC64DE5-4A80-4049-BDC7-E36CCA811281}" type="datetime1">
              <a:rPr lang="en-US" smtClean="0"/>
              <a:pPr/>
              <a:t>8/22/2015</a:t>
            </a:fld>
            <a:endParaRPr lang="en-US" dirty="0"/>
          </a:p>
        </p:txBody>
      </p:sp>
      <p:sp>
        <p:nvSpPr>
          <p:cNvPr id="9" name="Footer Placeholder 8"/>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40</a:t>
            </a:fld>
            <a:endParaRPr lang="en-US" dirty="0"/>
          </a:p>
        </p:txBody>
      </p:sp>
      <p:sp>
        <p:nvSpPr>
          <p:cNvPr id="11" name="Header Placeholder 10"/>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2609146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p>
        </p:txBody>
      </p:sp>
      <p:sp>
        <p:nvSpPr>
          <p:cNvPr id="4" name="Slide Number Placeholder 3"/>
          <p:cNvSpPr>
            <a:spLocks noGrp="1"/>
          </p:cNvSpPr>
          <p:nvPr>
            <p:ph type="sldNum" sz="quarter" idx="10"/>
          </p:nvPr>
        </p:nvSpPr>
        <p:spPr/>
        <p:txBody>
          <a:bodyPr/>
          <a:lstStyle/>
          <a:p>
            <a:fld id="{C93EEC66-7BF3-4CAD-9E14-6F7448A6E41E}" type="slidenum">
              <a:rPr lang="en-US" smtClean="0"/>
              <a:t>41</a:t>
            </a:fld>
            <a:endParaRPr lang="en-US"/>
          </a:p>
        </p:txBody>
      </p:sp>
    </p:spTree>
    <p:extLst>
      <p:ext uri="{BB962C8B-B14F-4D97-AF65-F5344CB8AC3E}">
        <p14:creationId xmlns:p14="http://schemas.microsoft.com/office/powerpoint/2010/main" val="3825576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a:t>
            </a:r>
          </a:p>
          <a:p>
            <a:endParaRPr lang="en-US" dirty="0" smtClean="0"/>
          </a:p>
          <a:p>
            <a:r>
              <a:rPr lang="en-US" dirty="0" smtClean="0"/>
              <a:t>Microsoft email:</a:t>
            </a:r>
            <a:r>
              <a:rPr lang="en-US" baseline="0" dirty="0" smtClean="0"/>
              <a:t> shchowd@microsoft.com</a:t>
            </a:r>
          </a:p>
          <a:p>
            <a:r>
              <a:rPr lang="en-US" baseline="0" dirty="0" smtClean="0"/>
              <a:t>Personal Twitter: @shahedC</a:t>
            </a:r>
            <a:endParaRPr lang="en-US" dirty="0" smtClean="0"/>
          </a:p>
          <a:p>
            <a:endParaRPr lang="en-US" dirty="0" smtClean="0"/>
          </a:p>
          <a:p>
            <a:r>
              <a:rPr lang="en-US" dirty="0" smtClean="0"/>
              <a:t>Dev Blog: WakeUpAndCode.com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42</a:t>
            </a:fld>
            <a:endParaRPr lang="en-US"/>
          </a:p>
        </p:txBody>
      </p:sp>
    </p:spTree>
    <p:extLst>
      <p:ext uri="{BB962C8B-B14F-4D97-AF65-F5344CB8AC3E}">
        <p14:creationId xmlns:p14="http://schemas.microsoft.com/office/powerpoint/2010/main" val="2183079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kern="1200" dirty="0" smtClean="0">
              <a:solidFill>
                <a:schemeClr val="tx1"/>
              </a:solidFill>
              <a:latin typeface="Segoe UI" pitchFamily="34" charset="0"/>
              <a:ea typeface="+mn-ea"/>
              <a:cs typeface="+mn-cs"/>
            </a:endParaRPr>
          </a:p>
        </p:txBody>
      </p:sp>
      <p:sp>
        <p:nvSpPr>
          <p:cNvPr id="8" name="Date Placeholder 7"/>
          <p:cNvSpPr>
            <a:spLocks noGrp="1"/>
          </p:cNvSpPr>
          <p:nvPr>
            <p:ph type="dt" idx="10"/>
          </p:nvPr>
        </p:nvSpPr>
        <p:spPr/>
        <p:txBody>
          <a:bodyPr/>
          <a:lstStyle/>
          <a:p>
            <a:fld id="{2EC64DE5-4A80-4049-BDC7-E36CCA811281}" type="datetime1">
              <a:rPr lang="en-US" smtClean="0"/>
              <a:pPr/>
              <a:t>8/22/2015</a:t>
            </a:fld>
            <a:endParaRPr lang="en-US" dirty="0"/>
          </a:p>
        </p:txBody>
      </p:sp>
      <p:sp>
        <p:nvSpPr>
          <p:cNvPr id="9" name="Footer Placeholder 8"/>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2</a:t>
            </a:fld>
            <a:endParaRPr lang="en-US" dirty="0"/>
          </a:p>
        </p:txBody>
      </p:sp>
      <p:sp>
        <p:nvSpPr>
          <p:cNvPr id="11" name="Header Placeholder 10"/>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1984179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p>
        </p:txBody>
      </p:sp>
      <p:sp>
        <p:nvSpPr>
          <p:cNvPr id="4" name="Slide Number Placeholder 3"/>
          <p:cNvSpPr>
            <a:spLocks noGrp="1"/>
          </p:cNvSpPr>
          <p:nvPr>
            <p:ph type="sldNum" sz="quarter" idx="10"/>
          </p:nvPr>
        </p:nvSpPr>
        <p:spPr/>
        <p:txBody>
          <a:bodyPr/>
          <a:lstStyle/>
          <a:p>
            <a:fld id="{C93EEC66-7BF3-4CAD-9E14-6F7448A6E41E}" type="slidenum">
              <a:rPr lang="en-US" smtClean="0"/>
              <a:t>3</a:t>
            </a:fld>
            <a:endParaRPr lang="en-US"/>
          </a:p>
        </p:txBody>
      </p:sp>
    </p:spTree>
    <p:extLst>
      <p:ext uri="{BB962C8B-B14F-4D97-AF65-F5344CB8AC3E}">
        <p14:creationId xmlns:p14="http://schemas.microsoft.com/office/powerpoint/2010/main" val="1572453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a:t>
            </a:fld>
            <a:endParaRPr lang="en-US"/>
          </a:p>
        </p:txBody>
      </p:sp>
    </p:spTree>
    <p:extLst>
      <p:ext uri="{BB962C8B-B14F-4D97-AF65-F5344CB8AC3E}">
        <p14:creationId xmlns:p14="http://schemas.microsoft.com/office/powerpoint/2010/main" val="890558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p>
        </p:txBody>
      </p:sp>
      <p:sp>
        <p:nvSpPr>
          <p:cNvPr id="4" name="Slide Number Placeholder 3"/>
          <p:cNvSpPr>
            <a:spLocks noGrp="1"/>
          </p:cNvSpPr>
          <p:nvPr>
            <p:ph type="sldNum" sz="quarter" idx="10"/>
          </p:nvPr>
        </p:nvSpPr>
        <p:spPr/>
        <p:txBody>
          <a:bodyPr/>
          <a:lstStyle/>
          <a:p>
            <a:fld id="{C93EEC66-7BF3-4CAD-9E14-6F7448A6E41E}" type="slidenum">
              <a:rPr lang="en-US" smtClean="0"/>
              <a:t>9</a:t>
            </a:fld>
            <a:endParaRPr lang="en-US"/>
          </a:p>
        </p:txBody>
      </p:sp>
    </p:spTree>
    <p:extLst>
      <p:ext uri="{BB962C8B-B14F-4D97-AF65-F5344CB8AC3E}">
        <p14:creationId xmlns:p14="http://schemas.microsoft.com/office/powerpoint/2010/main" val="755422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10</a:t>
            </a:fld>
            <a:endParaRPr lang="en-US"/>
          </a:p>
        </p:txBody>
      </p:sp>
    </p:spTree>
    <p:extLst>
      <p:ext uri="{BB962C8B-B14F-4D97-AF65-F5344CB8AC3E}">
        <p14:creationId xmlns:p14="http://schemas.microsoft.com/office/powerpoint/2010/main" val="1012948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8/22/2015</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3192214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19</a:t>
            </a:fld>
            <a:endParaRPr lang="en-US"/>
          </a:p>
        </p:txBody>
      </p:sp>
    </p:spTree>
    <p:extLst>
      <p:ext uri="{BB962C8B-B14F-4D97-AF65-F5344CB8AC3E}">
        <p14:creationId xmlns:p14="http://schemas.microsoft.com/office/powerpoint/2010/main" val="2600686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27</a:t>
            </a:fld>
            <a:endParaRPr lang="en-US"/>
          </a:p>
        </p:txBody>
      </p:sp>
    </p:spTree>
    <p:extLst>
      <p:ext uri="{BB962C8B-B14F-4D97-AF65-F5344CB8AC3E}">
        <p14:creationId xmlns:p14="http://schemas.microsoft.com/office/powerpoint/2010/main" val="1730810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6 for internal audiences">
    <p:spTree>
      <p:nvGrpSpPr>
        <p:cNvPr id="1" name=""/>
        <p:cNvGrpSpPr/>
        <p:nvPr/>
      </p:nvGrpSpPr>
      <p:grpSpPr>
        <a:xfrm>
          <a:off x="0" y="0"/>
          <a:ext cx="0" cy="0"/>
          <a:chOff x="0" y="0"/>
          <a:chExt cx="0" cy="0"/>
        </a:xfrm>
      </p:grpSpPr>
      <p:pic>
        <p:nvPicPr>
          <p:cNvPr id="8"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1"/>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11" y="479775"/>
            <a:ext cx="1552931" cy="332660"/>
          </a:xfrm>
          <a:prstGeom prst="rect">
            <a:avLst/>
          </a:prstGeom>
        </p:spPr>
      </p:pic>
    </p:spTree>
    <p:extLst>
      <p:ext uri="{BB962C8B-B14F-4D97-AF65-F5344CB8AC3E}">
        <p14:creationId xmlns:p14="http://schemas.microsoft.com/office/powerpoint/2010/main" val="38262705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929004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7 for internal audiences">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2" descr="D:\Documents\Projects\2012 Projects\_Template-Templates\MS Visual ID\Artwork\MSFT_cornerstone_tiles\CornerStoneTile-Blank\screen\CS_Tile_Lime382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12087647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8" name="Rectangle 17"/>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7316788" cy="2743200"/>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8862"/>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3591074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8 for internal audience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9" name="Rectangle 18"/>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050" name="Picture 2" descr="D:\Documents\Projects\2012 Projects\_Template-Templates\MS Visual ID\Artwork\MSFT_cornerstone_tiles\CornerStoneTile-Blank\screen\CS_Tile_Red185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2"/>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5662"/>
            <a:ext cx="7316788" cy="274319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4608"/>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9488880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9 ">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4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702" y="2125677"/>
            <a:ext cx="7315200" cy="457198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2125663"/>
            <a:ext cx="7315200" cy="2743200"/>
          </a:xfrm>
          <a:noFill/>
        </p:spPr>
        <p:txBody>
          <a:bodyPr lIns="146304" tIns="91440" rIns="146304" bIns="91440" anchor="t" anchorCtr="0"/>
          <a:lstStyle>
            <a:lvl1pPr>
              <a:defRPr sz="66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9" y="48672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930450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9 for internal audiences">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bwMode="gray">
          <a:xfrm>
            <a:off x="274702" y="1211287"/>
            <a:ext cx="7315200" cy="365757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1210470"/>
            <a:ext cx="7315200" cy="1829594"/>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8" y="30384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10"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4868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2178174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2123084"/>
            <a:ext cx="9143936"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4462"/>
            <a:ext cx="9143936"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5" y="480502"/>
            <a:ext cx="2557752" cy="547907"/>
          </a:xfrm>
          <a:prstGeom prst="rect">
            <a:avLst/>
          </a:prstGeom>
        </p:spPr>
      </p:pic>
    </p:spTree>
    <p:extLst>
      <p:ext uri="{BB962C8B-B14F-4D97-AF65-F5344CB8AC3E}">
        <p14:creationId xmlns:p14="http://schemas.microsoft.com/office/powerpoint/2010/main" val="511994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39807928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1310607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2123084"/>
            <a:ext cx="9143936"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4462"/>
            <a:ext cx="9143936"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5" y="480502"/>
            <a:ext cx="2557752" cy="547907"/>
          </a:xfrm>
          <a:prstGeom prst="rect">
            <a:avLst/>
          </a:prstGeom>
        </p:spPr>
      </p:pic>
    </p:spTree>
    <p:extLst>
      <p:ext uri="{BB962C8B-B14F-4D97-AF65-F5344CB8AC3E}">
        <p14:creationId xmlns:p14="http://schemas.microsoft.com/office/powerpoint/2010/main" val="32429538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8" y="2123084"/>
            <a:ext cx="9144000" cy="3663354"/>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638" y="3954457"/>
            <a:ext cx="914400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409969" y="479775"/>
            <a:ext cx="1552931" cy="332660"/>
          </a:xfrm>
          <a:prstGeom prst="rect">
            <a:avLst/>
          </a:prstGeom>
        </p:spPr>
      </p:pic>
    </p:spTree>
    <p:extLst>
      <p:ext uri="{BB962C8B-B14F-4D97-AF65-F5344CB8AC3E}">
        <p14:creationId xmlns:p14="http://schemas.microsoft.com/office/powerpoint/2010/main" val="541411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8" y="2123084"/>
            <a:ext cx="9144000" cy="3663354"/>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638" y="3954457"/>
            <a:ext cx="914400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409969" y="479775"/>
            <a:ext cx="1552931" cy="332660"/>
          </a:xfrm>
          <a:prstGeom prst="rect">
            <a:avLst/>
          </a:prstGeom>
        </p:spPr>
      </p:pic>
    </p:spTree>
    <p:extLst>
      <p:ext uri="{BB962C8B-B14F-4D97-AF65-F5344CB8AC3E}">
        <p14:creationId xmlns:p14="http://schemas.microsoft.com/office/powerpoint/2010/main" val="12557137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bwMode="gray">
          <a:xfrm flipH="1">
            <a:off x="0" y="0"/>
            <a:ext cx="12436476" cy="6994525"/>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702" y="3957638"/>
            <a:ext cx="7316788" cy="1825625"/>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40759782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4 for internal audienc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flipH="1">
            <a:off x="-1" y="0"/>
            <a:ext cx="12436476" cy="6994525"/>
          </a:xfrm>
          <a:prstGeom prst="rect">
            <a:avLst/>
          </a:prstGeom>
        </p:spPr>
      </p:pic>
      <p:sp>
        <p:nvSpPr>
          <p:cNvPr id="20" name="Rectangle 19"/>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4"/>
            <a:ext cx="7316788" cy="1828800"/>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10411875" y="479775"/>
            <a:ext cx="1552931" cy="332660"/>
          </a:xfrm>
          <a:prstGeom prst="rect">
            <a:avLst/>
          </a:prstGeom>
        </p:spPr>
      </p:pic>
    </p:spTree>
    <p:extLst>
      <p:ext uri="{BB962C8B-B14F-4D97-AF65-F5344CB8AC3E}">
        <p14:creationId xmlns:p14="http://schemas.microsoft.com/office/powerpoint/2010/main" val="41878966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36488776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5 for internal audiences">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19"/>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12"/>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458360" y="6182089"/>
            <a:ext cx="1552931" cy="332660"/>
          </a:xfrm>
          <a:prstGeom prst="rect">
            <a:avLst/>
          </a:prstGeom>
        </p:spPr>
      </p:pic>
    </p:spTree>
    <p:extLst>
      <p:ext uri="{BB962C8B-B14F-4D97-AF65-F5344CB8AC3E}">
        <p14:creationId xmlns:p14="http://schemas.microsoft.com/office/powerpoint/2010/main" val="13014416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3076"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0"/>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42065191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6 for internal audiences">
    <p:spTree>
      <p:nvGrpSpPr>
        <p:cNvPr id="1" name=""/>
        <p:cNvGrpSpPr/>
        <p:nvPr/>
      </p:nvGrpSpPr>
      <p:grpSpPr>
        <a:xfrm>
          <a:off x="0" y="0"/>
          <a:ext cx="0" cy="0"/>
          <a:chOff x="0" y="0"/>
          <a:chExt cx="0" cy="0"/>
        </a:xfrm>
      </p:grpSpPr>
      <p:pic>
        <p:nvPicPr>
          <p:cNvPr id="8"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1"/>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11" y="479775"/>
            <a:ext cx="1552931" cy="332660"/>
          </a:xfrm>
          <a:prstGeom prst="rect">
            <a:avLst/>
          </a:prstGeom>
        </p:spPr>
      </p:pic>
    </p:spTree>
    <p:extLst>
      <p:ext uri="{BB962C8B-B14F-4D97-AF65-F5344CB8AC3E}">
        <p14:creationId xmlns:p14="http://schemas.microsoft.com/office/powerpoint/2010/main" val="39693410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6056029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7 for internal audiences">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2" descr="D:\Documents\Projects\2012 Projects\_Template-Templates\MS Visual ID\Artwork\MSFT_cornerstone_tiles\CornerStoneTile-Blank\screen\CS_Tile_Lime382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9378173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8" name="Rectangle 17"/>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7316788" cy="2743200"/>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8862"/>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5461153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bwMode="gray">
          <a:xfrm flipH="1">
            <a:off x="0" y="0"/>
            <a:ext cx="12436476" cy="6994525"/>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702" y="3957638"/>
            <a:ext cx="7316788" cy="1825625"/>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291273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8 for internal audience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9" name="Rectangle 18"/>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050" name="Picture 2" descr="D:\Documents\Projects\2012 Projects\_Template-Templates\MS Visual ID\Artwork\MSFT_cornerstone_tiles\CornerStoneTile-Blank\screen\CS_Tile_Red185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2"/>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5662"/>
            <a:ext cx="7316788" cy="274319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4608"/>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6337518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9 ">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4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702" y="2125677"/>
            <a:ext cx="7315200" cy="457198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2125663"/>
            <a:ext cx="7315200" cy="2743200"/>
          </a:xfrm>
          <a:noFill/>
        </p:spPr>
        <p:txBody>
          <a:bodyPr lIns="146304" tIns="91440" rIns="146304" bIns="91440" anchor="t" anchorCtr="0"/>
          <a:lstStyle>
            <a:lvl1pPr>
              <a:defRPr sz="66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9" y="48672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9717060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9 for internal audiences">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bwMode="gray">
          <a:xfrm>
            <a:off x="274702" y="1211287"/>
            <a:ext cx="7315200" cy="365757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1210470"/>
            <a:ext cx="7315200" cy="1829594"/>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8" y="30384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10"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4868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32390084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7783200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3240916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62656190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40298936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54279748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7786521"/>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13184360"/>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4 for internal audienc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flipH="1">
            <a:off x="-1" y="0"/>
            <a:ext cx="12436476" cy="6994525"/>
          </a:xfrm>
          <a:prstGeom prst="rect">
            <a:avLst/>
          </a:prstGeom>
        </p:spPr>
      </p:pic>
      <p:sp>
        <p:nvSpPr>
          <p:cNvPr id="20" name="Rectangle 19"/>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4"/>
            <a:ext cx="7316788" cy="1828800"/>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10411875" y="479775"/>
            <a:ext cx="1552931" cy="332660"/>
          </a:xfrm>
          <a:prstGeom prst="rect">
            <a:avLst/>
          </a:prstGeom>
        </p:spPr>
      </p:pic>
    </p:spTree>
    <p:extLst>
      <p:ext uri="{BB962C8B-B14F-4D97-AF65-F5344CB8AC3E}">
        <p14:creationId xmlns:p14="http://schemas.microsoft.com/office/powerpoint/2010/main" val="24144346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91349026"/>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37884896"/>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58862826"/>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74177146"/>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1680497"/>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58093092"/>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96198618"/>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6137442"/>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153329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178774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4145181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260280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18740023"/>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744149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5 for internal audiences">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19"/>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12"/>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458360" y="6182089"/>
            <a:ext cx="1552931" cy="332660"/>
          </a:xfrm>
          <a:prstGeom prst="rect">
            <a:avLst/>
          </a:prstGeom>
        </p:spPr>
      </p:pic>
    </p:spTree>
    <p:extLst>
      <p:ext uri="{BB962C8B-B14F-4D97-AF65-F5344CB8AC3E}">
        <p14:creationId xmlns:p14="http://schemas.microsoft.com/office/powerpoint/2010/main" val="1509612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3076"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0"/>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594675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34" Type="http://schemas.openxmlformats.org/officeDocument/2006/relationships/slideLayout" Target="../slideLayouts/slideLayout70.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theme" Target="../theme/theme2.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slideLayout" Target="../slideLayouts/slideLayout72.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166" r:id="rId2"/>
    <p:sldLayoutId id="2147484103" r:id="rId3"/>
    <p:sldLayoutId id="2147484168" r:id="rId4"/>
    <p:sldLayoutId id="2147484163" r:id="rId5"/>
    <p:sldLayoutId id="2147484161" r:id="rId6"/>
    <p:sldLayoutId id="2147484169" r:id="rId7"/>
    <p:sldLayoutId id="2147484180" r:id="rId8"/>
    <p:sldLayoutId id="2147484170" r:id="rId9"/>
    <p:sldLayoutId id="2147484177" r:id="rId10"/>
    <p:sldLayoutId id="2147484173" r:id="rId11"/>
    <p:sldLayoutId id="2147484179" r:id="rId12"/>
    <p:sldLayoutId id="2147484172" r:id="rId13"/>
    <p:sldLayoutId id="2147484181" r:id="rId14"/>
    <p:sldLayoutId id="2147484162" r:id="rId15"/>
    <p:sldLayoutId id="2147484164" r:id="rId16"/>
    <p:sldLayoutId id="2147484105" r:id="rId17"/>
    <p:sldLayoutId id="2147484182" r:id="rId18"/>
    <p:sldLayoutId id="2147484130" r:id="rId19"/>
    <p:sldLayoutId id="2147484101" r:id="rId20"/>
    <p:sldLayoutId id="2147484102" r:id="rId21"/>
    <p:sldLayoutId id="2147484087" r:id="rId22"/>
    <p:sldLayoutId id="2147484098" r:id="rId23"/>
    <p:sldLayoutId id="2147484086" r:id="rId24"/>
    <p:sldLayoutId id="2147484107" r:id="rId25"/>
    <p:sldLayoutId id="2147484099" r:id="rId26"/>
    <p:sldLayoutId id="2147484100" r:id="rId27"/>
    <p:sldLayoutId id="2147484089" r:id="rId28"/>
    <p:sldLayoutId id="2147484106" r:id="rId29"/>
    <p:sldLayoutId id="2147484092" r:id="rId30"/>
    <p:sldLayoutId id="2147484093" r:id="rId31"/>
    <p:sldLayoutId id="2147484127" r:id="rId32"/>
    <p:sldLayoutId id="2147484128" r:id="rId33"/>
    <p:sldLayoutId id="2147484129" r:id="rId34"/>
    <p:sldLayoutId id="2147484094" r:id="rId35"/>
    <p:sldLayoutId id="2147484096" r:id="rId3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7741313"/>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 id="2147484195" r:id="rId12"/>
    <p:sldLayoutId id="2147484196" r:id="rId13"/>
    <p:sldLayoutId id="2147484197" r:id="rId14"/>
    <p:sldLayoutId id="2147484198" r:id="rId15"/>
    <p:sldLayoutId id="2147484199" r:id="rId16"/>
    <p:sldLayoutId id="2147484200" r:id="rId17"/>
    <p:sldLayoutId id="2147484201" r:id="rId18"/>
    <p:sldLayoutId id="2147484202" r:id="rId19"/>
    <p:sldLayoutId id="2147484203" r:id="rId20"/>
    <p:sldLayoutId id="2147484204" r:id="rId21"/>
    <p:sldLayoutId id="2147484205" r:id="rId22"/>
    <p:sldLayoutId id="2147484206" r:id="rId23"/>
    <p:sldLayoutId id="2147484207" r:id="rId24"/>
    <p:sldLayoutId id="2147484208" r:id="rId25"/>
    <p:sldLayoutId id="2147484209" r:id="rId26"/>
    <p:sldLayoutId id="2147484210" r:id="rId27"/>
    <p:sldLayoutId id="2147484211" r:id="rId28"/>
    <p:sldLayoutId id="2147484212" r:id="rId29"/>
    <p:sldLayoutId id="2147484213" r:id="rId30"/>
    <p:sldLayoutId id="2147484214" r:id="rId31"/>
    <p:sldLayoutId id="2147484215" r:id="rId32"/>
    <p:sldLayoutId id="2147484216" r:id="rId33"/>
    <p:sldLayoutId id="2147484217" r:id="rId34"/>
    <p:sldLayoutId id="2147484218" r:id="rId35"/>
    <p:sldLayoutId id="2147484219" r:id="rId3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7.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0.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0.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hyperlink" Target="http://martinfowler.com/articles/mocksArentStubs.html" TargetMode="External"/><Relationship Id="rId2" Type="http://schemas.openxmlformats.org/officeDocument/2006/relationships/diagramData" Target="../diagrams/data8.xml"/><Relationship Id="rId1" Type="http://schemas.openxmlformats.org/officeDocument/2006/relationships/slideLayout" Target="../slideLayouts/slideLayout6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0.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0.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0.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0.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8.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60.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png"/><Relationship Id="rId2" Type="http://schemas.openxmlformats.org/officeDocument/2006/relationships/image" Target="../media/image38.jpg"/><Relationship Id="rId1" Type="http://schemas.openxmlformats.org/officeDocument/2006/relationships/slideLayout" Target="../slideLayouts/slideLayout60.xml"/><Relationship Id="rId6" Type="http://schemas.openxmlformats.org/officeDocument/2006/relationships/image" Target="../media/image42.gif"/><Relationship Id="rId5" Type="http://schemas.openxmlformats.org/officeDocument/2006/relationships/image" Target="../media/image41.gif"/><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9.xml"/></Relationships>
</file>

<file path=ppt/slides/_rels/slide4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2.xml"/><Relationship Id="rId1" Type="http://schemas.openxmlformats.org/officeDocument/2006/relationships/slideLayout" Target="../slideLayouts/slideLayout60.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2.xml.rels><?xml version="1.0" encoding="UTF-8" standalone="yes"?>
<Relationships xmlns="http://schemas.openxmlformats.org/package/2006/relationships"><Relationship Id="rId3" Type="http://schemas.openxmlformats.org/officeDocument/2006/relationships/hyperlink" Target="mailto:shchowd@microsoft.com" TargetMode="External"/><Relationship Id="rId2" Type="http://schemas.openxmlformats.org/officeDocument/2006/relationships/notesSlide" Target="../notesSlides/notesSlide13.xml"/><Relationship Id="rId1" Type="http://schemas.openxmlformats.org/officeDocument/2006/relationships/slideLayout" Target="../slideLayouts/slideLayout60.xml"/><Relationship Id="rId5" Type="http://schemas.openxmlformats.org/officeDocument/2006/relationships/image" Target="../media/image44.jpg"/><Relationship Id="rId4" Type="http://schemas.openxmlformats.org/officeDocument/2006/relationships/hyperlink" Target="http://twitter.com/shahedc"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6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By Shahed Chowdhuri</a:t>
            </a:r>
          </a:p>
          <a:p>
            <a:r>
              <a:rPr lang="en-US" dirty="0" smtClean="0"/>
              <a:t>Sr. Technical Evangelist</a:t>
            </a:r>
          </a:p>
          <a:p>
            <a:endParaRPr lang="en-US" dirty="0"/>
          </a:p>
        </p:txBody>
      </p:sp>
      <p:sp>
        <p:nvSpPr>
          <p:cNvPr id="3" name="Title 2"/>
          <p:cNvSpPr>
            <a:spLocks noGrp="1"/>
          </p:cNvSpPr>
          <p:nvPr>
            <p:ph type="title"/>
          </p:nvPr>
        </p:nvSpPr>
        <p:spPr>
          <a:xfrm>
            <a:off x="274702" y="2117165"/>
            <a:ext cx="11521313" cy="754422"/>
          </a:xfrm>
        </p:spPr>
        <p:txBody>
          <a:bodyPr/>
          <a:lstStyle/>
          <a:p>
            <a:r>
              <a:rPr lang="en-US" sz="5400" b="1" dirty="0" smtClean="0"/>
              <a:t>ASP</a:t>
            </a:r>
            <a:r>
              <a:rPr lang="en-US" sz="700" b="1" dirty="0" smtClean="0"/>
              <a:t> </a:t>
            </a:r>
            <a:r>
              <a:rPr lang="en-US" sz="5400" b="1" dirty="0" smtClean="0"/>
              <a:t>.NET 5 &amp; Unit Testing</a:t>
            </a:r>
            <a:endParaRPr lang="en-US" sz="5400" dirty="0"/>
          </a:p>
        </p:txBody>
      </p:sp>
      <p:sp>
        <p:nvSpPr>
          <p:cNvPr id="4" name="Title 1"/>
          <p:cNvSpPr txBox="1">
            <a:spLocks/>
          </p:cNvSpPr>
          <p:nvPr/>
        </p:nvSpPr>
        <p:spPr>
          <a:xfrm>
            <a:off x="366141" y="3035814"/>
            <a:ext cx="9170599" cy="444750"/>
          </a:xfrm>
          <a:prstGeom prst="rect">
            <a:avLst/>
          </a:prstGeom>
        </p:spPr>
        <p:txBody>
          <a:bodyPr/>
          <a:lstStyle>
            <a:lvl1pPr algn="ctr" rtl="0" eaLnBrk="1" fontAlgn="base" hangingPunct="1">
              <a:spcBef>
                <a:spcPct val="0"/>
              </a:spcBef>
              <a:spcAft>
                <a:spcPct val="0"/>
              </a:spcAft>
              <a:defRPr sz="4400">
                <a:solidFill>
                  <a:schemeClr val="tx2"/>
                </a:solidFill>
                <a:latin typeface="+mj-lt"/>
                <a:ea typeface="ＭＳ Ｐゴシック" pitchFamily="34" charset="-128"/>
                <a:cs typeface="ＭＳ Ｐゴシック"/>
              </a:defRPr>
            </a:lvl1pPr>
            <a:lvl2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2pPr>
            <a:lvl3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3pPr>
            <a:lvl4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4pPr>
            <a:lvl5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5pPr>
            <a:lvl6pPr marL="4572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6pPr>
            <a:lvl7pPr marL="9144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7pPr>
            <a:lvl8pPr marL="13716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8pPr>
            <a:lvl9pPr marL="18288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9pPr>
          </a:lstStyle>
          <a:p>
            <a:pPr algn="l"/>
            <a:r>
              <a:rPr lang="en-US" sz="2448" dirty="0" smtClean="0"/>
              <a:t>Build Robust Web Apps in the Real World</a:t>
            </a:r>
            <a:endParaRPr lang="en-US" sz="2448" dirty="0"/>
          </a:p>
        </p:txBody>
      </p:sp>
      <p:sp>
        <p:nvSpPr>
          <p:cNvPr id="5" name="TextBox 4"/>
          <p:cNvSpPr txBox="1"/>
          <p:nvPr/>
        </p:nvSpPr>
        <p:spPr>
          <a:xfrm>
            <a:off x="939212" y="6238389"/>
            <a:ext cx="1327878" cy="382308"/>
          </a:xfrm>
          <a:prstGeom prst="rect">
            <a:avLst/>
          </a:prstGeom>
          <a:noFill/>
        </p:spPr>
        <p:txBody>
          <a:bodyPr wrap="none" rtlCol="0">
            <a:spAutoFit/>
          </a:bodyPr>
          <a:lstStyle/>
          <a:p>
            <a:r>
              <a:rPr lang="en-US" sz="1836" dirty="0">
                <a:solidFill>
                  <a:srgbClr val="505050"/>
                </a:solidFill>
              </a:rPr>
              <a:t>@shahedC</a:t>
            </a:r>
          </a:p>
        </p:txBody>
      </p:sp>
      <p:pic>
        <p:nvPicPr>
          <p:cNvPr id="6" name="Picture 10" descr="Twitter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76" y="6094760"/>
            <a:ext cx="614484" cy="6144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Internet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703" y="5284563"/>
            <a:ext cx="664508" cy="6645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39212" y="5452436"/>
            <a:ext cx="2571394" cy="382308"/>
          </a:xfrm>
          <a:prstGeom prst="rect">
            <a:avLst/>
          </a:prstGeom>
          <a:noFill/>
        </p:spPr>
        <p:txBody>
          <a:bodyPr wrap="none" rtlCol="0">
            <a:spAutoFit/>
          </a:bodyPr>
          <a:lstStyle/>
          <a:p>
            <a:r>
              <a:rPr lang="en-US" sz="1836" dirty="0">
                <a:solidFill>
                  <a:srgbClr val="505050"/>
                </a:solidFill>
              </a:rPr>
              <a:t>WakeUpAndCode.com</a:t>
            </a:r>
          </a:p>
        </p:txBody>
      </p:sp>
    </p:spTree>
    <p:extLst>
      <p:ext uri="{BB962C8B-B14F-4D97-AF65-F5344CB8AC3E}">
        <p14:creationId xmlns:p14="http://schemas.microsoft.com/office/powerpoint/2010/main" val="31599741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676" y="2857189"/>
            <a:ext cx="7406560" cy="1554463"/>
          </a:xfrm>
        </p:spPr>
        <p:txBody>
          <a:bodyPr/>
          <a:lstStyle/>
          <a:p>
            <a:pPr algn="ctr"/>
            <a:r>
              <a:rPr lang="en-US" sz="8800" dirty="0" smtClean="0"/>
              <a:t>Getting Started</a:t>
            </a:r>
            <a:endParaRPr lang="en-US" sz="8800" dirty="0"/>
          </a:p>
        </p:txBody>
      </p:sp>
    </p:spTree>
    <p:extLst>
      <p:ext uri="{BB962C8B-B14F-4D97-AF65-F5344CB8AC3E}">
        <p14:creationId xmlns:p14="http://schemas.microsoft.com/office/powerpoint/2010/main" val="919229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97804" y="295274"/>
            <a:ext cx="7040866" cy="917575"/>
          </a:xfrm>
        </p:spPr>
        <p:txBody>
          <a:bodyPr/>
          <a:lstStyle/>
          <a:p>
            <a:r>
              <a:rPr lang="en-US" dirty="0" smtClean="0"/>
              <a:t>Unit Testing Frameworks</a:t>
            </a:r>
            <a:endParaRPr lang="en-US" dirty="0"/>
          </a:p>
        </p:txBody>
      </p:sp>
      <p:grpSp>
        <p:nvGrpSpPr>
          <p:cNvPr id="10" name="Group 9"/>
          <p:cNvGrpSpPr/>
          <p:nvPr/>
        </p:nvGrpSpPr>
        <p:grpSpPr>
          <a:xfrm>
            <a:off x="2268122" y="2217116"/>
            <a:ext cx="7900230" cy="3537721"/>
            <a:chOff x="2268122" y="2689409"/>
            <a:chExt cx="7900230" cy="3537721"/>
          </a:xfrm>
        </p:grpSpPr>
        <p:grpSp>
          <p:nvGrpSpPr>
            <p:cNvPr id="8" name="Group 7"/>
            <p:cNvGrpSpPr/>
            <p:nvPr/>
          </p:nvGrpSpPr>
          <p:grpSpPr>
            <a:xfrm>
              <a:off x="2268122" y="2689409"/>
              <a:ext cx="7900230" cy="2095792"/>
              <a:chOff x="2501329" y="2689409"/>
              <a:chExt cx="7900230" cy="2095792"/>
            </a:xfrm>
          </p:grpSpPr>
          <p:pic>
            <p:nvPicPr>
              <p:cNvPr id="6" name="Picture 5"/>
              <p:cNvPicPr>
                <a:picLocks noChangeAspect="1"/>
              </p:cNvPicPr>
              <p:nvPr/>
            </p:nvPicPr>
            <p:blipFill>
              <a:blip r:embed="rId2"/>
              <a:stretch>
                <a:fillRect/>
              </a:stretch>
            </p:blipFill>
            <p:spPr>
              <a:xfrm>
                <a:off x="5227498" y="2689409"/>
                <a:ext cx="1981477" cy="2095792"/>
              </a:xfrm>
              <a:prstGeom prst="rect">
                <a:avLst/>
              </a:prstGeom>
            </p:spPr>
          </p:pic>
          <p:pic>
            <p:nvPicPr>
              <p:cNvPr id="2052" name="Picture 4" descr="https://raw.githubusercontent.com/xunit/media/master/full-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509" y="3203905"/>
                <a:ext cx="2686050" cy="5619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2501329" y="3113330"/>
                <a:ext cx="2219635" cy="1247949"/>
              </a:xfrm>
              <a:prstGeom prst="rect">
                <a:avLst/>
              </a:prstGeom>
            </p:spPr>
          </p:pic>
        </p:grpSp>
        <p:pic>
          <p:nvPicPr>
            <p:cNvPr id="2054" name="Picture 6" descr="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251" y="5240805"/>
              <a:ext cx="1560187" cy="9863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a:stretch>
              <a:fillRect/>
            </a:stretch>
          </p:blipFill>
          <p:spPr>
            <a:xfrm>
              <a:off x="6050104" y="5240804"/>
              <a:ext cx="2864396" cy="986325"/>
            </a:xfrm>
            <a:prstGeom prst="rect">
              <a:avLst/>
            </a:prstGeom>
          </p:spPr>
        </p:pic>
      </p:grpSp>
    </p:spTree>
    <p:extLst>
      <p:ext uri="{BB962C8B-B14F-4D97-AF65-F5344CB8AC3E}">
        <p14:creationId xmlns:p14="http://schemas.microsoft.com/office/powerpoint/2010/main" val="4169791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77800" y="295274"/>
            <a:ext cx="7680875" cy="917575"/>
          </a:xfrm>
        </p:spPr>
        <p:txBody>
          <a:bodyPr/>
          <a:lstStyle/>
          <a:p>
            <a:r>
              <a:rPr lang="en-US" dirty="0" smtClean="0"/>
              <a:t>Types of Automated Tests</a:t>
            </a:r>
            <a:endParaRPr lang="en-US" dirty="0"/>
          </a:p>
        </p:txBody>
      </p:sp>
      <p:graphicFrame>
        <p:nvGraphicFramePr>
          <p:cNvPr id="4" name="Diagram 3"/>
          <p:cNvGraphicFramePr/>
          <p:nvPr>
            <p:extLst/>
          </p:nvPr>
        </p:nvGraphicFramePr>
        <p:xfrm>
          <a:off x="2636748" y="2034238"/>
          <a:ext cx="7162979" cy="4135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6799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74638" y="1235374"/>
            <a:ext cx="4663389" cy="5491140"/>
          </a:xfrm>
          <a:prstGeom prst="rect">
            <a:avLst/>
          </a:prstGeom>
        </p:spPr>
      </p:pic>
      <p:pic>
        <p:nvPicPr>
          <p:cNvPr id="2" name="Picture 1"/>
          <p:cNvPicPr>
            <a:picLocks noChangeAspect="1"/>
          </p:cNvPicPr>
          <p:nvPr/>
        </p:nvPicPr>
        <p:blipFill>
          <a:blip r:embed="rId4"/>
          <a:stretch>
            <a:fillRect/>
          </a:stretch>
        </p:blipFill>
        <p:spPr>
          <a:xfrm>
            <a:off x="3710327" y="2402292"/>
            <a:ext cx="8429625" cy="4286250"/>
          </a:xfrm>
          <a:prstGeom prst="rect">
            <a:avLst/>
          </a:prstGeom>
        </p:spPr>
      </p:pic>
      <p:sp>
        <p:nvSpPr>
          <p:cNvPr id="3" name="Title 2"/>
          <p:cNvSpPr>
            <a:spLocks noGrp="1"/>
          </p:cNvSpPr>
          <p:nvPr>
            <p:ph type="title"/>
          </p:nvPr>
        </p:nvSpPr>
        <p:spPr>
          <a:xfrm>
            <a:off x="2636863" y="295274"/>
            <a:ext cx="7162749" cy="917575"/>
          </a:xfrm>
        </p:spPr>
        <p:txBody>
          <a:bodyPr/>
          <a:lstStyle/>
          <a:p>
            <a:r>
              <a:rPr lang="en-US" dirty="0" smtClean="0"/>
              <a:t>xUnit.net Test Extensions</a:t>
            </a:r>
            <a:endParaRPr lang="en-US" dirty="0"/>
          </a:p>
        </p:txBody>
      </p:sp>
      <p:sp>
        <p:nvSpPr>
          <p:cNvPr id="6" name="Rounded Rectangle 5"/>
          <p:cNvSpPr/>
          <p:nvPr/>
        </p:nvSpPr>
        <p:spPr bwMode="auto">
          <a:xfrm>
            <a:off x="4008437" y="1485604"/>
            <a:ext cx="822888" cy="36575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274638" y="4198306"/>
            <a:ext cx="2377414" cy="36575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le 7"/>
          <p:cNvSpPr/>
          <p:nvPr/>
        </p:nvSpPr>
        <p:spPr bwMode="auto">
          <a:xfrm>
            <a:off x="9647168" y="2671920"/>
            <a:ext cx="822888" cy="36575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extBox 8"/>
          <p:cNvSpPr txBox="1"/>
          <p:nvPr/>
        </p:nvSpPr>
        <p:spPr>
          <a:xfrm>
            <a:off x="5117145" y="1330384"/>
            <a:ext cx="5951245" cy="1037207"/>
          </a:xfrm>
          <a:prstGeom prst="rect">
            <a:avLst/>
          </a:prstGeom>
          <a:noFill/>
        </p:spPr>
        <p:txBody>
          <a:bodyPr wrap="none" lIns="182880" tIns="146304" rIns="182880" bIns="146304" rtlCol="0">
            <a:spAutoFit/>
          </a:bodyPr>
          <a:lstStyle/>
          <a:p>
            <a:pPr marL="457200" indent="-457200">
              <a:lnSpc>
                <a:spcPct val="90000"/>
              </a:lnSpc>
              <a:spcAft>
                <a:spcPts val="600"/>
              </a:spcAft>
              <a:buAutoNum type="arabicPeriod"/>
            </a:pPr>
            <a:r>
              <a:rPr lang="en-US" sz="2400" dirty="0" smtClean="0">
                <a:gradFill>
                  <a:gsLst>
                    <a:gs pos="2917">
                      <a:schemeClr val="tx1"/>
                    </a:gs>
                    <a:gs pos="30000">
                      <a:schemeClr val="tx1"/>
                    </a:gs>
                  </a:gsLst>
                  <a:lin ang="5400000" scaled="0"/>
                </a:gradFill>
              </a:rPr>
              <a:t>Click Tools </a:t>
            </a:r>
            <a:r>
              <a:rPr lang="en-US" sz="2400" dirty="0" smtClean="0">
                <a:gradFill>
                  <a:gsLst>
                    <a:gs pos="2917">
                      <a:schemeClr val="tx1"/>
                    </a:gs>
                    <a:gs pos="30000">
                      <a:schemeClr val="tx1"/>
                    </a:gs>
                  </a:gsLst>
                  <a:lin ang="5400000" scaled="0"/>
                </a:gradFill>
                <a:sym typeface="Wingdings" panose="05000000000000000000" pitchFamily="2" charset="2"/>
              </a:rPr>
              <a:t> Extensions and Updates</a:t>
            </a:r>
          </a:p>
          <a:p>
            <a:pPr marL="457200" indent="-457200">
              <a:lnSpc>
                <a:spcPct val="90000"/>
              </a:lnSpc>
              <a:spcAft>
                <a:spcPts val="600"/>
              </a:spcAft>
              <a:buAutoNum type="arabicPeriod"/>
            </a:pPr>
            <a:r>
              <a:rPr lang="en-US" sz="2400" dirty="0" smtClean="0">
                <a:gradFill>
                  <a:gsLst>
                    <a:gs pos="2917">
                      <a:schemeClr val="tx1"/>
                    </a:gs>
                    <a:gs pos="30000">
                      <a:schemeClr val="tx1"/>
                    </a:gs>
                  </a:gsLst>
                  <a:lin ang="5400000" scaled="0"/>
                </a:gradFill>
                <a:sym typeface="Wingdings" panose="05000000000000000000" pitchFamily="2" charset="2"/>
              </a:rPr>
              <a:t>Search for </a:t>
            </a:r>
            <a:r>
              <a:rPr lang="en-US" sz="2400" dirty="0" err="1" smtClean="0">
                <a:gradFill>
                  <a:gsLst>
                    <a:gs pos="2917">
                      <a:schemeClr val="tx1"/>
                    </a:gs>
                    <a:gs pos="30000">
                      <a:schemeClr val="tx1"/>
                    </a:gs>
                  </a:gsLst>
                  <a:lin ang="5400000" scaled="0"/>
                </a:gradFill>
                <a:sym typeface="Wingdings" panose="05000000000000000000" pitchFamily="2" charset="2"/>
              </a:rPr>
              <a:t>xunit</a:t>
            </a:r>
            <a:r>
              <a:rPr lang="en-US" sz="2400" dirty="0" smtClean="0">
                <a:gradFill>
                  <a:gsLst>
                    <a:gs pos="2917">
                      <a:schemeClr val="tx1"/>
                    </a:gs>
                    <a:gs pos="30000">
                      <a:schemeClr val="tx1"/>
                    </a:gs>
                  </a:gsLst>
                  <a:lin ang="5400000" scaled="0"/>
                </a:gradFill>
                <a:sym typeface="Wingdings" panose="05000000000000000000" pitchFamily="2" charset="2"/>
              </a:rPr>
              <a:t> and install it</a:t>
            </a:r>
            <a:endParaRPr lang="en-US" sz="2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4032760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64011" y="1425982"/>
            <a:ext cx="8156184" cy="4474573"/>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a:xfrm>
            <a:off x="4435145" y="295274"/>
            <a:ext cx="3566184" cy="917575"/>
          </a:xfrm>
        </p:spPr>
        <p:txBody>
          <a:bodyPr/>
          <a:lstStyle/>
          <a:p>
            <a:r>
              <a:rPr lang="en-US" dirty="0" smtClean="0"/>
              <a:t>Test Project</a:t>
            </a:r>
            <a:endParaRPr lang="en-US" dirty="0"/>
          </a:p>
        </p:txBody>
      </p:sp>
      <p:sp>
        <p:nvSpPr>
          <p:cNvPr id="5" name="TextBox 4"/>
          <p:cNvSpPr txBox="1"/>
          <p:nvPr/>
        </p:nvSpPr>
        <p:spPr>
          <a:xfrm>
            <a:off x="8504212" y="1461286"/>
            <a:ext cx="3402919" cy="2265236"/>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In Solution Explorer:</a:t>
            </a:r>
          </a:p>
          <a:p>
            <a:pPr marL="457200" indent="-457200">
              <a:lnSpc>
                <a:spcPct val="90000"/>
              </a:lnSpc>
              <a:spcAft>
                <a:spcPts val="600"/>
              </a:spcAft>
              <a:buAutoNum type="arabicPeriod"/>
            </a:pPr>
            <a:r>
              <a:rPr lang="en-US" sz="2400" dirty="0" smtClean="0">
                <a:gradFill>
                  <a:gsLst>
                    <a:gs pos="2917">
                      <a:schemeClr val="tx1"/>
                    </a:gs>
                    <a:gs pos="30000">
                      <a:schemeClr val="tx1"/>
                    </a:gs>
                  </a:gsLst>
                  <a:lin ang="5400000" scaled="0"/>
                </a:gradFill>
              </a:rPr>
              <a:t>Create “test” folder</a:t>
            </a:r>
          </a:p>
          <a:p>
            <a:pPr marL="457200" indent="-457200">
              <a:lnSpc>
                <a:spcPct val="90000"/>
              </a:lnSpc>
              <a:spcAft>
                <a:spcPts val="600"/>
              </a:spcAft>
              <a:buAutoNum type="arabicPeriod"/>
            </a:pPr>
            <a:r>
              <a:rPr lang="en-US" sz="2400" dirty="0" smtClean="0">
                <a:gradFill>
                  <a:gsLst>
                    <a:gs pos="2917">
                      <a:schemeClr val="tx1"/>
                    </a:gs>
                    <a:gs pos="30000">
                      <a:schemeClr val="tx1"/>
                    </a:gs>
                  </a:gsLst>
                  <a:lin ang="5400000" scaled="0"/>
                </a:gradFill>
              </a:rPr>
              <a:t>Right-click “test”</a:t>
            </a:r>
          </a:p>
          <a:p>
            <a:pPr marL="457200" indent="-457200">
              <a:lnSpc>
                <a:spcPct val="90000"/>
              </a:lnSpc>
              <a:spcAft>
                <a:spcPts val="600"/>
              </a:spcAft>
              <a:buAutoNum type="arabicPeriod"/>
            </a:pPr>
            <a:r>
              <a:rPr lang="en-US" sz="2400" dirty="0" smtClean="0">
                <a:gradFill>
                  <a:gsLst>
                    <a:gs pos="2917">
                      <a:schemeClr val="tx1"/>
                    </a:gs>
                    <a:gs pos="30000">
                      <a:schemeClr val="tx1"/>
                    </a:gs>
                  </a:gsLst>
                  <a:lin ang="5400000" scaled="0"/>
                </a:gradFill>
              </a:rPr>
              <a:t>Click Add</a:t>
            </a:r>
          </a:p>
          <a:p>
            <a:pPr marL="457200" indent="-457200">
              <a:lnSpc>
                <a:spcPct val="90000"/>
              </a:lnSpc>
              <a:spcAft>
                <a:spcPts val="600"/>
              </a:spcAft>
              <a:buAutoNum type="arabicPeriod"/>
            </a:pPr>
            <a:r>
              <a:rPr lang="en-US" sz="2400" dirty="0" smtClean="0">
                <a:gradFill>
                  <a:gsLst>
                    <a:gs pos="2917">
                      <a:schemeClr val="tx1"/>
                    </a:gs>
                    <a:gs pos="30000">
                      <a:schemeClr val="tx1"/>
                    </a:gs>
                  </a:gsLst>
                  <a:lin ang="5400000" scaled="0"/>
                </a:gradFill>
              </a:rPr>
              <a:t>Click New Project</a:t>
            </a:r>
          </a:p>
        </p:txBody>
      </p:sp>
      <p:sp>
        <p:nvSpPr>
          <p:cNvPr id="6" name="Rounded Rectangle 5"/>
          <p:cNvSpPr/>
          <p:nvPr/>
        </p:nvSpPr>
        <p:spPr bwMode="auto">
          <a:xfrm>
            <a:off x="3141493" y="3317179"/>
            <a:ext cx="1645902" cy="285079"/>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3552968" y="4106862"/>
            <a:ext cx="822951" cy="27431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427037" y="4106862"/>
            <a:ext cx="1332608" cy="27431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716976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23701" y="1461285"/>
            <a:ext cx="7980550" cy="4489059"/>
          </a:xfrm>
          <a:prstGeom prst="rect">
            <a:avLst/>
          </a:prstGeom>
        </p:spPr>
      </p:pic>
      <p:sp>
        <p:nvSpPr>
          <p:cNvPr id="3" name="Title 2"/>
          <p:cNvSpPr>
            <a:spLocks noGrp="1"/>
          </p:cNvSpPr>
          <p:nvPr>
            <p:ph type="title"/>
          </p:nvPr>
        </p:nvSpPr>
        <p:spPr>
          <a:xfrm>
            <a:off x="3566506" y="295274"/>
            <a:ext cx="5303462" cy="917575"/>
          </a:xfrm>
        </p:spPr>
        <p:txBody>
          <a:bodyPr/>
          <a:lstStyle/>
          <a:p>
            <a:r>
              <a:rPr lang="en-US" dirty="0" smtClean="0"/>
              <a:t>Add New Project</a:t>
            </a:r>
            <a:endParaRPr lang="en-US" dirty="0"/>
          </a:p>
        </p:txBody>
      </p:sp>
      <p:sp>
        <p:nvSpPr>
          <p:cNvPr id="5" name="TextBox 4"/>
          <p:cNvSpPr txBox="1"/>
          <p:nvPr/>
        </p:nvSpPr>
        <p:spPr>
          <a:xfrm>
            <a:off x="530804" y="3180888"/>
            <a:ext cx="2962478"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Select Class Library</a:t>
            </a:r>
          </a:p>
          <a:p>
            <a:pPr>
              <a:lnSpc>
                <a:spcPct val="90000"/>
              </a:lnSpc>
              <a:spcAft>
                <a:spcPts val="600"/>
              </a:spcAft>
            </a:pPr>
            <a:r>
              <a:rPr lang="en-US" sz="2400" dirty="0" smtClean="0">
                <a:gradFill>
                  <a:gsLst>
                    <a:gs pos="2917">
                      <a:schemeClr val="tx1"/>
                    </a:gs>
                    <a:gs pos="30000">
                      <a:schemeClr val="tx1"/>
                    </a:gs>
                  </a:gsLst>
                  <a:lin ang="5400000" scaled="0"/>
                </a:gradFill>
              </a:rPr>
              <a:t>under Visual C#</a:t>
            </a:r>
            <a:endParaRPr lang="en-US" sz="2400" dirty="0">
              <a:gradFill>
                <a:gsLst>
                  <a:gs pos="2917">
                    <a:schemeClr val="tx1"/>
                  </a:gs>
                  <a:gs pos="30000">
                    <a:schemeClr val="tx1"/>
                  </a:gs>
                </a:gsLst>
                <a:lin ang="5400000" scaled="0"/>
              </a:gradFill>
            </a:endParaRPr>
          </a:p>
        </p:txBody>
      </p:sp>
      <p:sp>
        <p:nvSpPr>
          <p:cNvPr id="6" name="Rounded Rectangle 5"/>
          <p:cNvSpPr/>
          <p:nvPr/>
        </p:nvSpPr>
        <p:spPr bwMode="auto">
          <a:xfrm>
            <a:off x="6368073" y="2423860"/>
            <a:ext cx="2821963" cy="463802"/>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4160837" y="2278062"/>
            <a:ext cx="822951" cy="27431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70862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97598" y="1148597"/>
            <a:ext cx="6841278" cy="5374387"/>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a:xfrm>
            <a:off x="2377829" y="295274"/>
            <a:ext cx="9479207" cy="917575"/>
          </a:xfrm>
        </p:spPr>
        <p:txBody>
          <a:bodyPr/>
          <a:lstStyle/>
          <a:p>
            <a:r>
              <a:rPr lang="en-US" dirty="0" smtClean="0"/>
              <a:t>xUnit.net </a:t>
            </a:r>
            <a:r>
              <a:rPr lang="en-US" dirty="0" err="1" smtClean="0"/>
              <a:t>Config</a:t>
            </a:r>
            <a:r>
              <a:rPr lang="en-US" dirty="0" smtClean="0"/>
              <a:t> (Test Project) </a:t>
            </a:r>
            <a:endParaRPr lang="en-US" dirty="0"/>
          </a:p>
        </p:txBody>
      </p:sp>
      <p:sp>
        <p:nvSpPr>
          <p:cNvPr id="7" name="Rounded Rectangle 6"/>
          <p:cNvSpPr/>
          <p:nvPr/>
        </p:nvSpPr>
        <p:spPr bwMode="auto">
          <a:xfrm>
            <a:off x="4389437" y="4792662"/>
            <a:ext cx="5164878" cy="1447800"/>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4389437" y="3843857"/>
            <a:ext cx="3429000" cy="720205"/>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41577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91482" y="1212849"/>
            <a:ext cx="9653510" cy="5395913"/>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a:xfrm>
            <a:off x="1962485" y="295274"/>
            <a:ext cx="8511504" cy="917575"/>
          </a:xfrm>
        </p:spPr>
        <p:txBody>
          <a:bodyPr/>
          <a:lstStyle/>
          <a:p>
            <a:r>
              <a:rPr lang="en-US" dirty="0" smtClean="0"/>
              <a:t>xUnit.net </a:t>
            </a:r>
            <a:r>
              <a:rPr lang="en-US" dirty="0" err="1" smtClean="0"/>
              <a:t>Config</a:t>
            </a:r>
            <a:r>
              <a:rPr lang="en-US" dirty="0" smtClean="0"/>
              <a:t> (App Project)</a:t>
            </a:r>
            <a:endParaRPr lang="en-US" dirty="0"/>
          </a:p>
        </p:txBody>
      </p:sp>
      <p:sp>
        <p:nvSpPr>
          <p:cNvPr id="8" name="Rounded Rectangle 7"/>
          <p:cNvSpPr/>
          <p:nvPr/>
        </p:nvSpPr>
        <p:spPr bwMode="auto">
          <a:xfrm>
            <a:off x="3094037" y="3116262"/>
            <a:ext cx="7772400" cy="1752600"/>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3094036" y="5478462"/>
            <a:ext cx="7950955" cy="762000"/>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455073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0774" y="1510241"/>
            <a:ext cx="6511455" cy="4654021"/>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a:xfrm>
            <a:off x="2560646" y="295274"/>
            <a:ext cx="7315183" cy="917575"/>
          </a:xfrm>
        </p:spPr>
        <p:txBody>
          <a:bodyPr/>
          <a:lstStyle/>
          <a:p>
            <a:r>
              <a:rPr lang="en-US" dirty="0" smtClean="0"/>
              <a:t>References in Test Project</a:t>
            </a:r>
            <a:endParaRPr lang="en-US" dirty="0"/>
          </a:p>
        </p:txBody>
      </p:sp>
      <p:sp>
        <p:nvSpPr>
          <p:cNvPr id="7" name="Rounded Rectangle 6"/>
          <p:cNvSpPr/>
          <p:nvPr/>
        </p:nvSpPr>
        <p:spPr bwMode="auto">
          <a:xfrm>
            <a:off x="1405215" y="5256275"/>
            <a:ext cx="5332813" cy="83178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extBox 7"/>
          <p:cNvSpPr txBox="1"/>
          <p:nvPr/>
        </p:nvSpPr>
        <p:spPr>
          <a:xfrm>
            <a:off x="8299628" y="5180075"/>
            <a:ext cx="2797497" cy="627864"/>
          </a:xfrm>
          <a:prstGeom prst="rect">
            <a:avLst/>
          </a:prstGeom>
          <a:noFill/>
        </p:spPr>
        <p:txBody>
          <a:bodyPr wrap="none" lIns="182880" tIns="146304" rIns="182880" bIns="146304" rtlCol="0">
            <a:spAutoFit/>
          </a:bodyPr>
          <a:lstStyle/>
          <a:p>
            <a:pPr>
              <a:lnSpc>
                <a:spcPct val="90000"/>
              </a:lnSpc>
              <a:spcAft>
                <a:spcPts val="600"/>
              </a:spcAft>
            </a:pPr>
            <a:r>
              <a:rPr lang="en-US" sz="2400" spc="-102" dirty="0" smtClean="0">
                <a:ln w="3175">
                  <a:noFill/>
                </a:ln>
                <a:solidFill>
                  <a:srgbClr val="FF0000"/>
                </a:solidFill>
                <a:cs typeface="Segoe UI" pitchFamily="34" charset="0"/>
              </a:rPr>
              <a:t>xUnit.net references</a:t>
            </a:r>
            <a:endParaRPr lang="en-US" sz="2400" spc="-102" dirty="0">
              <a:ln w="3175">
                <a:noFill/>
              </a:ln>
              <a:solidFill>
                <a:srgbClr val="FF0000"/>
              </a:solidFill>
              <a:cs typeface="Segoe UI" pitchFamily="34" charset="0"/>
            </a:endParaRPr>
          </a:p>
        </p:txBody>
      </p:sp>
      <p:sp>
        <p:nvSpPr>
          <p:cNvPr id="9" name="Rounded Rectangle 8"/>
          <p:cNvSpPr/>
          <p:nvPr/>
        </p:nvSpPr>
        <p:spPr bwMode="auto">
          <a:xfrm>
            <a:off x="1405214" y="3413831"/>
            <a:ext cx="5332814" cy="36575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1" name="Straight Arrow Connector 10"/>
          <p:cNvCxnSpPr>
            <a:stCxn id="8" idx="1"/>
          </p:cNvCxnSpPr>
          <p:nvPr/>
        </p:nvCxnSpPr>
        <p:spPr>
          <a:xfrm flipH="1" flipV="1">
            <a:off x="6981002" y="5450953"/>
            <a:ext cx="1318626" cy="43054"/>
          </a:xfrm>
          <a:prstGeom prst="straightConnector1">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3" idx="1"/>
          </p:cNvCxnSpPr>
          <p:nvPr/>
        </p:nvCxnSpPr>
        <p:spPr>
          <a:xfrm flipH="1">
            <a:off x="6981000" y="3582594"/>
            <a:ext cx="1318628" cy="0"/>
          </a:xfrm>
          <a:prstGeom prst="straightConnector1">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299628" y="3268662"/>
            <a:ext cx="3152401" cy="627864"/>
          </a:xfrm>
          <a:prstGeom prst="rect">
            <a:avLst/>
          </a:prstGeom>
          <a:noFill/>
        </p:spPr>
        <p:txBody>
          <a:bodyPr wrap="none" lIns="182880" tIns="146304" rIns="182880" bIns="146304" rtlCol="0">
            <a:spAutoFit/>
          </a:bodyPr>
          <a:lstStyle/>
          <a:p>
            <a:pPr>
              <a:lnSpc>
                <a:spcPct val="90000"/>
              </a:lnSpc>
              <a:spcAft>
                <a:spcPts val="600"/>
              </a:spcAft>
            </a:pPr>
            <a:r>
              <a:rPr lang="en-US" sz="2400" spc="-102" dirty="0" smtClean="0">
                <a:ln w="3175">
                  <a:noFill/>
                </a:ln>
                <a:solidFill>
                  <a:srgbClr val="FF0000"/>
                </a:solidFill>
                <a:cs typeface="Segoe UI" pitchFamily="34" charset="0"/>
              </a:rPr>
              <a:t>Web </a:t>
            </a:r>
            <a:r>
              <a:rPr lang="en-US" sz="2400" spc="-102" dirty="0">
                <a:ln w="3175">
                  <a:noFill/>
                </a:ln>
                <a:solidFill>
                  <a:srgbClr val="FF0000"/>
                </a:solidFill>
                <a:cs typeface="Segoe UI" pitchFamily="34" charset="0"/>
              </a:rPr>
              <a:t>App being tested</a:t>
            </a:r>
          </a:p>
        </p:txBody>
      </p:sp>
    </p:spTree>
    <p:extLst>
      <p:ext uri="{BB962C8B-B14F-4D97-AF65-F5344CB8AC3E}">
        <p14:creationId xmlns:p14="http://schemas.microsoft.com/office/powerpoint/2010/main" val="479070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676" y="2857189"/>
            <a:ext cx="7406560" cy="1554463"/>
          </a:xfrm>
        </p:spPr>
        <p:txBody>
          <a:bodyPr/>
          <a:lstStyle/>
          <a:p>
            <a:pPr algn="ctr"/>
            <a:r>
              <a:rPr lang="en-US" sz="8800" dirty="0" smtClean="0"/>
              <a:t>Writing and Running Tests</a:t>
            </a:r>
            <a:endParaRPr lang="en-US" sz="8800" dirty="0"/>
          </a:p>
        </p:txBody>
      </p:sp>
    </p:spTree>
    <p:extLst>
      <p:ext uri="{BB962C8B-B14F-4D97-AF65-F5344CB8AC3E}">
        <p14:creationId xmlns:p14="http://schemas.microsoft.com/office/powerpoint/2010/main" val="640828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00" dirty="0" smtClean="0"/>
              <a:t>Session Objectives And Takeaways</a:t>
            </a:r>
            <a:endParaRPr lang="en-US" sz="4800" dirty="0"/>
          </a:p>
        </p:txBody>
      </p:sp>
      <p:sp>
        <p:nvSpPr>
          <p:cNvPr id="6" name="Text Placeholder 5"/>
          <p:cNvSpPr>
            <a:spLocks noGrp="1"/>
          </p:cNvSpPr>
          <p:nvPr>
            <p:ph type="body" sz="quarter" idx="4294967295"/>
          </p:nvPr>
        </p:nvSpPr>
        <p:spPr>
          <a:xfrm>
            <a:off x="274639" y="1212849"/>
            <a:ext cx="11889564" cy="4555093"/>
          </a:xfrm>
          <a:prstGeom prst="rect">
            <a:avLst/>
          </a:prstGeom>
        </p:spPr>
        <p:txBody>
          <a:bodyPr/>
          <a:lstStyle/>
          <a:p>
            <a:r>
              <a:rPr lang="en-US" dirty="0"/>
              <a:t>Session Objective(s): </a:t>
            </a:r>
          </a:p>
          <a:p>
            <a:pPr lvl="1"/>
            <a:r>
              <a:rPr lang="en-US" dirty="0"/>
              <a:t>Explain why you would need unit tests</a:t>
            </a:r>
          </a:p>
          <a:p>
            <a:pPr lvl="1"/>
            <a:r>
              <a:rPr lang="en-US" dirty="0"/>
              <a:t>Plan a more robust software architecture </a:t>
            </a:r>
          </a:p>
          <a:p>
            <a:pPr lvl="1"/>
            <a:r>
              <a:rPr lang="en-US" dirty="0"/>
              <a:t>Implement unit testing for your web apps</a:t>
            </a:r>
          </a:p>
          <a:p>
            <a:pPr lvl="1"/>
            <a:endParaRPr lang="en-US" dirty="0"/>
          </a:p>
          <a:p>
            <a:r>
              <a:rPr lang="en-US" dirty="0"/>
              <a:t>Unit tests provide the confidence needed to add new features to software while minimizing bugs</a:t>
            </a:r>
          </a:p>
          <a:p>
            <a:r>
              <a:rPr lang="en-US" dirty="0"/>
              <a:t>Not having any unit tests will actually cost you more in the long run</a:t>
            </a:r>
          </a:p>
        </p:txBody>
      </p:sp>
    </p:spTree>
    <p:extLst>
      <p:ext uri="{BB962C8B-B14F-4D97-AF65-F5344CB8AC3E}">
        <p14:creationId xmlns:p14="http://schemas.microsoft.com/office/powerpoint/2010/main" val="22384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3099" y="1959215"/>
            <a:ext cx="11690276" cy="4204803"/>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a:xfrm>
            <a:off x="3358611" y="295274"/>
            <a:ext cx="5719252" cy="917575"/>
          </a:xfrm>
        </p:spPr>
        <p:txBody>
          <a:bodyPr/>
          <a:lstStyle/>
          <a:p>
            <a:r>
              <a:rPr lang="en-US" dirty="0" smtClean="0"/>
              <a:t>Test Class Attributes</a:t>
            </a:r>
            <a:endParaRPr lang="en-US" dirty="0"/>
          </a:p>
        </p:txBody>
      </p:sp>
      <p:sp>
        <p:nvSpPr>
          <p:cNvPr id="7" name="Rounded Rectangle 6"/>
          <p:cNvSpPr/>
          <p:nvPr/>
        </p:nvSpPr>
        <p:spPr bwMode="auto">
          <a:xfrm>
            <a:off x="1673246" y="2690440"/>
            <a:ext cx="1920219" cy="457195"/>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FF0000"/>
              </a:solidFill>
              <a:ea typeface="Segoe UI" pitchFamily="34" charset="0"/>
              <a:cs typeface="Segoe UI" pitchFamily="34" charset="0"/>
            </a:endParaRPr>
          </a:p>
        </p:txBody>
      </p:sp>
      <p:sp>
        <p:nvSpPr>
          <p:cNvPr id="8" name="Rounded Rectangle 7"/>
          <p:cNvSpPr/>
          <p:nvPr/>
        </p:nvSpPr>
        <p:spPr bwMode="auto">
          <a:xfrm>
            <a:off x="2352782" y="3353211"/>
            <a:ext cx="1005829" cy="457195"/>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FF0000"/>
              </a:solidFill>
              <a:ea typeface="Segoe UI" pitchFamily="34" charset="0"/>
              <a:cs typeface="Segoe UI" pitchFamily="34" charset="0"/>
            </a:endParaRPr>
          </a:p>
        </p:txBody>
      </p:sp>
      <p:sp>
        <p:nvSpPr>
          <p:cNvPr id="9" name="Rounded Rectangle 8"/>
          <p:cNvSpPr/>
          <p:nvPr/>
        </p:nvSpPr>
        <p:spPr bwMode="auto">
          <a:xfrm>
            <a:off x="2233485" y="4594530"/>
            <a:ext cx="3062945" cy="701140"/>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FF0000"/>
              </a:solidFill>
              <a:ea typeface="Segoe UI" pitchFamily="34" charset="0"/>
              <a:cs typeface="Segoe UI" pitchFamily="34" charset="0"/>
            </a:endParaRPr>
          </a:p>
        </p:txBody>
      </p:sp>
      <p:sp>
        <p:nvSpPr>
          <p:cNvPr id="10" name="TextBox 9"/>
          <p:cNvSpPr txBox="1"/>
          <p:nvPr/>
        </p:nvSpPr>
        <p:spPr>
          <a:xfrm>
            <a:off x="579437" y="1201997"/>
            <a:ext cx="2640788" cy="627864"/>
          </a:xfrm>
          <a:prstGeom prst="rect">
            <a:avLst/>
          </a:prstGeom>
          <a:noFill/>
        </p:spPr>
        <p:txBody>
          <a:bodyPr wrap="none" lIns="182880" tIns="146304" rIns="182880" bIns="146304" rtlCol="0">
            <a:spAutoFit/>
          </a:bodyPr>
          <a:lstStyle/>
          <a:p>
            <a:pPr>
              <a:lnSpc>
                <a:spcPct val="90000"/>
              </a:lnSpc>
              <a:spcAft>
                <a:spcPts val="600"/>
              </a:spcAft>
            </a:pPr>
            <a:r>
              <a:rPr lang="en-US" sz="2400" b="1" dirty="0" smtClean="0">
                <a:solidFill>
                  <a:srgbClr val="FF0000"/>
                </a:solidFill>
                <a:latin typeface="Segoe UI (Body)"/>
              </a:rPr>
              <a:t>public</a:t>
            </a:r>
            <a:r>
              <a:rPr lang="en-US" sz="2400" dirty="0" smtClean="0">
                <a:solidFill>
                  <a:srgbClr val="FF0000"/>
                </a:solidFill>
                <a:latin typeface="Segoe UI (Body)"/>
              </a:rPr>
              <a:t> test class</a:t>
            </a:r>
            <a:endParaRPr lang="en-US" sz="2400" dirty="0">
              <a:solidFill>
                <a:srgbClr val="FF0000"/>
              </a:solidFill>
              <a:latin typeface="Segoe UI (Body)"/>
            </a:endParaRPr>
          </a:p>
        </p:txBody>
      </p:sp>
      <p:cxnSp>
        <p:nvCxnSpPr>
          <p:cNvPr id="11" name="Straight Arrow Connector 10"/>
          <p:cNvCxnSpPr/>
          <p:nvPr/>
        </p:nvCxnSpPr>
        <p:spPr>
          <a:xfrm>
            <a:off x="1225534" y="1737478"/>
            <a:ext cx="420703" cy="866111"/>
          </a:xfrm>
          <a:prstGeom prst="straightConnector1">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3884185" y="5426408"/>
            <a:ext cx="593003" cy="866964"/>
          </a:xfrm>
          <a:prstGeom prst="straightConnector1">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506195" y="1199267"/>
            <a:ext cx="655718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[Fact] for </a:t>
            </a:r>
            <a:r>
              <a:rPr lang="en-US" sz="2400" b="1" dirty="0" smtClean="0">
                <a:solidFill>
                  <a:srgbClr val="FF0000"/>
                </a:solidFill>
              </a:rPr>
              <a:t>public</a:t>
            </a:r>
            <a:r>
              <a:rPr lang="en-US" sz="2400" dirty="0" smtClean="0">
                <a:solidFill>
                  <a:srgbClr val="FF0000"/>
                </a:solidFill>
              </a:rPr>
              <a:t> methods without parameters</a:t>
            </a:r>
            <a:endParaRPr lang="en-US" sz="2400" dirty="0">
              <a:solidFill>
                <a:srgbClr val="FF0000"/>
              </a:solidFill>
            </a:endParaRPr>
          </a:p>
        </p:txBody>
      </p:sp>
      <p:cxnSp>
        <p:nvCxnSpPr>
          <p:cNvPr id="15" name="Straight Arrow Connector 14"/>
          <p:cNvCxnSpPr/>
          <p:nvPr/>
        </p:nvCxnSpPr>
        <p:spPr>
          <a:xfrm flipH="1">
            <a:off x="3566966" y="1828477"/>
            <a:ext cx="3718071" cy="1847590"/>
          </a:xfrm>
          <a:prstGeom prst="straightConnector1">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567281" y="6139285"/>
            <a:ext cx="776552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[Theory] and [</a:t>
            </a:r>
            <a:r>
              <a:rPr lang="en-US" sz="2400" dirty="0" err="1" smtClean="0">
                <a:solidFill>
                  <a:srgbClr val="FF0000"/>
                </a:solidFill>
              </a:rPr>
              <a:t>InlineData</a:t>
            </a:r>
            <a:r>
              <a:rPr lang="en-US" sz="2400" dirty="0" smtClean="0">
                <a:solidFill>
                  <a:srgbClr val="FF0000"/>
                </a:solidFill>
              </a:rPr>
              <a:t>] for methods </a:t>
            </a:r>
            <a:r>
              <a:rPr lang="en-US" sz="2400" i="1" dirty="0" smtClean="0">
                <a:solidFill>
                  <a:srgbClr val="FF0000"/>
                </a:solidFill>
              </a:rPr>
              <a:t>with</a:t>
            </a:r>
            <a:r>
              <a:rPr lang="en-US" sz="2400" dirty="0" smtClean="0">
                <a:solidFill>
                  <a:srgbClr val="FF0000"/>
                </a:solidFill>
              </a:rPr>
              <a:t> parameters</a:t>
            </a:r>
            <a:endParaRPr lang="en-US" sz="2400" dirty="0">
              <a:solidFill>
                <a:srgbClr val="FF0000"/>
              </a:solidFill>
            </a:endParaRPr>
          </a:p>
        </p:txBody>
      </p:sp>
    </p:spTree>
    <p:extLst>
      <p:ext uri="{BB962C8B-B14F-4D97-AF65-F5344CB8AC3E}">
        <p14:creationId xmlns:p14="http://schemas.microsoft.com/office/powerpoint/2010/main" val="3690794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137441" y="1485604"/>
            <a:ext cx="10381904" cy="4858279"/>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a:xfrm>
            <a:off x="4252267" y="295274"/>
            <a:ext cx="3931940" cy="917575"/>
          </a:xfrm>
        </p:spPr>
        <p:txBody>
          <a:bodyPr/>
          <a:lstStyle/>
          <a:p>
            <a:r>
              <a:rPr lang="en-US" dirty="0" smtClean="0"/>
              <a:t>Test Explorer</a:t>
            </a:r>
            <a:endParaRPr lang="en-US" dirty="0"/>
          </a:p>
        </p:txBody>
      </p:sp>
      <p:sp>
        <p:nvSpPr>
          <p:cNvPr id="5" name="Rounded Rectangle 4"/>
          <p:cNvSpPr/>
          <p:nvPr/>
        </p:nvSpPr>
        <p:spPr bwMode="auto">
          <a:xfrm>
            <a:off x="8512133" y="1683706"/>
            <a:ext cx="489043" cy="36575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FF0000"/>
              </a:solidFill>
              <a:ea typeface="Segoe UI" pitchFamily="34" charset="0"/>
              <a:cs typeface="Segoe UI" pitchFamily="34" charset="0"/>
            </a:endParaRPr>
          </a:p>
        </p:txBody>
      </p:sp>
      <p:sp>
        <p:nvSpPr>
          <p:cNvPr id="6" name="TextBox 5"/>
          <p:cNvSpPr txBox="1"/>
          <p:nvPr/>
        </p:nvSpPr>
        <p:spPr>
          <a:xfrm>
            <a:off x="8522900" y="677821"/>
            <a:ext cx="226728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Build Solution</a:t>
            </a:r>
            <a:endParaRPr lang="en-US" sz="2400" dirty="0">
              <a:solidFill>
                <a:srgbClr val="FF0000"/>
              </a:solidFill>
            </a:endParaRPr>
          </a:p>
        </p:txBody>
      </p:sp>
      <p:cxnSp>
        <p:nvCxnSpPr>
          <p:cNvPr id="7" name="Straight Arrow Connector 6"/>
          <p:cNvCxnSpPr/>
          <p:nvPr/>
        </p:nvCxnSpPr>
        <p:spPr>
          <a:xfrm flipH="1">
            <a:off x="9001176" y="1211287"/>
            <a:ext cx="505156" cy="367153"/>
          </a:xfrm>
          <a:prstGeom prst="straightConnector1">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bwMode="auto">
          <a:xfrm>
            <a:off x="1417637" y="2049462"/>
            <a:ext cx="1188707" cy="423312"/>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FF0000"/>
              </a:solidFill>
              <a:ea typeface="Segoe UI" pitchFamily="34" charset="0"/>
              <a:cs typeface="Segoe UI" pitchFamily="34" charset="0"/>
            </a:endParaRPr>
          </a:p>
        </p:txBody>
      </p:sp>
      <p:sp>
        <p:nvSpPr>
          <p:cNvPr id="11" name="Rounded Rectangle 10"/>
          <p:cNvSpPr/>
          <p:nvPr/>
        </p:nvSpPr>
        <p:spPr bwMode="auto">
          <a:xfrm>
            <a:off x="1417647" y="3116262"/>
            <a:ext cx="914390" cy="360859"/>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FF0000"/>
              </a:solidFill>
              <a:ea typeface="Segoe UI" pitchFamily="34" charset="0"/>
              <a:cs typeface="Segoe UI" pitchFamily="34" charset="0"/>
            </a:endParaRPr>
          </a:p>
        </p:txBody>
      </p:sp>
      <p:sp>
        <p:nvSpPr>
          <p:cNvPr id="12" name="TextBox 11"/>
          <p:cNvSpPr txBox="1"/>
          <p:nvPr/>
        </p:nvSpPr>
        <p:spPr>
          <a:xfrm>
            <a:off x="1984980" y="6240462"/>
            <a:ext cx="377712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Run Tests in Test Explorer</a:t>
            </a:r>
            <a:endParaRPr lang="en-US" sz="2400" dirty="0">
              <a:solidFill>
                <a:srgbClr val="FF0000"/>
              </a:solidFill>
            </a:endParaRPr>
          </a:p>
        </p:txBody>
      </p:sp>
      <p:cxnSp>
        <p:nvCxnSpPr>
          <p:cNvPr id="23" name="Elbow Connector 22"/>
          <p:cNvCxnSpPr>
            <a:stCxn id="12" idx="1"/>
            <a:endCxn id="11" idx="2"/>
          </p:cNvCxnSpPr>
          <p:nvPr/>
        </p:nvCxnSpPr>
        <p:spPr>
          <a:xfrm rot="10800000">
            <a:off x="1874842" y="3477122"/>
            <a:ext cx="110138" cy="3077273"/>
          </a:xfrm>
          <a:prstGeom prst="bentConnector2">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5580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580" y="1943782"/>
            <a:ext cx="10883157" cy="4000390"/>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a:xfrm>
            <a:off x="1143373" y="295274"/>
            <a:ext cx="10149729" cy="917575"/>
          </a:xfrm>
        </p:spPr>
        <p:txBody>
          <a:bodyPr/>
          <a:lstStyle/>
          <a:p>
            <a:r>
              <a:rPr lang="en-US" dirty="0" err="1" smtClean="0"/>
              <a:t>Assert.Equal</a:t>
            </a:r>
            <a:r>
              <a:rPr lang="en-US" dirty="0" smtClean="0"/>
              <a:t>( </a:t>
            </a:r>
            <a:r>
              <a:rPr lang="en-US" dirty="0" smtClean="0"/>
              <a:t>) for Returned Values</a:t>
            </a:r>
            <a:endParaRPr lang="en-US" dirty="0"/>
          </a:p>
        </p:txBody>
      </p:sp>
      <p:sp>
        <p:nvSpPr>
          <p:cNvPr id="5" name="Rounded Rectangle 4"/>
          <p:cNvSpPr/>
          <p:nvPr/>
        </p:nvSpPr>
        <p:spPr bwMode="auto">
          <a:xfrm>
            <a:off x="1109641" y="5030427"/>
            <a:ext cx="8669851" cy="41225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6" name="Straight Arrow Connector 5"/>
          <p:cNvCxnSpPr>
            <a:stCxn id="7" idx="1"/>
          </p:cNvCxnSpPr>
          <p:nvPr/>
        </p:nvCxnSpPr>
        <p:spPr>
          <a:xfrm flipH="1" flipV="1">
            <a:off x="3304176" y="5566131"/>
            <a:ext cx="551861" cy="259222"/>
          </a:xfrm>
          <a:prstGeom prst="straightConnector1">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56037" y="5511421"/>
            <a:ext cx="607352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Verify actual result against expected result</a:t>
            </a:r>
            <a:endParaRPr lang="en-US" sz="2400" dirty="0">
              <a:solidFill>
                <a:srgbClr val="FF0000"/>
              </a:solidFill>
            </a:endParaRPr>
          </a:p>
        </p:txBody>
      </p:sp>
      <p:sp>
        <p:nvSpPr>
          <p:cNvPr id="8" name="Rounded Rectangle 7"/>
          <p:cNvSpPr/>
          <p:nvPr/>
        </p:nvSpPr>
        <p:spPr bwMode="auto">
          <a:xfrm>
            <a:off x="1109641" y="4132258"/>
            <a:ext cx="914390" cy="41225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9" name="Straight Arrow Connector 8"/>
          <p:cNvCxnSpPr/>
          <p:nvPr/>
        </p:nvCxnSpPr>
        <p:spPr>
          <a:xfrm flipH="1">
            <a:off x="2036018" y="3852309"/>
            <a:ext cx="1268158" cy="279949"/>
          </a:xfrm>
          <a:prstGeom prst="straightConnector1">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304176" y="3538377"/>
            <a:ext cx="301178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Note “</a:t>
            </a:r>
            <a:r>
              <a:rPr lang="en-US" sz="2400" dirty="0" err="1" smtClean="0">
                <a:solidFill>
                  <a:srgbClr val="FF0000"/>
                </a:solidFill>
              </a:rPr>
              <a:t>var</a:t>
            </a:r>
            <a:r>
              <a:rPr lang="en-US" sz="2400" dirty="0" smtClean="0">
                <a:solidFill>
                  <a:srgbClr val="FF0000"/>
                </a:solidFill>
              </a:rPr>
              <a:t>” keyword</a:t>
            </a:r>
            <a:endParaRPr lang="en-US" sz="2400" dirty="0">
              <a:solidFill>
                <a:srgbClr val="FF0000"/>
              </a:solidFill>
            </a:endParaRPr>
          </a:p>
        </p:txBody>
      </p:sp>
    </p:spTree>
    <p:extLst>
      <p:ext uri="{BB962C8B-B14F-4D97-AF65-F5344CB8AC3E}">
        <p14:creationId xmlns:p14="http://schemas.microsoft.com/office/powerpoint/2010/main" val="1186294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19855" y="2082807"/>
            <a:ext cx="8341840" cy="3426113"/>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a:xfrm>
            <a:off x="1800709" y="295274"/>
            <a:ext cx="8835056" cy="917575"/>
          </a:xfrm>
        </p:spPr>
        <p:txBody>
          <a:bodyPr/>
          <a:lstStyle/>
          <a:p>
            <a:r>
              <a:rPr lang="en-US" dirty="0" err="1" smtClean="0"/>
              <a:t>Assert.Equal</a:t>
            </a:r>
            <a:r>
              <a:rPr lang="en-US" dirty="0" smtClean="0"/>
              <a:t>( </a:t>
            </a:r>
            <a:r>
              <a:rPr lang="en-US" dirty="0" smtClean="0"/>
              <a:t>) for View Names</a:t>
            </a:r>
            <a:endParaRPr lang="en-US" dirty="0"/>
          </a:p>
        </p:txBody>
      </p:sp>
      <p:sp>
        <p:nvSpPr>
          <p:cNvPr id="5" name="Rounded Rectangle 4"/>
          <p:cNvSpPr/>
          <p:nvPr/>
        </p:nvSpPr>
        <p:spPr bwMode="auto">
          <a:xfrm>
            <a:off x="2408237" y="4344076"/>
            <a:ext cx="8438862" cy="589771"/>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FF0000"/>
              </a:solidFill>
              <a:ea typeface="Segoe UI" pitchFamily="34" charset="0"/>
              <a:cs typeface="Segoe UI" pitchFamily="34" charset="0"/>
            </a:endParaRPr>
          </a:p>
        </p:txBody>
      </p:sp>
      <p:cxnSp>
        <p:nvCxnSpPr>
          <p:cNvPr id="6" name="Straight Arrow Connector 5"/>
          <p:cNvCxnSpPr/>
          <p:nvPr/>
        </p:nvCxnSpPr>
        <p:spPr>
          <a:xfrm flipH="1" flipV="1">
            <a:off x="3064628" y="5051725"/>
            <a:ext cx="593318" cy="1087560"/>
          </a:xfrm>
          <a:prstGeom prst="straightConnector1">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567281" y="5825353"/>
            <a:ext cx="690650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Verify </a:t>
            </a:r>
            <a:r>
              <a:rPr lang="en-US" sz="2400" dirty="0" smtClean="0">
                <a:solidFill>
                  <a:srgbClr val="FF0000"/>
                </a:solidFill>
              </a:rPr>
              <a:t>that expected view equal to returned view</a:t>
            </a:r>
            <a:endParaRPr lang="en-US" sz="2400" dirty="0">
              <a:solidFill>
                <a:srgbClr val="FF0000"/>
              </a:solidFill>
            </a:endParaRPr>
          </a:p>
        </p:txBody>
      </p:sp>
    </p:spTree>
    <p:extLst>
      <p:ext uri="{BB962C8B-B14F-4D97-AF65-F5344CB8AC3E}">
        <p14:creationId xmlns:p14="http://schemas.microsoft.com/office/powerpoint/2010/main" val="1294446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23478" y="1644836"/>
            <a:ext cx="10389518" cy="4274945"/>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a:xfrm>
            <a:off x="2095827" y="295274"/>
            <a:ext cx="8244820" cy="917575"/>
          </a:xfrm>
        </p:spPr>
        <p:txBody>
          <a:bodyPr/>
          <a:lstStyle/>
          <a:p>
            <a:r>
              <a:rPr lang="en-US" dirty="0" err="1" smtClean="0"/>
              <a:t>Assert.Throws</a:t>
            </a:r>
            <a:r>
              <a:rPr lang="en-US" dirty="0" smtClean="0"/>
              <a:t>&lt;Exception&gt;()</a:t>
            </a:r>
            <a:endParaRPr lang="en-US" dirty="0"/>
          </a:p>
        </p:txBody>
      </p:sp>
      <p:sp>
        <p:nvSpPr>
          <p:cNvPr id="5" name="Rounded Rectangle 4"/>
          <p:cNvSpPr/>
          <p:nvPr/>
        </p:nvSpPr>
        <p:spPr bwMode="auto">
          <a:xfrm>
            <a:off x="1341437" y="4259262"/>
            <a:ext cx="10071559" cy="1143000"/>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583420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8440" y="1529401"/>
            <a:ext cx="11916350" cy="4287659"/>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a:xfrm>
            <a:off x="2119321" y="295274"/>
            <a:ext cx="8197833" cy="917575"/>
          </a:xfrm>
        </p:spPr>
        <p:txBody>
          <a:bodyPr/>
          <a:lstStyle/>
          <a:p>
            <a:r>
              <a:rPr lang="en-US" dirty="0" smtClean="0"/>
              <a:t>Theory/Fact(Skip=“Reason”)]</a:t>
            </a:r>
            <a:endParaRPr lang="en-US" dirty="0"/>
          </a:p>
        </p:txBody>
      </p:sp>
      <p:sp>
        <p:nvSpPr>
          <p:cNvPr id="5" name="Rounded Rectangle 4"/>
          <p:cNvSpPr/>
          <p:nvPr/>
        </p:nvSpPr>
        <p:spPr bwMode="auto">
          <a:xfrm>
            <a:off x="6370637" y="3444632"/>
            <a:ext cx="5394901" cy="124133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FF0000"/>
              </a:solidFill>
              <a:ea typeface="Segoe UI" pitchFamily="34" charset="0"/>
              <a:cs typeface="Segoe UI" pitchFamily="34" charset="0"/>
            </a:endParaRPr>
          </a:p>
        </p:txBody>
      </p:sp>
      <p:sp>
        <p:nvSpPr>
          <p:cNvPr id="7" name="Rounded Rectangle 6"/>
          <p:cNvSpPr/>
          <p:nvPr/>
        </p:nvSpPr>
        <p:spPr bwMode="auto">
          <a:xfrm>
            <a:off x="241350" y="3192462"/>
            <a:ext cx="3614687" cy="533400"/>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FF0000"/>
              </a:solidFill>
              <a:ea typeface="Segoe UI" pitchFamily="34" charset="0"/>
              <a:cs typeface="Segoe UI" pitchFamily="34" charset="0"/>
            </a:endParaRPr>
          </a:p>
        </p:txBody>
      </p:sp>
      <p:sp>
        <p:nvSpPr>
          <p:cNvPr id="8" name="Rounded Rectangle 7"/>
          <p:cNvSpPr/>
          <p:nvPr/>
        </p:nvSpPr>
        <p:spPr bwMode="auto">
          <a:xfrm>
            <a:off x="279192" y="4685968"/>
            <a:ext cx="3744509" cy="1249693"/>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FF0000"/>
              </a:solidFill>
              <a:ea typeface="Segoe UI" pitchFamily="34" charset="0"/>
              <a:cs typeface="Segoe UI" pitchFamily="34" charset="0"/>
            </a:endParaRPr>
          </a:p>
        </p:txBody>
      </p:sp>
      <p:sp>
        <p:nvSpPr>
          <p:cNvPr id="9" name="TextBox 8"/>
          <p:cNvSpPr txBox="1"/>
          <p:nvPr/>
        </p:nvSpPr>
        <p:spPr>
          <a:xfrm>
            <a:off x="3998454" y="6068674"/>
            <a:ext cx="71919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Temporarily ignore tests with an optional message.</a:t>
            </a:r>
            <a:endParaRPr lang="en-US" sz="2400" dirty="0">
              <a:solidFill>
                <a:srgbClr val="FF0000"/>
              </a:solidFill>
            </a:endParaRPr>
          </a:p>
        </p:txBody>
      </p:sp>
    </p:spTree>
    <p:extLst>
      <p:ext uri="{BB962C8B-B14F-4D97-AF65-F5344CB8AC3E}">
        <p14:creationId xmlns:p14="http://schemas.microsoft.com/office/powerpoint/2010/main" val="56373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89243" y="295274"/>
            <a:ext cx="6857988" cy="917575"/>
          </a:xfrm>
        </p:spPr>
        <p:txBody>
          <a:bodyPr/>
          <a:lstStyle/>
          <a:p>
            <a:r>
              <a:rPr lang="en-US" dirty="0" smtClean="0"/>
              <a:t>Testing Your Controllers</a:t>
            </a:r>
            <a:endParaRPr lang="en-US" dirty="0"/>
          </a:p>
        </p:txBody>
      </p:sp>
      <p:graphicFrame>
        <p:nvGraphicFramePr>
          <p:cNvPr id="5" name="Diagram 4"/>
          <p:cNvGraphicFramePr/>
          <p:nvPr>
            <p:extLst/>
          </p:nvPr>
        </p:nvGraphicFramePr>
        <p:xfrm>
          <a:off x="2072746" y="1668481"/>
          <a:ext cx="8290983" cy="5071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7293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676" y="2857189"/>
            <a:ext cx="7406560" cy="1554463"/>
          </a:xfrm>
        </p:spPr>
        <p:txBody>
          <a:bodyPr/>
          <a:lstStyle/>
          <a:p>
            <a:pPr algn="ctr"/>
            <a:r>
              <a:rPr lang="en-US" sz="8800" dirty="0" smtClean="0"/>
              <a:t>Mocking</a:t>
            </a:r>
            <a:endParaRPr lang="en-US" sz="8800" dirty="0"/>
          </a:p>
        </p:txBody>
      </p:sp>
    </p:spTree>
    <p:extLst>
      <p:ext uri="{BB962C8B-B14F-4D97-AF65-F5344CB8AC3E}">
        <p14:creationId xmlns:p14="http://schemas.microsoft.com/office/powerpoint/2010/main" val="141061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48460" y="1193238"/>
            <a:ext cx="11269445" cy="5275823"/>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a:xfrm>
            <a:off x="4343706" y="295274"/>
            <a:ext cx="3749062" cy="917575"/>
          </a:xfrm>
        </p:spPr>
        <p:txBody>
          <a:bodyPr/>
          <a:lstStyle/>
          <a:p>
            <a:r>
              <a:rPr lang="en-US" dirty="0" err="1" smtClean="0"/>
              <a:t>Moq</a:t>
            </a:r>
            <a:r>
              <a:rPr lang="en-US" dirty="0" smtClean="0"/>
              <a:t> </a:t>
            </a:r>
            <a:r>
              <a:rPr lang="en-US" dirty="0" err="1" smtClean="0"/>
              <a:t>Config</a:t>
            </a:r>
            <a:endParaRPr lang="en-US" dirty="0"/>
          </a:p>
        </p:txBody>
      </p:sp>
      <p:sp>
        <p:nvSpPr>
          <p:cNvPr id="7" name="Rounded Rectangle 6"/>
          <p:cNvSpPr/>
          <p:nvPr/>
        </p:nvSpPr>
        <p:spPr bwMode="auto">
          <a:xfrm>
            <a:off x="2941637" y="4868862"/>
            <a:ext cx="4724400" cy="533400"/>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717962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752247" y="1209673"/>
            <a:ext cx="6931981" cy="4954589"/>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a:xfrm>
            <a:off x="2027257" y="295274"/>
            <a:ext cx="8381960" cy="917575"/>
          </a:xfrm>
        </p:spPr>
        <p:txBody>
          <a:bodyPr/>
          <a:lstStyle/>
          <a:p>
            <a:r>
              <a:rPr lang="en-US" dirty="0" err="1" smtClean="0"/>
              <a:t>Moq</a:t>
            </a:r>
            <a:r>
              <a:rPr lang="en-US" dirty="0" smtClean="0"/>
              <a:t> Reference (Test Project)</a:t>
            </a:r>
            <a:endParaRPr lang="en-US" dirty="0"/>
          </a:p>
        </p:txBody>
      </p:sp>
      <p:sp>
        <p:nvSpPr>
          <p:cNvPr id="7" name="Rounded Rectangle 6"/>
          <p:cNvSpPr/>
          <p:nvPr/>
        </p:nvSpPr>
        <p:spPr bwMode="auto">
          <a:xfrm>
            <a:off x="4389437" y="3649662"/>
            <a:ext cx="3166997" cy="431151"/>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42326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5" name="Content Placeholder 4"/>
          <p:cNvGraphicFramePr>
            <a:graphicFrameLocks noGrp="1"/>
          </p:cNvGraphicFramePr>
          <p:nvPr>
            <p:ph idx="4294967295"/>
            <p:extLst/>
          </p:nvPr>
        </p:nvGraphicFramePr>
        <p:xfrm>
          <a:off x="2176957" y="2203600"/>
          <a:ext cx="6474793" cy="3958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6890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40792" y="295274"/>
            <a:ext cx="4754891" cy="917575"/>
          </a:xfrm>
        </p:spPr>
        <p:txBody>
          <a:bodyPr/>
          <a:lstStyle/>
          <a:p>
            <a:r>
              <a:rPr lang="en-US" dirty="0" smtClean="0"/>
              <a:t>Mocking Terms</a:t>
            </a:r>
            <a:endParaRPr lang="en-US" dirty="0"/>
          </a:p>
        </p:txBody>
      </p:sp>
      <p:graphicFrame>
        <p:nvGraphicFramePr>
          <p:cNvPr id="5" name="Diagram 4"/>
          <p:cNvGraphicFramePr/>
          <p:nvPr>
            <p:extLst/>
          </p:nvPr>
        </p:nvGraphicFramePr>
        <p:xfrm>
          <a:off x="2012043" y="1235411"/>
          <a:ext cx="8290983" cy="4913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507877" y="6240462"/>
            <a:ext cx="9420720"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Reference: </a:t>
            </a:r>
            <a:r>
              <a:rPr lang="en-US" sz="2400" dirty="0" smtClean="0">
                <a:gradFill>
                  <a:gsLst>
                    <a:gs pos="2917">
                      <a:schemeClr val="tx1"/>
                    </a:gs>
                    <a:gs pos="30000">
                      <a:schemeClr val="tx1"/>
                    </a:gs>
                  </a:gsLst>
                  <a:lin ang="5400000" scaled="0"/>
                </a:gradFill>
                <a:hlinkClick r:id="rId7"/>
              </a:rPr>
              <a:t>http</a:t>
            </a:r>
            <a:r>
              <a:rPr lang="en-US" sz="2400" dirty="0">
                <a:gradFill>
                  <a:gsLst>
                    <a:gs pos="2917">
                      <a:schemeClr val="tx1"/>
                    </a:gs>
                    <a:gs pos="30000">
                      <a:schemeClr val="tx1"/>
                    </a:gs>
                  </a:gsLst>
                  <a:lin ang="5400000" scaled="0"/>
                </a:gradFill>
                <a:hlinkClick r:id="rId7"/>
              </a:rPr>
              <a:t>://</a:t>
            </a:r>
            <a:r>
              <a:rPr lang="en-US" sz="2400" dirty="0" smtClean="0">
                <a:gradFill>
                  <a:gsLst>
                    <a:gs pos="2917">
                      <a:schemeClr val="tx1"/>
                    </a:gs>
                    <a:gs pos="30000">
                      <a:schemeClr val="tx1"/>
                    </a:gs>
                  </a:gsLst>
                  <a:lin ang="5400000" scaled="0"/>
                </a:gradFill>
                <a:hlinkClick r:id="rId7"/>
              </a:rPr>
              <a:t>martinfowler.com/articles/mocksArentStubs.html</a:t>
            </a:r>
            <a:r>
              <a:rPr lang="en-US" sz="2400" dirty="0" smtClean="0">
                <a:gradFill>
                  <a:gsLst>
                    <a:gs pos="2917">
                      <a:schemeClr val="tx1"/>
                    </a:gs>
                    <a:gs pos="30000">
                      <a:schemeClr val="tx1"/>
                    </a:gs>
                  </a:gsLst>
                  <a:lin ang="5400000" scaled="0"/>
                </a:gradFill>
              </a:rPr>
              <a:t> </a:t>
            </a:r>
          </a:p>
        </p:txBody>
      </p:sp>
      <p:sp>
        <p:nvSpPr>
          <p:cNvPr id="2" name="Rectangle 1"/>
          <p:cNvSpPr/>
          <p:nvPr/>
        </p:nvSpPr>
        <p:spPr bwMode="auto">
          <a:xfrm>
            <a:off x="3017872" y="1212849"/>
            <a:ext cx="1097268" cy="547072"/>
          </a:xfrm>
          <a:prstGeom prst="rect">
            <a:avLst/>
          </a:prstGeom>
          <a:solidFill>
            <a:srgbClr val="FFFF00">
              <a:alpha val="2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3017872" y="2901161"/>
            <a:ext cx="1097268" cy="547072"/>
          </a:xfrm>
          <a:prstGeom prst="rect">
            <a:avLst/>
          </a:prstGeom>
          <a:solidFill>
            <a:srgbClr val="FFFF00">
              <a:alpha val="2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3017872" y="4589473"/>
            <a:ext cx="1097268" cy="547072"/>
          </a:xfrm>
          <a:prstGeom prst="rect">
            <a:avLst/>
          </a:prstGeom>
          <a:solidFill>
            <a:srgbClr val="FFFF00">
              <a:alpha val="2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498790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7113" y="1668481"/>
            <a:ext cx="11634387" cy="3931877"/>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a:xfrm>
            <a:off x="3475036" y="295274"/>
            <a:ext cx="5486403" cy="917575"/>
          </a:xfrm>
        </p:spPr>
        <p:txBody>
          <a:bodyPr/>
          <a:lstStyle/>
          <a:p>
            <a:r>
              <a:rPr lang="en-US" dirty="0" smtClean="0"/>
              <a:t>Mocking Example</a:t>
            </a:r>
            <a:endParaRPr lang="en-US" dirty="0"/>
          </a:p>
        </p:txBody>
      </p:sp>
      <p:sp>
        <p:nvSpPr>
          <p:cNvPr id="5" name="Rounded Rectangle 4"/>
          <p:cNvSpPr/>
          <p:nvPr/>
        </p:nvSpPr>
        <p:spPr bwMode="auto">
          <a:xfrm>
            <a:off x="1006214" y="3129718"/>
            <a:ext cx="9997352" cy="916178"/>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ounded Rectangle 5"/>
          <p:cNvSpPr/>
          <p:nvPr/>
        </p:nvSpPr>
        <p:spPr bwMode="auto">
          <a:xfrm>
            <a:off x="7813234" y="4583258"/>
            <a:ext cx="2336880" cy="411475"/>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TextBox 6"/>
          <p:cNvSpPr txBox="1"/>
          <p:nvPr/>
        </p:nvSpPr>
        <p:spPr>
          <a:xfrm>
            <a:off x="147554" y="6107816"/>
            <a:ext cx="665496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HINT: Use </a:t>
            </a:r>
            <a:r>
              <a:rPr lang="en-US" sz="2400" dirty="0" err="1" smtClean="0">
                <a:gradFill>
                  <a:gsLst>
                    <a:gs pos="2917">
                      <a:schemeClr val="tx1"/>
                    </a:gs>
                    <a:gs pos="30000">
                      <a:schemeClr val="tx1"/>
                    </a:gs>
                  </a:gsLst>
                  <a:lin ang="5400000" scaled="0"/>
                </a:gradFill>
              </a:rPr>
              <a:t>mock.Object</a:t>
            </a:r>
            <a:r>
              <a:rPr lang="en-US" sz="2400" dirty="0" smtClean="0">
                <a:gradFill>
                  <a:gsLst>
                    <a:gs pos="2917">
                      <a:schemeClr val="tx1"/>
                    </a:gs>
                    <a:gs pos="30000">
                      <a:schemeClr val="tx1"/>
                    </a:gs>
                  </a:gsLst>
                  <a:lin ang="5400000" scaled="0"/>
                </a:gradFill>
              </a:rPr>
              <a:t> to get mocked object. </a:t>
            </a:r>
          </a:p>
        </p:txBody>
      </p:sp>
    </p:spTree>
    <p:extLst>
      <p:ext uri="{BB962C8B-B14F-4D97-AF65-F5344CB8AC3E}">
        <p14:creationId xmlns:p14="http://schemas.microsoft.com/office/powerpoint/2010/main" val="2237321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580" y="1119848"/>
            <a:ext cx="11077954" cy="5636295"/>
          </a:xfrm>
          <a:prstGeom prst="rect">
            <a:avLst/>
          </a:prstGeom>
        </p:spPr>
      </p:pic>
      <p:sp>
        <p:nvSpPr>
          <p:cNvPr id="3" name="Title 2"/>
          <p:cNvSpPr>
            <a:spLocks noGrp="1"/>
          </p:cNvSpPr>
          <p:nvPr>
            <p:ph type="title"/>
          </p:nvPr>
        </p:nvSpPr>
        <p:spPr/>
        <p:txBody>
          <a:bodyPr/>
          <a:lstStyle/>
          <a:p>
            <a:r>
              <a:rPr lang="en-US" dirty="0" smtClean="0"/>
              <a:t>Demo</a:t>
            </a:r>
            <a:endParaRPr lang="en-US" dirty="0"/>
          </a:p>
        </p:txBody>
      </p:sp>
    </p:spTree>
    <p:extLst>
      <p:ext uri="{BB962C8B-B14F-4D97-AF65-F5344CB8AC3E}">
        <p14:creationId xmlns:p14="http://schemas.microsoft.com/office/powerpoint/2010/main" val="1017001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676" y="2857189"/>
            <a:ext cx="7406560" cy="1554463"/>
          </a:xfrm>
        </p:spPr>
        <p:txBody>
          <a:bodyPr/>
          <a:lstStyle/>
          <a:p>
            <a:pPr algn="ctr"/>
            <a:r>
              <a:rPr lang="en-US" sz="8800" dirty="0" smtClean="0"/>
              <a:t>What’s Next?</a:t>
            </a:r>
            <a:endParaRPr lang="en-US" sz="8800" dirty="0"/>
          </a:p>
        </p:txBody>
      </p:sp>
    </p:spTree>
    <p:extLst>
      <p:ext uri="{BB962C8B-B14F-4D97-AF65-F5344CB8AC3E}">
        <p14:creationId xmlns:p14="http://schemas.microsoft.com/office/powerpoint/2010/main" val="1207982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12012" y="295274"/>
            <a:ext cx="8412451" cy="917575"/>
          </a:xfrm>
        </p:spPr>
        <p:txBody>
          <a:bodyPr/>
          <a:lstStyle/>
          <a:p>
            <a:r>
              <a:rPr lang="en-US" dirty="0" smtClean="0"/>
              <a:t>What About Human Testers?</a:t>
            </a:r>
            <a:endParaRPr lang="en-US" dirty="0"/>
          </a:p>
        </p:txBody>
      </p:sp>
      <p:graphicFrame>
        <p:nvGraphicFramePr>
          <p:cNvPr id="4" name="Diagram 3"/>
          <p:cNvGraphicFramePr/>
          <p:nvPr>
            <p:extLst/>
          </p:nvPr>
        </p:nvGraphicFramePr>
        <p:xfrm>
          <a:off x="2072746" y="1258220"/>
          <a:ext cx="8290983" cy="5527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8040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03633" y="295274"/>
            <a:ext cx="5029208" cy="917575"/>
          </a:xfrm>
        </p:spPr>
        <p:txBody>
          <a:bodyPr/>
          <a:lstStyle/>
          <a:p>
            <a:r>
              <a:rPr lang="en-US" dirty="0" smtClean="0"/>
              <a:t>Cost of Unit Tests</a:t>
            </a:r>
            <a:endParaRPr lang="en-US" dirty="0"/>
          </a:p>
        </p:txBody>
      </p:sp>
      <p:graphicFrame>
        <p:nvGraphicFramePr>
          <p:cNvPr id="4" name="Diagram 3"/>
          <p:cNvGraphicFramePr/>
          <p:nvPr>
            <p:extLst/>
          </p:nvPr>
        </p:nvGraphicFramePr>
        <p:xfrm>
          <a:off x="2072746" y="733601"/>
          <a:ext cx="8290983" cy="4226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Group 13"/>
          <p:cNvGrpSpPr/>
          <p:nvPr/>
        </p:nvGrpSpPr>
        <p:grpSpPr>
          <a:xfrm>
            <a:off x="5029528" y="4137335"/>
            <a:ext cx="2377415" cy="2560292"/>
            <a:chOff x="5029528" y="4137335"/>
            <a:chExt cx="2377415" cy="2560292"/>
          </a:xfrm>
        </p:grpSpPr>
        <p:sp>
          <p:nvSpPr>
            <p:cNvPr id="5" name="Oval 4"/>
            <p:cNvSpPr/>
            <p:nvPr/>
          </p:nvSpPr>
          <p:spPr bwMode="auto">
            <a:xfrm>
              <a:off x="5349566" y="4137335"/>
              <a:ext cx="1737341" cy="731512"/>
            </a:xfrm>
            <a:prstGeom prst="ellipse">
              <a:avLst/>
            </a:prstGeom>
            <a:solidFill>
              <a:schemeClr val="accent6">
                <a:lumMod val="10000"/>
                <a:lumOff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Bugs</a:t>
              </a:r>
            </a:p>
          </p:txBody>
        </p:sp>
        <p:sp>
          <p:nvSpPr>
            <p:cNvPr id="6" name="Oval 5"/>
            <p:cNvSpPr/>
            <p:nvPr/>
          </p:nvSpPr>
          <p:spPr bwMode="auto">
            <a:xfrm>
              <a:off x="5120969" y="5051725"/>
              <a:ext cx="2194536" cy="731512"/>
            </a:xfrm>
            <a:prstGeom prst="ellipse">
              <a:avLst/>
            </a:prstGeom>
            <a:solidFill>
              <a:schemeClr val="accent6">
                <a:lumMod val="10000"/>
                <a:lumOff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Features</a:t>
              </a:r>
            </a:p>
          </p:txBody>
        </p:sp>
        <p:sp>
          <p:nvSpPr>
            <p:cNvPr id="7" name="Oval 6"/>
            <p:cNvSpPr/>
            <p:nvPr/>
          </p:nvSpPr>
          <p:spPr bwMode="auto">
            <a:xfrm>
              <a:off x="5029528" y="5966115"/>
              <a:ext cx="2377415" cy="731512"/>
            </a:xfrm>
            <a:prstGeom prst="ellipse">
              <a:avLst/>
            </a:prstGeom>
            <a:solidFill>
              <a:schemeClr val="accent6">
                <a:lumMod val="10000"/>
                <a:lumOff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Expenses</a:t>
              </a:r>
            </a:p>
          </p:txBody>
        </p:sp>
      </p:grpSp>
      <p:grpSp>
        <p:nvGrpSpPr>
          <p:cNvPr id="15" name="Group 14"/>
          <p:cNvGrpSpPr/>
          <p:nvPr/>
        </p:nvGrpSpPr>
        <p:grpSpPr>
          <a:xfrm>
            <a:off x="3648002" y="4168666"/>
            <a:ext cx="7252459" cy="2543845"/>
            <a:chOff x="3648002" y="4168666"/>
            <a:chExt cx="7252459" cy="2543845"/>
          </a:xfrm>
        </p:grpSpPr>
        <p:sp>
          <p:nvSpPr>
            <p:cNvPr id="8" name="TextBox 7"/>
            <p:cNvSpPr txBox="1"/>
            <p:nvPr/>
          </p:nvSpPr>
          <p:spPr>
            <a:xfrm>
              <a:off x="4448666" y="4189159"/>
              <a:ext cx="86466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less</a:t>
              </a:r>
            </a:p>
          </p:txBody>
        </p:sp>
        <p:sp>
          <p:nvSpPr>
            <p:cNvPr id="9" name="TextBox 8"/>
            <p:cNvSpPr txBox="1"/>
            <p:nvPr/>
          </p:nvSpPr>
          <p:spPr>
            <a:xfrm>
              <a:off x="7315505" y="5077637"/>
              <a:ext cx="358495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no confidence, no time!</a:t>
              </a:r>
            </a:p>
          </p:txBody>
        </p:sp>
        <p:sp>
          <p:nvSpPr>
            <p:cNvPr id="10" name="TextBox 9"/>
            <p:cNvSpPr txBox="1"/>
            <p:nvPr/>
          </p:nvSpPr>
          <p:spPr>
            <a:xfrm>
              <a:off x="3648002" y="6084647"/>
              <a:ext cx="147296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reduced</a:t>
              </a:r>
            </a:p>
          </p:txBody>
        </p:sp>
        <p:sp>
          <p:nvSpPr>
            <p:cNvPr id="11" name="TextBox 10"/>
            <p:cNvSpPr txBox="1"/>
            <p:nvPr/>
          </p:nvSpPr>
          <p:spPr>
            <a:xfrm>
              <a:off x="7315505" y="6043851"/>
              <a:ext cx="157318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piling up</a:t>
              </a:r>
            </a:p>
          </p:txBody>
        </p:sp>
        <p:sp>
          <p:nvSpPr>
            <p:cNvPr id="12" name="TextBox 11"/>
            <p:cNvSpPr txBox="1"/>
            <p:nvPr/>
          </p:nvSpPr>
          <p:spPr>
            <a:xfrm>
              <a:off x="4134426" y="5099972"/>
              <a:ext cx="107862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more</a:t>
              </a:r>
            </a:p>
          </p:txBody>
        </p:sp>
        <p:sp>
          <p:nvSpPr>
            <p:cNvPr id="13" name="TextBox 12"/>
            <p:cNvSpPr txBox="1"/>
            <p:nvPr/>
          </p:nvSpPr>
          <p:spPr>
            <a:xfrm>
              <a:off x="7123147" y="4168666"/>
              <a:ext cx="107862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more</a:t>
              </a:r>
            </a:p>
          </p:txBody>
        </p:sp>
      </p:grpSp>
    </p:spTree>
    <p:extLst>
      <p:ext uri="{BB962C8B-B14F-4D97-AF65-F5344CB8AC3E}">
        <p14:creationId xmlns:p14="http://schemas.microsoft.com/office/powerpoint/2010/main" val="634409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00606" y="295274"/>
            <a:ext cx="8435263" cy="917575"/>
          </a:xfrm>
        </p:spPr>
        <p:txBody>
          <a:bodyPr/>
          <a:lstStyle/>
          <a:p>
            <a:r>
              <a:rPr lang="en-US" dirty="0" smtClean="0"/>
              <a:t>Decouple Your Dependencies</a:t>
            </a:r>
            <a:endParaRPr lang="en-US" dirty="0"/>
          </a:p>
        </p:txBody>
      </p:sp>
      <p:graphicFrame>
        <p:nvGraphicFramePr>
          <p:cNvPr id="6" name="Diagram 5"/>
          <p:cNvGraphicFramePr/>
          <p:nvPr>
            <p:extLst/>
          </p:nvPr>
        </p:nvGraphicFramePr>
        <p:xfrm>
          <a:off x="1829165" y="733601"/>
          <a:ext cx="8290983" cy="5527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7"/>
          <p:cNvGrpSpPr/>
          <p:nvPr/>
        </p:nvGrpSpPr>
        <p:grpSpPr>
          <a:xfrm>
            <a:off x="3567659" y="3764776"/>
            <a:ext cx="4813993" cy="2130051"/>
            <a:chOff x="6477" y="464208"/>
            <a:chExt cx="4598904" cy="4598904"/>
          </a:xfrm>
        </p:grpSpPr>
        <p:sp>
          <p:nvSpPr>
            <p:cNvPr id="9" name="Oval 8"/>
            <p:cNvSpPr/>
            <p:nvPr/>
          </p:nvSpPr>
          <p:spPr>
            <a:xfrm>
              <a:off x="6477" y="464208"/>
              <a:ext cx="4598904" cy="4598904"/>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0" name="Oval 4"/>
            <p:cNvSpPr/>
            <p:nvPr/>
          </p:nvSpPr>
          <p:spPr>
            <a:xfrm>
              <a:off x="679971" y="1137702"/>
              <a:ext cx="3251916" cy="325191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53093" tIns="49530" rIns="253093" bIns="49530" numCol="1" spcCol="1270" anchor="ctr" anchorCtr="0">
              <a:noAutofit/>
            </a:bodyPr>
            <a:lstStyle/>
            <a:p>
              <a:pPr lvl="0" algn="ctr" defTabSz="1733550">
                <a:lnSpc>
                  <a:spcPct val="90000"/>
                </a:lnSpc>
                <a:spcBef>
                  <a:spcPct val="0"/>
                </a:spcBef>
                <a:spcAft>
                  <a:spcPct val="35000"/>
                </a:spcAft>
              </a:pPr>
              <a:r>
                <a:rPr lang="en-US" sz="3900" kern="1200" dirty="0" smtClean="0"/>
                <a:t>Dependency </a:t>
              </a:r>
            </a:p>
            <a:p>
              <a:pPr lvl="0" algn="ctr" defTabSz="1733550">
                <a:lnSpc>
                  <a:spcPct val="90000"/>
                </a:lnSpc>
                <a:spcBef>
                  <a:spcPct val="0"/>
                </a:spcBef>
                <a:spcAft>
                  <a:spcPct val="35000"/>
                </a:spcAft>
              </a:pPr>
              <a:r>
                <a:rPr lang="en-US" sz="3900" kern="1200" dirty="0" smtClean="0"/>
                <a:t>Injection</a:t>
              </a:r>
              <a:endParaRPr lang="en-US" sz="3900" kern="1200" dirty="0"/>
            </a:p>
          </p:txBody>
        </p:sp>
      </p:grpSp>
      <p:grpSp>
        <p:nvGrpSpPr>
          <p:cNvPr id="11" name="Group 10"/>
          <p:cNvGrpSpPr/>
          <p:nvPr/>
        </p:nvGrpSpPr>
        <p:grpSpPr>
          <a:xfrm>
            <a:off x="2587265" y="1212849"/>
            <a:ext cx="7150034" cy="5521924"/>
            <a:chOff x="816384" y="-100206"/>
            <a:chExt cx="5521924" cy="5521924"/>
          </a:xfrm>
        </p:grpSpPr>
        <p:sp>
          <p:nvSpPr>
            <p:cNvPr id="12" name="Oval 11"/>
            <p:cNvSpPr/>
            <p:nvPr/>
          </p:nvSpPr>
          <p:spPr>
            <a:xfrm>
              <a:off x="816384" y="-100206"/>
              <a:ext cx="5521924" cy="5521924"/>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3" name="Oval 4"/>
            <p:cNvSpPr/>
            <p:nvPr/>
          </p:nvSpPr>
          <p:spPr>
            <a:xfrm>
              <a:off x="1573536" y="735765"/>
              <a:ext cx="3904590" cy="39045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303890" tIns="81280" rIns="303890" bIns="81280" numCol="1" spcCol="1270" anchor="ctr" anchorCtr="0">
              <a:noAutofit/>
            </a:bodyPr>
            <a:lstStyle/>
            <a:p>
              <a:pPr lvl="0" algn="ctr" defTabSz="2844800">
                <a:lnSpc>
                  <a:spcPct val="90000"/>
                </a:lnSpc>
                <a:spcBef>
                  <a:spcPct val="0"/>
                </a:spcBef>
                <a:spcAft>
                  <a:spcPct val="35000"/>
                </a:spcAft>
              </a:pPr>
              <a:r>
                <a:rPr lang="en-US" sz="6400" kern="1200" dirty="0" smtClean="0"/>
                <a:t>Inversion of Control</a:t>
              </a:r>
            </a:p>
            <a:p>
              <a:pPr lvl="0" algn="ctr" defTabSz="2844800">
                <a:lnSpc>
                  <a:spcPct val="90000"/>
                </a:lnSpc>
                <a:spcBef>
                  <a:spcPct val="0"/>
                </a:spcBef>
                <a:spcAft>
                  <a:spcPct val="35000"/>
                </a:spcAft>
              </a:pPr>
              <a:endParaRPr lang="en-US" sz="6400" dirty="0"/>
            </a:p>
            <a:p>
              <a:pPr lvl="0" algn="ctr" defTabSz="2844800">
                <a:lnSpc>
                  <a:spcPct val="90000"/>
                </a:lnSpc>
                <a:spcBef>
                  <a:spcPct val="0"/>
                </a:spcBef>
                <a:spcAft>
                  <a:spcPct val="35000"/>
                </a:spcAft>
              </a:pPr>
              <a:endParaRPr lang="en-US" sz="6400" kern="1200" dirty="0"/>
            </a:p>
          </p:txBody>
        </p:sp>
      </p:grpSp>
    </p:spTree>
    <p:extLst>
      <p:ext uri="{BB962C8B-B14F-4D97-AF65-F5344CB8AC3E}">
        <p14:creationId xmlns:p14="http://schemas.microsoft.com/office/powerpoint/2010/main" val="252804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373" y="295274"/>
            <a:ext cx="10149729" cy="917575"/>
          </a:xfrm>
        </p:spPr>
        <p:txBody>
          <a:bodyPr/>
          <a:lstStyle/>
          <a:p>
            <a:r>
              <a:rPr lang="en-US" dirty="0" smtClean="0"/>
              <a:t>Improve Your Software Architecture</a:t>
            </a:r>
            <a:endParaRPr lang="en-US" dirty="0"/>
          </a:p>
        </p:txBody>
      </p:sp>
      <p:graphicFrame>
        <p:nvGraphicFramePr>
          <p:cNvPr id="5" name="Diagram 4"/>
          <p:cNvGraphicFramePr/>
          <p:nvPr>
            <p:extLst/>
          </p:nvPr>
        </p:nvGraphicFramePr>
        <p:xfrm>
          <a:off x="2072746" y="733601"/>
          <a:ext cx="8900319" cy="62609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0902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86444" y="295274"/>
            <a:ext cx="6263587" cy="917575"/>
          </a:xfrm>
        </p:spPr>
        <p:txBody>
          <a:bodyPr/>
          <a:lstStyle/>
          <a:p>
            <a:r>
              <a:rPr lang="en-US" dirty="0" smtClean="0"/>
              <a:t>Functional UI Testing</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0737" y="1759921"/>
            <a:ext cx="5715000" cy="4286250"/>
          </a:xfrm>
          <a:prstGeom prst="rect">
            <a:avLst/>
          </a:prstGeom>
        </p:spPr>
      </p:pic>
    </p:spTree>
    <p:extLst>
      <p:ext uri="{BB962C8B-B14F-4D97-AF65-F5344CB8AC3E}">
        <p14:creationId xmlns:p14="http://schemas.microsoft.com/office/powerpoint/2010/main" val="1117271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9500" t="21200" r="9500" b="23000"/>
          <a:stretch/>
        </p:blipFill>
        <p:spPr>
          <a:xfrm>
            <a:off x="5871048" y="4351485"/>
            <a:ext cx="5617999" cy="1935088"/>
          </a:xfrm>
          <a:prstGeom prst="rect">
            <a:avLst/>
          </a:prstGeom>
        </p:spPr>
      </p:pic>
      <p:sp>
        <p:nvSpPr>
          <p:cNvPr id="3" name="Title 2"/>
          <p:cNvSpPr>
            <a:spLocks noGrp="1"/>
          </p:cNvSpPr>
          <p:nvPr>
            <p:ph type="title"/>
          </p:nvPr>
        </p:nvSpPr>
        <p:spPr>
          <a:xfrm>
            <a:off x="685985" y="296897"/>
            <a:ext cx="11064505" cy="917575"/>
          </a:xfrm>
        </p:spPr>
        <p:txBody>
          <a:bodyPr/>
          <a:lstStyle/>
          <a:p>
            <a:r>
              <a:rPr lang="en-US" sz="4800" dirty="0" smtClean="0"/>
              <a:t>Code Coverage and Continuous Integration</a:t>
            </a:r>
            <a:endParaRPr lang="en-US" sz="4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409" y="4896447"/>
            <a:ext cx="3543273" cy="79133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1048" y="2442153"/>
            <a:ext cx="5618013" cy="1463024"/>
          </a:xfrm>
          <a:prstGeom prst="rect">
            <a:avLst/>
          </a:prstGeom>
        </p:spPr>
      </p:pic>
      <p:sp>
        <p:nvSpPr>
          <p:cNvPr id="11" name="Rectangle 10"/>
          <p:cNvSpPr/>
          <p:nvPr/>
        </p:nvSpPr>
        <p:spPr>
          <a:xfrm>
            <a:off x="5204130" y="2933870"/>
            <a:ext cx="2028214" cy="112678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Rectangle 12"/>
          <p:cNvSpPr/>
          <p:nvPr/>
        </p:nvSpPr>
        <p:spPr>
          <a:xfrm>
            <a:off x="1097653" y="5687778"/>
            <a:ext cx="3566121" cy="1126785"/>
          </a:xfrm>
          <a:prstGeom prst="rect">
            <a:avLst/>
          </a:prstGeom>
          <a:effectLst>
            <a:glow rad="139700">
              <a:schemeClr val="accent6">
                <a:satMod val="175000"/>
                <a:alpha val="40000"/>
              </a:schemeClr>
            </a:glow>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p>
            <a:pPr lvl="0" algn="r" defTabSz="889000">
              <a:lnSpc>
                <a:spcPct val="90000"/>
              </a:lnSpc>
              <a:spcBef>
                <a:spcPct val="0"/>
              </a:spcBef>
              <a:spcAft>
                <a:spcPct val="35000"/>
              </a:spcAft>
            </a:pPr>
            <a:r>
              <a:rPr lang="en-US" sz="2000" kern="1200" dirty="0" smtClean="0"/>
              <a:t>60 to 80% coverage ok?</a:t>
            </a:r>
            <a:endParaRPr lang="en-US" sz="2000" kern="1200" dirty="0"/>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252" y="2005803"/>
            <a:ext cx="4514850" cy="1733550"/>
          </a:xfrm>
          <a:prstGeom prst="rect">
            <a:avLst/>
          </a:prstGeom>
        </p:spPr>
      </p:pic>
      <p:pic>
        <p:nvPicPr>
          <p:cNvPr id="1026" name="Picture 2" descr="http://www.softwareasia.com/media/catalog/product/cache/1/image/9df78eab33525d08d6e5fb8d27136e95/l/o/logo_dotcover.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3409" y="3988827"/>
            <a:ext cx="3364249" cy="66662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7"/>
          <a:stretch>
            <a:fillRect/>
          </a:stretch>
        </p:blipFill>
        <p:spPr>
          <a:xfrm>
            <a:off x="6858310" y="1791306"/>
            <a:ext cx="3105583" cy="495369"/>
          </a:xfrm>
          <a:prstGeom prst="rect">
            <a:avLst/>
          </a:prstGeom>
        </p:spPr>
      </p:pic>
    </p:spTree>
    <p:extLst>
      <p:ext uri="{BB962C8B-B14F-4D97-AF65-F5344CB8AC3E}">
        <p14:creationId xmlns:p14="http://schemas.microsoft.com/office/powerpoint/2010/main" val="892596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676" y="2857189"/>
            <a:ext cx="8595267" cy="1554463"/>
          </a:xfrm>
        </p:spPr>
        <p:txBody>
          <a:bodyPr/>
          <a:lstStyle/>
          <a:p>
            <a:pPr algn="ctr"/>
            <a:r>
              <a:rPr lang="en-US" sz="8800" dirty="0" smtClean="0"/>
              <a:t>Why Unit Testing?</a:t>
            </a:r>
            <a:endParaRPr lang="en-US" sz="8800" dirty="0"/>
          </a:p>
        </p:txBody>
      </p:sp>
    </p:spTree>
    <p:extLst>
      <p:ext uri="{BB962C8B-B14F-4D97-AF65-F5344CB8AC3E}">
        <p14:creationId xmlns:p14="http://schemas.microsoft.com/office/powerpoint/2010/main" val="2663247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00" dirty="0" smtClean="0"/>
              <a:t>In Review: Session Objectives And Takeaways</a:t>
            </a:r>
            <a:endParaRPr lang="en-US" sz="4800" dirty="0"/>
          </a:p>
        </p:txBody>
      </p:sp>
      <p:sp>
        <p:nvSpPr>
          <p:cNvPr id="6" name="Text Placeholder 5"/>
          <p:cNvSpPr>
            <a:spLocks noGrp="1"/>
          </p:cNvSpPr>
          <p:nvPr>
            <p:ph type="body" sz="quarter" idx="4294967295"/>
          </p:nvPr>
        </p:nvSpPr>
        <p:spPr>
          <a:xfrm>
            <a:off x="274639" y="1212849"/>
            <a:ext cx="11889564" cy="4555093"/>
          </a:xfrm>
          <a:prstGeom prst="rect">
            <a:avLst/>
          </a:prstGeom>
        </p:spPr>
        <p:txBody>
          <a:bodyPr/>
          <a:lstStyle/>
          <a:p>
            <a:r>
              <a:rPr lang="en-US" dirty="0"/>
              <a:t>Session Objective(s): </a:t>
            </a:r>
          </a:p>
          <a:p>
            <a:pPr lvl="1"/>
            <a:r>
              <a:rPr lang="en-US" dirty="0"/>
              <a:t>Explain why you would need unit tests</a:t>
            </a:r>
          </a:p>
          <a:p>
            <a:pPr lvl="1"/>
            <a:r>
              <a:rPr lang="en-US" dirty="0"/>
              <a:t>Plan a more robust software architecture </a:t>
            </a:r>
          </a:p>
          <a:p>
            <a:pPr lvl="1"/>
            <a:r>
              <a:rPr lang="en-US" dirty="0"/>
              <a:t>Implement unit testing for your web apps</a:t>
            </a:r>
          </a:p>
          <a:p>
            <a:pPr lvl="1"/>
            <a:endParaRPr lang="en-US" dirty="0"/>
          </a:p>
          <a:p>
            <a:r>
              <a:rPr lang="en-US" dirty="0"/>
              <a:t>Unit tests provide the confidence needed to add new features to software while minimizing bugs</a:t>
            </a:r>
          </a:p>
          <a:p>
            <a:r>
              <a:rPr lang="en-US" dirty="0"/>
              <a:t>Not having any unit tests will actually cost you more in the long run</a:t>
            </a:r>
          </a:p>
        </p:txBody>
      </p:sp>
    </p:spTree>
    <p:extLst>
      <p:ext uri="{BB962C8B-B14F-4D97-AF65-F5344CB8AC3E}">
        <p14:creationId xmlns:p14="http://schemas.microsoft.com/office/powerpoint/2010/main" val="274308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5" name="Content Placeholder 4"/>
          <p:cNvGraphicFramePr>
            <a:graphicFrameLocks noGrp="1"/>
          </p:cNvGraphicFramePr>
          <p:nvPr>
            <p:ph idx="4294967295"/>
            <p:extLst/>
          </p:nvPr>
        </p:nvGraphicFramePr>
        <p:xfrm>
          <a:off x="2176957" y="2203600"/>
          <a:ext cx="6474793" cy="3958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360" y="2542032"/>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0677" y="3730752"/>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360" y="4919472"/>
            <a:ext cx="91440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991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a:t>
            </a:r>
            <a:endParaRPr lang="en-US" dirty="0"/>
          </a:p>
        </p:txBody>
      </p:sp>
      <p:sp>
        <p:nvSpPr>
          <p:cNvPr id="5" name="TextBox 4"/>
          <p:cNvSpPr txBox="1"/>
          <p:nvPr/>
        </p:nvSpPr>
        <p:spPr>
          <a:xfrm>
            <a:off x="1646287" y="6331871"/>
            <a:ext cx="7816050" cy="469039"/>
          </a:xfrm>
          <a:prstGeom prst="rect">
            <a:avLst/>
          </a:prstGeom>
          <a:noFill/>
        </p:spPr>
        <p:txBody>
          <a:bodyPr wrap="none" rtlCol="0">
            <a:spAutoFit/>
          </a:bodyPr>
          <a:ls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sz="2448" dirty="0" smtClean="0"/>
              <a:t>Email: </a:t>
            </a:r>
            <a:r>
              <a:rPr lang="en-US" sz="2448" dirty="0" smtClean="0">
                <a:hlinkClick r:id="rId3"/>
              </a:rPr>
              <a:t>shchowd@microsoft.com</a:t>
            </a:r>
            <a:r>
              <a:rPr lang="en-US" sz="2448" dirty="0" smtClean="0"/>
              <a:t> </a:t>
            </a:r>
            <a:r>
              <a:rPr lang="en-US" sz="2448" dirty="0">
                <a:sym typeface="Wingdings" panose="05000000000000000000" pitchFamily="2" charset="2"/>
              </a:rPr>
              <a:t></a:t>
            </a:r>
            <a:r>
              <a:rPr lang="en-US" sz="2448" dirty="0" smtClean="0"/>
              <a:t> Twitter: </a:t>
            </a:r>
            <a:r>
              <a:rPr lang="en-US" sz="2448" dirty="0" smtClean="0">
                <a:hlinkClick r:id="rId4"/>
              </a:rPr>
              <a:t>@shahedC</a:t>
            </a:r>
            <a:r>
              <a:rPr lang="en-US" sz="2448" dirty="0" smtClean="0"/>
              <a:t> </a:t>
            </a:r>
            <a:endParaRPr lang="en-US" sz="2448"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9165" y="1179173"/>
            <a:ext cx="8778144" cy="463617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51039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23670" y="295274"/>
            <a:ext cx="4389135" cy="917575"/>
          </a:xfrm>
        </p:spPr>
        <p:txBody>
          <a:bodyPr/>
          <a:lstStyle/>
          <a:p>
            <a:r>
              <a:rPr lang="en-US" dirty="0" smtClean="0"/>
              <a:t>Manual Testing</a:t>
            </a:r>
            <a:endParaRPr lang="en-US" dirty="0"/>
          </a:p>
        </p:txBody>
      </p:sp>
      <p:graphicFrame>
        <p:nvGraphicFramePr>
          <p:cNvPr id="6" name="Diagram 5"/>
          <p:cNvGraphicFramePr/>
          <p:nvPr>
            <p:extLst/>
          </p:nvPr>
        </p:nvGraphicFramePr>
        <p:xfrm>
          <a:off x="2072746" y="733601"/>
          <a:ext cx="8290983" cy="5527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9310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37909" y="295274"/>
            <a:ext cx="5760656" cy="917575"/>
          </a:xfrm>
        </p:spPr>
        <p:txBody>
          <a:bodyPr/>
          <a:lstStyle/>
          <a:p>
            <a:r>
              <a:rPr lang="en-US" dirty="0" smtClean="0"/>
              <a:t>Automated Testing</a:t>
            </a:r>
            <a:endParaRPr lang="en-US" dirty="0"/>
          </a:p>
        </p:txBody>
      </p:sp>
      <p:graphicFrame>
        <p:nvGraphicFramePr>
          <p:cNvPr id="6" name="Diagram 5"/>
          <p:cNvGraphicFramePr/>
          <p:nvPr>
            <p:extLst/>
          </p:nvPr>
        </p:nvGraphicFramePr>
        <p:xfrm>
          <a:off x="2072746" y="733601"/>
          <a:ext cx="8290983" cy="5527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4818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509129" y="479774"/>
          <a:ext cx="9418216" cy="6309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5" name="Group 14"/>
          <p:cNvGrpSpPr/>
          <p:nvPr/>
        </p:nvGrpSpPr>
        <p:grpSpPr>
          <a:xfrm>
            <a:off x="9144285" y="2399994"/>
            <a:ext cx="3081841" cy="3017487"/>
            <a:chOff x="8870815" y="2399994"/>
            <a:chExt cx="3081841" cy="3017487"/>
          </a:xfrm>
        </p:grpSpPr>
        <p:grpSp>
          <p:nvGrpSpPr>
            <p:cNvPr id="8" name="Group 7"/>
            <p:cNvGrpSpPr/>
            <p:nvPr/>
          </p:nvGrpSpPr>
          <p:grpSpPr>
            <a:xfrm>
              <a:off x="9967236" y="2399994"/>
              <a:ext cx="1985420" cy="3017487"/>
              <a:chOff x="4788868" y="1505225"/>
              <a:chExt cx="1985420" cy="925003"/>
            </a:xfrm>
          </p:grpSpPr>
          <p:sp>
            <p:nvSpPr>
              <p:cNvPr id="9" name="Rounded Rectangle 8"/>
              <p:cNvSpPr/>
              <p:nvPr/>
            </p:nvSpPr>
            <p:spPr>
              <a:xfrm>
                <a:off x="4788868" y="1505225"/>
                <a:ext cx="1985420" cy="925003"/>
              </a:xfrm>
              <a:prstGeom prst="roundRect">
                <a:avLst/>
              </a:prstGeom>
              <a:solidFill>
                <a:schemeClr val="accent4">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p:nvPr/>
            </p:nvSpPr>
            <p:spPr>
              <a:xfrm>
                <a:off x="4834023" y="1550380"/>
                <a:ext cx="1895110" cy="8346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457200" lvl="0" indent="-457200" defTabSz="1155700">
                  <a:lnSpc>
                    <a:spcPct val="90000"/>
                  </a:lnSpc>
                  <a:spcBef>
                    <a:spcPct val="0"/>
                  </a:spcBef>
                  <a:spcAft>
                    <a:spcPct val="35000"/>
                  </a:spcAft>
                  <a:buFont typeface="Arial" panose="020B0604020202020204" pitchFamily="34" charset="0"/>
                  <a:buChar char="•"/>
                </a:pPr>
                <a:r>
                  <a:rPr lang="en-US" sz="2600" dirty="0" smtClean="0"/>
                  <a:t>SRP</a:t>
                </a:r>
              </a:p>
              <a:p>
                <a:pPr marL="457200" lvl="0" indent="-457200" defTabSz="1155700">
                  <a:lnSpc>
                    <a:spcPct val="90000"/>
                  </a:lnSpc>
                  <a:spcBef>
                    <a:spcPct val="0"/>
                  </a:spcBef>
                  <a:spcAft>
                    <a:spcPct val="35000"/>
                  </a:spcAft>
                  <a:buFont typeface="Arial" panose="020B0604020202020204" pitchFamily="34" charset="0"/>
                  <a:buChar char="•"/>
                </a:pPr>
                <a:r>
                  <a:rPr lang="en-US" sz="2600" kern="1200" dirty="0" smtClean="0"/>
                  <a:t>OCP</a:t>
                </a:r>
              </a:p>
              <a:p>
                <a:pPr marL="457200" lvl="0" indent="-457200" defTabSz="1155700">
                  <a:lnSpc>
                    <a:spcPct val="90000"/>
                  </a:lnSpc>
                  <a:spcBef>
                    <a:spcPct val="0"/>
                  </a:spcBef>
                  <a:spcAft>
                    <a:spcPct val="35000"/>
                  </a:spcAft>
                  <a:buFont typeface="Arial" panose="020B0604020202020204" pitchFamily="34" charset="0"/>
                  <a:buChar char="•"/>
                </a:pPr>
                <a:r>
                  <a:rPr lang="en-US" sz="2600" dirty="0" smtClean="0"/>
                  <a:t>LSP</a:t>
                </a:r>
              </a:p>
              <a:p>
                <a:pPr marL="457200" lvl="0" indent="-457200" defTabSz="1155700">
                  <a:lnSpc>
                    <a:spcPct val="90000"/>
                  </a:lnSpc>
                  <a:spcBef>
                    <a:spcPct val="0"/>
                  </a:spcBef>
                  <a:spcAft>
                    <a:spcPct val="35000"/>
                  </a:spcAft>
                  <a:buFont typeface="Arial" panose="020B0604020202020204" pitchFamily="34" charset="0"/>
                  <a:buChar char="•"/>
                </a:pPr>
                <a:r>
                  <a:rPr lang="en-US" sz="2600" kern="1200" dirty="0" smtClean="0"/>
                  <a:t>ISP</a:t>
                </a:r>
              </a:p>
              <a:p>
                <a:pPr marL="457200" lvl="0" indent="-457200" defTabSz="1155700">
                  <a:lnSpc>
                    <a:spcPct val="90000"/>
                  </a:lnSpc>
                  <a:spcBef>
                    <a:spcPct val="0"/>
                  </a:spcBef>
                  <a:spcAft>
                    <a:spcPct val="35000"/>
                  </a:spcAft>
                  <a:buFont typeface="Arial" panose="020B0604020202020204" pitchFamily="34" charset="0"/>
                  <a:buChar char="•"/>
                </a:pPr>
                <a:r>
                  <a:rPr lang="en-US" sz="2600" dirty="0" smtClean="0"/>
                  <a:t>DIP</a:t>
                </a:r>
                <a:endParaRPr lang="en-US" sz="2600" kern="1200" dirty="0"/>
              </a:p>
            </p:txBody>
          </p:sp>
        </p:grpSp>
        <p:cxnSp>
          <p:nvCxnSpPr>
            <p:cNvPr id="12" name="Straight Connector 11"/>
            <p:cNvCxnSpPr/>
            <p:nvPr/>
          </p:nvCxnSpPr>
          <p:spPr>
            <a:xfrm flipV="1">
              <a:off x="8893533" y="2857189"/>
              <a:ext cx="1005829" cy="731512"/>
            </a:xfrm>
            <a:prstGeom prst="line">
              <a:avLst/>
            </a:prstGeom>
            <a:ln>
              <a:solidFill>
                <a:schemeClr val="tx1"/>
              </a:solidFill>
              <a:prstDash val="dashDot"/>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870815" y="3948424"/>
              <a:ext cx="1051266" cy="920423"/>
            </a:xfrm>
            <a:prstGeom prst="line">
              <a:avLst/>
            </a:prstGeom>
            <a:ln>
              <a:solidFill>
                <a:schemeClr val="tx1"/>
              </a:solidFill>
              <a:prstDash val="dashDot"/>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9839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68" y="295274"/>
            <a:ext cx="11429938" cy="917575"/>
          </a:xfrm>
        </p:spPr>
        <p:txBody>
          <a:bodyPr/>
          <a:lstStyle/>
          <a:p>
            <a:r>
              <a:rPr lang="en-US" dirty="0" smtClean="0"/>
              <a:t>Continuous Integration with Agile/Scrum</a:t>
            </a:r>
            <a:endParaRPr lang="en-US" dirty="0"/>
          </a:p>
        </p:txBody>
      </p:sp>
      <p:pic>
        <p:nvPicPr>
          <p:cNvPr id="1026" name="Picture 2" descr="JJ159342.4B696E6D6383D8538BA5A7684F13BD42(en-us,PandP.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5834" y="1394165"/>
            <a:ext cx="6424805" cy="53540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80956" y="6505160"/>
            <a:ext cx="5455789" cy="489365"/>
          </a:xfrm>
          <a:prstGeom prst="rect">
            <a:avLst/>
          </a:prstGeom>
          <a:noFill/>
        </p:spPr>
        <p:txBody>
          <a:bodyPr wrap="none" lIns="182880" tIns="146304" rIns="182880" bIns="146304" rtlCol="0">
            <a:spAutoFit/>
          </a:bodyPr>
          <a:lstStyle/>
          <a:p>
            <a:pPr>
              <a:lnSpc>
                <a:spcPct val="90000"/>
              </a:lnSpc>
              <a:spcAft>
                <a:spcPts val="600"/>
              </a:spcAft>
            </a:pPr>
            <a:r>
              <a:rPr lang="en-US" sz="1400" dirty="0">
                <a:solidFill>
                  <a:schemeClr val="bg1">
                    <a:lumMod val="65000"/>
                  </a:schemeClr>
                </a:solidFill>
              </a:rPr>
              <a:t>Source: https://</a:t>
            </a:r>
            <a:r>
              <a:rPr lang="en-US" sz="1400" dirty="0" smtClean="0">
                <a:solidFill>
                  <a:schemeClr val="bg1">
                    <a:lumMod val="65000"/>
                  </a:schemeClr>
                </a:solidFill>
              </a:rPr>
              <a:t>msdn.microsoft.com/en-us/library/jj159342.aspx </a:t>
            </a:r>
          </a:p>
        </p:txBody>
      </p:sp>
    </p:spTree>
    <p:extLst>
      <p:ext uri="{BB962C8B-B14F-4D97-AF65-F5344CB8AC3E}">
        <p14:creationId xmlns:p14="http://schemas.microsoft.com/office/powerpoint/2010/main" val="288550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5" name="Content Placeholder 4"/>
          <p:cNvGraphicFramePr>
            <a:graphicFrameLocks noGrp="1"/>
          </p:cNvGraphicFramePr>
          <p:nvPr>
            <p:ph idx="4294967295"/>
            <p:extLst/>
          </p:nvPr>
        </p:nvGraphicFramePr>
        <p:xfrm>
          <a:off x="2176957" y="2203600"/>
          <a:ext cx="6474793" cy="3958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360" y="2542032"/>
            <a:ext cx="91440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503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1_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5BDF7B88FB45242857B3A901B483E78" ma:contentTypeVersion="1" ma:contentTypeDescription="Create a new document." ma:contentTypeScope="" ma:versionID="455b738cbe291035727252965339a9cd">
  <xsd:schema xmlns:xsd="http://www.w3.org/2001/XMLSchema" xmlns:xs="http://www.w3.org/2001/XMLSchema" xmlns:p="http://schemas.microsoft.com/office/2006/metadata/properties" xmlns:ns3="cbf749eb-5fb0-4c75-b7cd-eb7d18649fd5" targetNamespace="http://schemas.microsoft.com/office/2006/metadata/properties" ma:root="true" ma:fieldsID="d774524265fcb095b4c84cada5906d7e" ns3:_="">
    <xsd:import namespace="cbf749eb-5fb0-4c75-b7cd-eb7d18649fd5"/>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f749eb-5fb0-4c75-b7cd-eb7d18649f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bf749eb-5fb0-4c75-b7cd-eb7d18649fd5"/>
    <ds:schemaRef ds:uri="http://www.w3.org/XML/1998/namespace"/>
    <ds:schemaRef ds:uri="http://purl.org/dc/dcmitype/"/>
  </ds:schemaRefs>
</ds:datastoreItem>
</file>

<file path=customXml/itemProps2.xml><?xml version="1.0" encoding="utf-8"?>
<ds:datastoreItem xmlns:ds="http://schemas.openxmlformats.org/officeDocument/2006/customXml" ds:itemID="{1D73293D-82F6-4565-88FA-9CA87C460F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f749eb-5fb0-4c75-b7cd-eb7d18649f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24241</TotalTime>
  <Words>1089</Words>
  <Application>Microsoft Office PowerPoint</Application>
  <PresentationFormat>Custom</PresentationFormat>
  <Paragraphs>209</Paragraphs>
  <Slides>42</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42</vt:i4>
      </vt:variant>
    </vt:vector>
  </HeadingPairs>
  <TitlesOfParts>
    <vt:vector size="50" baseType="lpstr">
      <vt:lpstr>Arial</vt:lpstr>
      <vt:lpstr>ＭＳ Ｐゴシック</vt:lpstr>
      <vt:lpstr>Segoe UI</vt:lpstr>
      <vt:lpstr>Segoe UI (Body)</vt:lpstr>
      <vt:lpstr>Segoe UI Light</vt:lpstr>
      <vt:lpstr>Wingdings</vt:lpstr>
      <vt:lpstr>MSVID_White_16x9_2012-08-18</vt:lpstr>
      <vt:lpstr>1_MSVID_White_16x9_2012-08-18</vt:lpstr>
      <vt:lpstr>ASP .NET 5 &amp; Unit Testing</vt:lpstr>
      <vt:lpstr>Session Objectives And Takeaways</vt:lpstr>
      <vt:lpstr>Agenda</vt:lpstr>
      <vt:lpstr>Why Unit Testing?</vt:lpstr>
      <vt:lpstr>Manual Testing</vt:lpstr>
      <vt:lpstr>Automated Testing</vt:lpstr>
      <vt:lpstr>PowerPoint Presentation</vt:lpstr>
      <vt:lpstr>Continuous Integration with Agile/Scrum</vt:lpstr>
      <vt:lpstr>Agenda</vt:lpstr>
      <vt:lpstr>Getting Started</vt:lpstr>
      <vt:lpstr>Unit Testing Frameworks</vt:lpstr>
      <vt:lpstr>Types of Automated Tests</vt:lpstr>
      <vt:lpstr>xUnit.net Test Extensions</vt:lpstr>
      <vt:lpstr>Test Project</vt:lpstr>
      <vt:lpstr>Add New Project</vt:lpstr>
      <vt:lpstr>xUnit.net Config (Test Project) </vt:lpstr>
      <vt:lpstr>xUnit.net Config (App Project)</vt:lpstr>
      <vt:lpstr>References in Test Project</vt:lpstr>
      <vt:lpstr>Writing and Running Tests</vt:lpstr>
      <vt:lpstr>Test Class Attributes</vt:lpstr>
      <vt:lpstr>Test Explorer</vt:lpstr>
      <vt:lpstr>Assert.Equal( ) for Returned Values</vt:lpstr>
      <vt:lpstr>Assert.Equal( ) for View Names</vt:lpstr>
      <vt:lpstr>Assert.Throws&lt;Exception&gt;()</vt:lpstr>
      <vt:lpstr>Theory/Fact(Skip=“Reason”)]</vt:lpstr>
      <vt:lpstr>Testing Your Controllers</vt:lpstr>
      <vt:lpstr>Mocking</vt:lpstr>
      <vt:lpstr>Moq Config</vt:lpstr>
      <vt:lpstr>Moq Reference (Test Project)</vt:lpstr>
      <vt:lpstr>Mocking Terms</vt:lpstr>
      <vt:lpstr>Mocking Example</vt:lpstr>
      <vt:lpstr>Demo</vt:lpstr>
      <vt:lpstr>What’s Next?</vt:lpstr>
      <vt:lpstr>What About Human Testers?</vt:lpstr>
      <vt:lpstr>Cost of Unit Tests</vt:lpstr>
      <vt:lpstr>Decouple Your Dependencies</vt:lpstr>
      <vt:lpstr>Improve Your Software Architecture</vt:lpstr>
      <vt:lpstr>Functional UI Testing</vt:lpstr>
      <vt:lpstr>Code Coverage and Continuous Integration</vt:lpstr>
      <vt:lpstr>In Review: Session Objectives And Takeaways</vt:lpstr>
      <vt:lpstr>Agenda</vt:lpstr>
      <vt:lpstr>Contact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Testing in ASP.NET 5</dc:title>
  <dc:creator/>
  <cp:lastModifiedBy>Shahed Chowdhuri</cp:lastModifiedBy>
  <cp:revision>548</cp:revision>
  <dcterms:created xsi:type="dcterms:W3CDTF">2012-05-22T07:38:31Z</dcterms:created>
  <dcterms:modified xsi:type="dcterms:W3CDTF">2015-08-23T01:25:15Z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0x010100F5BDF7B88FB45242857B3A901B483E78</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