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849" r:id="rId8"/>
    <p:sldMasterId id="2147485002" r:id="rId9"/>
    <p:sldMasterId id="2147485019" r:id="rId10"/>
    <p:sldMasterId id="2147485056" r:id="rId11"/>
  </p:sldMasterIdLst>
  <p:notesMasterIdLst>
    <p:notesMasterId r:id="rId60"/>
  </p:notesMasterIdLst>
  <p:handoutMasterIdLst>
    <p:handoutMasterId r:id="rId61"/>
  </p:handoutMasterIdLst>
  <p:sldIdLst>
    <p:sldId id="1711" r:id="rId12"/>
    <p:sldId id="1630" r:id="rId13"/>
    <p:sldId id="1596" r:id="rId14"/>
    <p:sldId id="1545" r:id="rId15"/>
    <p:sldId id="1615" r:id="rId16"/>
    <p:sldId id="1720" r:id="rId17"/>
    <p:sldId id="1701" r:id="rId18"/>
    <p:sldId id="1702" r:id="rId19"/>
    <p:sldId id="1600" r:id="rId20"/>
    <p:sldId id="1616" r:id="rId21"/>
    <p:sldId id="1719" r:id="rId22"/>
    <p:sldId id="1653" r:id="rId23"/>
    <p:sldId id="1656" r:id="rId24"/>
    <p:sldId id="1678" r:id="rId25"/>
    <p:sldId id="1679" r:id="rId26"/>
    <p:sldId id="1680" r:id="rId27"/>
    <p:sldId id="1681" r:id="rId28"/>
    <p:sldId id="1696" r:id="rId29"/>
    <p:sldId id="1706" r:id="rId30"/>
    <p:sldId id="1707" r:id="rId31"/>
    <p:sldId id="1709" r:id="rId32"/>
    <p:sldId id="1710" r:id="rId33"/>
    <p:sldId id="1669" r:id="rId34"/>
    <p:sldId id="1670" r:id="rId35"/>
    <p:sldId id="1695" r:id="rId36"/>
    <p:sldId id="1634" r:id="rId37"/>
    <p:sldId id="1675" r:id="rId38"/>
    <p:sldId id="1676" r:id="rId39"/>
    <p:sldId id="1677" r:id="rId40"/>
    <p:sldId id="1692" r:id="rId41"/>
    <p:sldId id="1693" r:id="rId42"/>
    <p:sldId id="1610" r:id="rId43"/>
    <p:sldId id="1694" r:id="rId44"/>
    <p:sldId id="1625" r:id="rId45"/>
    <p:sldId id="1665" r:id="rId46"/>
    <p:sldId id="1691" r:id="rId47"/>
    <p:sldId id="1617" r:id="rId48"/>
    <p:sldId id="1664" r:id="rId49"/>
    <p:sldId id="1668" r:id="rId50"/>
    <p:sldId id="1718" r:id="rId51"/>
    <p:sldId id="1712" r:id="rId52"/>
    <p:sldId id="1713" r:id="rId53"/>
    <p:sldId id="1714" r:id="rId54"/>
    <p:sldId id="1715" r:id="rId55"/>
    <p:sldId id="1716" r:id="rId56"/>
    <p:sldId id="1717" r:id="rId57"/>
    <p:sldId id="1697" r:id="rId58"/>
    <p:sldId id="1633" r:id="rId59"/>
  </p:sldIdLst>
  <p:sldSz cx="12188825" cy="6858000"/>
  <p:notesSz cx="7010400" cy="9296400"/>
  <p:defaultText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6EFC5D-5275-44E1-85ED-2B53EE60F7CD}">
          <p14:sldIdLst>
            <p14:sldId id="1711"/>
          </p14:sldIdLst>
        </p14:section>
        <p14:section name="Why the cloud?" id="{7863C747-087E-4A2D-B131-CABEF2B06BE5}">
          <p14:sldIdLst>
            <p14:sldId id="1630"/>
            <p14:sldId id="1596"/>
          </p14:sldIdLst>
        </p14:section>
        <p14:section name="About Microsoft Azure" id="{B2862A4A-788A-430D-85B9-F318FEE9D4AE}">
          <p14:sldIdLst>
            <p14:sldId id="1545"/>
            <p14:sldId id="1615"/>
            <p14:sldId id="1720"/>
            <p14:sldId id="1701"/>
            <p14:sldId id="1702"/>
          </p14:sldIdLst>
        </p14:section>
        <p14:section name="Demo Azure Portal" id="{81CD7928-76A5-4B02-B209-04FDFAACCC9B}">
          <p14:sldIdLst>
            <p14:sldId id="1600"/>
          </p14:sldIdLst>
        </p14:section>
        <p14:section name="Azure Services" id="{B6848D49-90B9-4784-8705-EE51253D6762}">
          <p14:sldIdLst>
            <p14:sldId id="1616"/>
            <p14:sldId id="1719"/>
            <p14:sldId id="1653"/>
          </p14:sldIdLst>
        </p14:section>
        <p14:section name="Azure App Service" id="{996A4491-5849-4F40-BCB6-0ACE2D31C1AB}">
          <p14:sldIdLst>
            <p14:sldId id="1656"/>
            <p14:sldId id="1678"/>
            <p14:sldId id="1679"/>
            <p14:sldId id="1680"/>
            <p14:sldId id="1681"/>
            <p14:sldId id="1696"/>
          </p14:sldIdLst>
        </p14:section>
        <p14:section name="APIs" id="{97506C2A-B3A0-4912-8E32-18372F2A8975}">
          <p14:sldIdLst>
            <p14:sldId id="1706"/>
            <p14:sldId id="1707"/>
            <p14:sldId id="1709"/>
            <p14:sldId id="1710"/>
          </p14:sldIdLst>
        </p14:section>
        <p14:section name="Data + Analytics" id="{53E3EFA5-1082-4371-9B33-2758A47D21F8}">
          <p14:sldIdLst>
            <p14:sldId id="1669"/>
            <p14:sldId id="1670"/>
          </p14:sldIdLst>
        </p14:section>
        <p14:section name="Data etc" id="{EBDFF665-A287-411C-83C4-FB2F1FD3025F}">
          <p14:sldIdLst>
            <p14:sldId id="1695"/>
            <p14:sldId id="1634"/>
            <p14:sldId id="1675"/>
            <p14:sldId id="1676"/>
            <p14:sldId id="1677"/>
          </p14:sldIdLst>
        </p14:section>
        <p14:section name="Big Data Insights" id="{1962681A-ABF5-4D5F-8CB3-65D483FAC973}">
          <p14:sldIdLst>
            <p14:sldId id="1692"/>
            <p14:sldId id="1693"/>
          </p14:sldIdLst>
        </p14:section>
        <p14:section name="More Azure - AD, Media, IoT, Factor &amp; Stream, Fabric" id="{AE95F46A-0F83-47CF-9808-D49DA7FEACBD}">
          <p14:sldIdLst>
            <p14:sldId id="1610"/>
            <p14:sldId id="1694"/>
            <p14:sldId id="1625"/>
          </p14:sldIdLst>
        </p14:section>
        <p14:section name="Infrastructure" id="{09F72829-58D0-458A-8F97-25DEDC115D0D}">
          <p14:sldIdLst>
            <p14:sldId id="1665"/>
            <p14:sldId id="1691"/>
            <p14:sldId id="1617"/>
          </p14:sldIdLst>
        </p14:section>
        <p14:section name="What's New" id="{B1D9A079-81C4-46BD-BEAA-FAB665012334}">
          <p14:sldIdLst>
            <p14:sldId id="1664"/>
            <p14:sldId id="1668"/>
            <p14:sldId id="1718"/>
          </p14:sldIdLst>
        </p14:section>
        <p14:section name="Key Scenarios" id="{F7983C2A-7528-45DB-A96D-01C38A713B87}">
          <p14:sldIdLst>
            <p14:sldId id="1712"/>
            <p14:sldId id="1713"/>
            <p14:sldId id="1714"/>
            <p14:sldId id="1715"/>
            <p14:sldId id="1716"/>
            <p14:sldId id="1717"/>
          </p14:sldIdLst>
        </p14:section>
        <p14:section name="Contact" id="{002726CB-E1BF-4A37-9136-317A955E7929}">
          <p14:sldIdLst>
            <p14:sldId id="1697"/>
          </p14:sldIdLst>
        </p14:section>
        <p14:section name="Exit" id="{DAC3DB5A-7765-4FC1-92C1-48A9CC4E4917}">
          <p14:sldIdLst>
            <p14:sldId id="1633"/>
          </p14:sldIdLst>
        </p14:section>
      </p14:sectionLst>
    </p:ext>
    <p:ext uri="{EFAFB233-063F-42B5-8137-9DF3F51BA10A}">
      <p15:sldGuideLst xmlns:p15="http://schemas.microsoft.com/office/powerpoint/2012/main">
        <p15:guide id="1" orient="horz" pos="1195">
          <p15:clr>
            <a:srgbClr val="A4A3A4"/>
          </p15:clr>
        </p15:guide>
        <p15:guide id="2" pos="3839">
          <p15:clr>
            <a:srgbClr val="A4A3A4"/>
          </p15:clr>
        </p15:guide>
        <p15:guide id="3" pos="186">
          <p15:clr>
            <a:srgbClr val="A4A3A4"/>
          </p15:clr>
        </p15:guide>
        <p15:guide id="4" pos="751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35"/>
    <a:srgbClr val="007DDA"/>
    <a:srgbClr val="008AF2"/>
    <a:srgbClr val="004086"/>
    <a:srgbClr val="92D050"/>
    <a:srgbClr val="003630"/>
    <a:srgbClr val="0072C6"/>
    <a:srgbClr val="0079D6"/>
    <a:srgbClr val="008FFA"/>
    <a:srgbClr val="007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3992" autoAdjust="0"/>
  </p:normalViewPr>
  <p:slideViewPr>
    <p:cSldViewPr>
      <p:cViewPr>
        <p:scale>
          <a:sx n="25" d="100"/>
          <a:sy n="25" d="100"/>
        </p:scale>
        <p:origin x="1299" y="678"/>
      </p:cViewPr>
      <p:guideLst>
        <p:guide orient="horz" pos="1195"/>
        <p:guide pos="3839"/>
        <p:guide pos="186"/>
        <p:guide pos="7515"/>
      </p:guideLst>
    </p:cSldViewPr>
  </p:slideViewPr>
  <p:outlineViewPr>
    <p:cViewPr>
      <p:scale>
        <a:sx n="33" d="100"/>
        <a:sy n="33" d="100"/>
      </p:scale>
      <p:origin x="0" y="0"/>
    </p:cViewPr>
  </p:outlineViewPr>
  <p:notesTextViewPr>
    <p:cViewPr>
      <p:scale>
        <a:sx n="3" d="2"/>
        <a:sy n="3" d="2"/>
      </p:scale>
      <p:origin x="0" y="0"/>
    </p:cViewPr>
  </p:notesTextViewPr>
  <p:sorterViewPr>
    <p:cViewPr>
      <p:scale>
        <a:sx n="53" d="100"/>
        <a:sy n="53" d="100"/>
      </p:scale>
      <p:origin x="0" y="0"/>
    </p:cViewPr>
  </p:sorterViewPr>
  <p:notesViewPr>
    <p:cSldViewPr showGuides="1">
      <p:cViewPr varScale="1">
        <p:scale>
          <a:sx n="63" d="100"/>
          <a:sy n="63" d="100"/>
        </p:scale>
        <p:origin x="3115" y="29"/>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handoutMaster" Target="handoutMasters/handoutMaster1.xml"/><Relationship Id="rId10" Type="http://schemas.openxmlformats.org/officeDocument/2006/relationships/slideMaster" Target="slideMasters/slideMaster3.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1.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7B22242A-0727-46E8-9D2C-7C53C71231AC}" type="datetime8">
              <a:rPr lang="en-US" smtClean="0">
                <a:latin typeface="Segoe UI" pitchFamily="34" charset="0"/>
              </a:rPr>
              <a:t>3/28/2017 7:25 PM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4"/>
          </a:xfrm>
          <a:prstGeom prst="rect">
            <a:avLst/>
          </a:prstGeom>
        </p:spPr>
        <p:txBody>
          <a:bodyPr vert="horz" lIns="93175" tIns="46587" rIns="93175" bIns="46587" rtlCol="0" anchor="b"/>
          <a:lstStyle>
            <a:lvl1pPr algn="l">
              <a:defRPr sz="1200"/>
            </a:lvl1pPr>
          </a:lstStyle>
          <a:p>
            <a:pPr marL="406020" defTabSz="931436"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912104" y="8829967"/>
            <a:ext cx="1096673" cy="464820"/>
          </a:xfrm>
          <a:prstGeom prst="rect">
            <a:avLst/>
          </a:prstGeom>
        </p:spPr>
        <p:txBody>
          <a:bodyPr vert="horz" lIns="93175" tIns="46587" rIns="93175" bIns="46587"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5" tIns="46587" rIns="93175" bIns="46587" rtlCol="0" anchor="b"/>
          <a:lstStyle>
            <a:lvl1pPr marL="582340" indent="0" algn="l">
              <a:defRPr sz="1200"/>
            </a:lvl1p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atin typeface="Segoe UI" pitchFamily="34" charset="0"/>
              </a:defRPr>
            </a:lvl1pPr>
          </a:lstStyle>
          <a:p>
            <a:fld id="{DDCD61BB-790A-4EFE-904A-F3FC061E4182}" type="datetime8">
              <a:rPr lang="en-US" smtClean="0"/>
              <a:t>3/28/2017 7:25 PM</a:t>
            </a:fld>
            <a:endParaRPr lang="en-US" dirty="0"/>
          </a:p>
        </p:txBody>
      </p:sp>
      <p:sp>
        <p:nvSpPr>
          <p:cNvPr id="12" name="Notes Placeholder 11"/>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5" tIns="46587" rIns="93175" bIns="46587"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274" rtl="0" eaLnBrk="1" latinLnBrk="0" hangingPunct="1">
      <a:lnSpc>
        <a:spcPct val="90000"/>
      </a:lnSpc>
      <a:spcAft>
        <a:spcPts val="333"/>
      </a:spcAft>
      <a:defRPr sz="900" kern="1200">
        <a:solidFill>
          <a:schemeClr val="tx1"/>
        </a:solidFill>
        <a:latin typeface="Segoe UI Light" pitchFamily="34" charset="0"/>
        <a:ea typeface="+mn-ea"/>
        <a:cs typeface="+mn-cs"/>
      </a:defRPr>
    </a:lvl1pPr>
    <a:lvl2pPr marL="212960" indent="-10581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2pPr>
    <a:lvl3pPr marL="328038"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3pPr>
    <a:lvl4pPr marL="482798" indent="-146823"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4pPr>
    <a:lvl5pPr marL="615072" indent="-115078" algn="l" defTabSz="914274" rtl="0" eaLnBrk="1" latinLnBrk="0" hangingPunct="1">
      <a:lnSpc>
        <a:spcPct val="90000"/>
      </a:lnSpc>
      <a:spcAft>
        <a:spcPts val="333"/>
      </a:spcAft>
      <a:buFont typeface="Arial" pitchFamily="34" charset="0"/>
      <a:buChar char="•"/>
      <a:defRPr sz="900" kern="1200">
        <a:solidFill>
          <a:schemeClr val="tx1"/>
        </a:solidFill>
        <a:latin typeface="Segoe UI Light" pitchFamily="34" charset="0"/>
        <a:ea typeface="+mn-ea"/>
        <a:cs typeface="+mn-cs"/>
      </a:defRPr>
    </a:lvl5pPr>
    <a:lvl6pPr marL="2285685" algn="l" defTabSz="914274" rtl="0" eaLnBrk="1" latinLnBrk="0" hangingPunct="1">
      <a:defRPr sz="1200" kern="1200">
        <a:solidFill>
          <a:schemeClr val="tx1"/>
        </a:solidFill>
        <a:latin typeface="+mn-lt"/>
        <a:ea typeface="+mn-ea"/>
        <a:cs typeface="+mn-cs"/>
      </a:defRPr>
    </a:lvl6pPr>
    <a:lvl7pPr marL="2742821" algn="l" defTabSz="914274" rtl="0" eaLnBrk="1" latinLnBrk="0" hangingPunct="1">
      <a:defRPr sz="1200" kern="1200">
        <a:solidFill>
          <a:schemeClr val="tx1"/>
        </a:solidFill>
        <a:latin typeface="+mn-lt"/>
        <a:ea typeface="+mn-ea"/>
        <a:cs typeface="+mn-cs"/>
      </a:defRPr>
    </a:lvl7pPr>
    <a:lvl8pPr marL="3199958" algn="l" defTabSz="914274" rtl="0" eaLnBrk="1" latinLnBrk="0" hangingPunct="1">
      <a:defRPr sz="1200" kern="1200">
        <a:solidFill>
          <a:schemeClr val="tx1"/>
        </a:solidFill>
        <a:latin typeface="+mn-lt"/>
        <a:ea typeface="+mn-ea"/>
        <a:cs typeface="+mn-cs"/>
      </a:defRPr>
    </a:lvl8pPr>
    <a:lvl9pPr marL="3657096" algn="l" defTabSz="9142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3c.github.io/media-sourc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3c.github.io/encrypted-med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3</a:t>
            </a:fld>
            <a:endParaRPr lang="en-US"/>
          </a:p>
        </p:txBody>
      </p:sp>
    </p:spTree>
    <p:extLst>
      <p:ext uri="{BB962C8B-B14F-4D97-AF65-F5344CB8AC3E}">
        <p14:creationId xmlns:p14="http://schemas.microsoft.com/office/powerpoint/2010/main" val="692765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Speaking</a:t>
            </a:r>
            <a:r>
              <a:rPr lang="en-US" baseline="0" dirty="0"/>
              <a:t> Notes</a:t>
            </a:r>
          </a:p>
          <a:p>
            <a:pPr marL="171450" indent="-171450">
              <a:buFontTx/>
              <a:buChar char="•"/>
            </a:pPr>
            <a:r>
              <a:rPr lang="en-US" baseline="0" dirty="0"/>
              <a:t>Azure Mobile Services is a Backend-as-a-Service</a:t>
            </a:r>
          </a:p>
          <a:p>
            <a:pPr marL="171450" indent="-171450">
              <a:buFontTx/>
              <a:buChar char="•"/>
            </a:pPr>
            <a:r>
              <a:rPr lang="en-US" baseline="0" dirty="0"/>
              <a:t>Instead of you having to design, build, test, deploy, manage, and upgrade your whole backend, we do it for you</a:t>
            </a:r>
          </a:p>
          <a:p>
            <a:pPr marL="171450" indent="-171450">
              <a:buFontTx/>
              <a:buChar char="•"/>
            </a:pPr>
            <a:r>
              <a:rPr lang="en-US" baseline="0" dirty="0"/>
              <a:t>Features of Mobile Services</a:t>
            </a:r>
          </a:p>
          <a:p>
            <a:pPr marL="628650" lvl="1" indent="-171450">
              <a:buFontTx/>
              <a:buChar char="•"/>
            </a:pPr>
            <a:r>
              <a:rPr lang="en-US" baseline="0" dirty="0"/>
              <a:t>Storage – SQL DB</a:t>
            </a:r>
          </a:p>
          <a:p>
            <a:pPr marL="628650" lvl="1" indent="-171450">
              <a:buFontTx/>
              <a:buChar char="•"/>
            </a:pPr>
            <a:r>
              <a:rPr lang="en-US" baseline="0" dirty="0"/>
              <a:t>Authentication – built in support for social providers w/ ability to custom </a:t>
            </a:r>
            <a:r>
              <a:rPr lang="en-US" baseline="0" dirty="0" err="1"/>
              <a:t>auth</a:t>
            </a:r>
            <a:endParaRPr lang="en-US" baseline="0" dirty="0"/>
          </a:p>
          <a:p>
            <a:pPr marL="628650" lvl="1" indent="-171450">
              <a:buFontTx/>
              <a:buChar char="•"/>
            </a:pPr>
            <a:r>
              <a:rPr lang="en-US" baseline="0" dirty="0"/>
              <a:t>Backend logic – data validation, logical flows, </a:t>
            </a:r>
            <a:r>
              <a:rPr lang="en-US" baseline="0" dirty="0" err="1"/>
              <a:t>etc</a:t>
            </a:r>
            <a:endParaRPr lang="en-US" baseline="0" dirty="0"/>
          </a:p>
          <a:p>
            <a:pPr marL="628650" lvl="1" indent="-171450">
              <a:buFontTx/>
              <a:buChar char="•"/>
            </a:pPr>
            <a:r>
              <a:rPr lang="en-US" baseline="0" dirty="0"/>
              <a:t>Push Notifications – across all major mobile platforms</a:t>
            </a:r>
          </a:p>
          <a:p>
            <a:pPr marL="628650" lvl="1" indent="-171450">
              <a:buFontTx/>
              <a:buChar char="•"/>
            </a:pPr>
            <a:r>
              <a:rPr lang="en-US" baseline="0" dirty="0"/>
              <a:t>Scheduler – backend job processing</a:t>
            </a:r>
            <a:endParaRPr lang="en-US" dirty="0"/>
          </a:p>
        </p:txBody>
      </p:sp>
      <p:sp>
        <p:nvSpPr>
          <p:cNvPr id="4" name="Slide Number Placeholder 3"/>
          <p:cNvSpPr>
            <a:spLocks noGrp="1"/>
          </p:cNvSpPr>
          <p:nvPr>
            <p:ph type="sldNum" sz="quarter" idx="10"/>
          </p:nvPr>
        </p:nvSpPr>
        <p:spPr/>
        <p:txBody>
          <a:bodyPr/>
          <a:lstStyle/>
          <a:p>
            <a:fld id="{2C52CFDC-D2D5-4B9F-BA75-89F771E01AEB}" type="slidenum">
              <a:rPr lang="en-US" smtClean="0"/>
              <a:t>34</a:t>
            </a:fld>
            <a:endParaRPr lang="en-US"/>
          </a:p>
        </p:txBody>
      </p:sp>
    </p:spTree>
    <p:extLst>
      <p:ext uri="{BB962C8B-B14F-4D97-AF65-F5344CB8AC3E}">
        <p14:creationId xmlns:p14="http://schemas.microsoft.com/office/powerpoint/2010/main" val="374010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0E035-3DF4-4A15-9272-486F21423BC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42611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lvl="1">
              <a:buClr>
                <a:schemeClr val="tx1"/>
              </a:buClr>
            </a:pPr>
            <a:r>
              <a:rPr lang="en-US" sz="900" baseline="0" dirty="0">
                <a:solidFill>
                  <a:schemeClr val="tx1"/>
                </a:solidFill>
              </a:rPr>
              <a:t>Create </a:t>
            </a:r>
            <a:r>
              <a:rPr lang="en-US" sz="2800" baseline="0" dirty="0">
                <a:solidFill>
                  <a:schemeClr val="tx1"/>
                </a:solidFill>
              </a:rPr>
              <a:t>f</a:t>
            </a:r>
            <a:r>
              <a:rPr lang="en-US" sz="2800" dirty="0">
                <a:solidFill>
                  <a:schemeClr val="tx1"/>
                </a:solidFill>
              </a:rPr>
              <a:t>ull Dev,</a:t>
            </a:r>
            <a:r>
              <a:rPr lang="en-US" sz="2800" baseline="0" dirty="0">
                <a:solidFill>
                  <a:schemeClr val="tx1"/>
                </a:solidFill>
              </a:rPr>
              <a:t> Test, Staging and Production </a:t>
            </a:r>
            <a:r>
              <a:rPr lang="en-US" sz="2800" dirty="0">
                <a:solidFill>
                  <a:schemeClr val="tx1"/>
                </a:solidFill>
              </a:rPr>
              <a:t>environments in minutes</a:t>
            </a:r>
          </a:p>
          <a:p>
            <a:pPr lvl="1">
              <a:buClr>
                <a:schemeClr val="tx1"/>
              </a:buClr>
            </a:pPr>
            <a:r>
              <a:rPr lang="en-US" sz="2800" baseline="0" dirty="0">
                <a:solidFill>
                  <a:schemeClr val="tx1"/>
                </a:solidFill>
              </a:rPr>
              <a:t>Availability of Visual Studio Online(VSO)</a:t>
            </a:r>
            <a:r>
              <a:rPr lang="en-US" sz="2800" dirty="0">
                <a:solidFill>
                  <a:schemeClr val="tx1"/>
                </a:solidFill>
              </a:rPr>
              <a:t> integration with build option available</a:t>
            </a:r>
          </a:p>
          <a:p>
            <a:pPr lvl="1">
              <a:buClr>
                <a:schemeClr val="tx1"/>
              </a:buClr>
            </a:pPr>
            <a:r>
              <a:rPr lang="en-US" sz="2800" dirty="0"/>
              <a:t>Validate web app changes in a staging or test deployment slot before swapping it with the production slot</a:t>
            </a:r>
          </a:p>
          <a:p>
            <a:pPr marL="212960" marR="0" lvl="1" indent="-105818" algn="l" defTabSz="914274" rtl="0" eaLnBrk="1" fontAlgn="auto" latinLnBrk="0" hangingPunct="1">
              <a:lnSpc>
                <a:spcPct val="90000"/>
              </a:lnSpc>
              <a:spcBef>
                <a:spcPts val="0"/>
              </a:spcBef>
              <a:spcAft>
                <a:spcPts val="333"/>
              </a:spcAft>
              <a:buClr>
                <a:schemeClr val="tx1"/>
              </a:buClr>
              <a:buSzTx/>
              <a:buFont typeface="Arial" pitchFamily="34" charset="0"/>
              <a:buChar char="•"/>
              <a:tabLst/>
              <a:defRPr/>
            </a:pPr>
            <a:r>
              <a:rPr lang="en-US" sz="2800" dirty="0"/>
              <a:t>Swap to get your "last known good site" instantaneously</a:t>
            </a:r>
            <a:r>
              <a:rPr lang="en-US" sz="2800" baseline="0" dirty="0"/>
              <a:t> if there is a problem with a new deployment in production </a:t>
            </a:r>
            <a:endParaRPr lang="en-US" sz="2800" dirty="0"/>
          </a:p>
          <a:p>
            <a:pPr lvl="1">
              <a:buClr>
                <a:schemeClr val="tx1"/>
              </a:buClr>
            </a:pPr>
            <a:r>
              <a:rPr lang="en-US" sz="2800" dirty="0">
                <a:solidFill>
                  <a:schemeClr val="tx1"/>
                </a:solidFill>
              </a:rPr>
              <a:t>Swapping</a:t>
            </a:r>
            <a:r>
              <a:rPr lang="en-US" sz="2800" baseline="0" dirty="0">
                <a:solidFill>
                  <a:schemeClr val="tx1"/>
                </a:solidFill>
              </a:rPr>
              <a:t> to production from staging as opposed to direct deployment eliminates downtime </a:t>
            </a:r>
          </a:p>
          <a:p>
            <a:pPr lvl="1">
              <a:buClr>
                <a:schemeClr val="tx1"/>
              </a:buClr>
            </a:pPr>
            <a:r>
              <a:rPr lang="en-US" sz="2800" dirty="0"/>
              <a:t>Dev,</a:t>
            </a:r>
            <a:r>
              <a:rPr lang="en-US" sz="2800" baseline="0" dirty="0"/>
              <a:t> Test, </a:t>
            </a:r>
            <a:r>
              <a:rPr lang="en-US" sz="2800" dirty="0"/>
              <a:t>Staging</a:t>
            </a:r>
            <a:r>
              <a:rPr lang="en-US" sz="2800" baseline="0" dirty="0"/>
              <a:t> and Production d</a:t>
            </a:r>
            <a:r>
              <a:rPr lang="en-US" sz="2800" dirty="0"/>
              <a:t>eployment</a:t>
            </a:r>
            <a:r>
              <a:rPr lang="en-US" sz="2800" baseline="0" dirty="0"/>
              <a:t> </a:t>
            </a:r>
            <a:r>
              <a:rPr lang="en-US" sz="2800" dirty="0"/>
              <a:t>workflow can be automated when pre-swap validation isn’t needed</a:t>
            </a:r>
            <a:endParaRPr lang="en-US" sz="2800" baseline="0" dirty="0">
              <a:solidFill>
                <a:schemeClr val="tx1"/>
              </a:solidFill>
            </a:endParaRPr>
          </a:p>
          <a:p>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3/28/2017 7:25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44119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4400" dirty="0">
                <a:solidFill>
                  <a:schemeClr val="tx1"/>
                </a:solidFill>
              </a:rPr>
              <a:t>Speaker</a:t>
            </a:r>
            <a:r>
              <a:rPr lang="en-US" sz="4400" baseline="0" dirty="0">
                <a:solidFill>
                  <a:schemeClr val="tx1"/>
                </a:solidFill>
              </a:rPr>
              <a:t> notes:</a:t>
            </a:r>
          </a:p>
          <a:p>
            <a:pPr>
              <a:buClr>
                <a:schemeClr val="tx1"/>
              </a:buClr>
            </a:pPr>
            <a:endParaRPr lang="en-US" sz="4400" dirty="0">
              <a:solidFill>
                <a:schemeClr val="tx1"/>
              </a:solidFill>
            </a:endParaRPr>
          </a:p>
          <a:p>
            <a:pPr>
              <a:buClr>
                <a:schemeClr val="tx1"/>
              </a:buClr>
            </a:pPr>
            <a:r>
              <a:rPr lang="en-US" sz="4400" dirty="0">
                <a:solidFill>
                  <a:schemeClr val="tx1"/>
                </a:solidFill>
              </a:rPr>
              <a:t>Lift and Shift</a:t>
            </a:r>
          </a:p>
          <a:p>
            <a:pPr lvl="1">
              <a:buClr>
                <a:schemeClr val="tx1"/>
              </a:buClr>
            </a:pPr>
            <a:r>
              <a:rPr lang="en-US" sz="2800" b="1" dirty="0">
                <a:solidFill>
                  <a:schemeClr val="tx1"/>
                </a:solidFill>
              </a:rPr>
              <a:t>T</a:t>
            </a:r>
            <a:r>
              <a:rPr lang="en-US" sz="2800" dirty="0">
                <a:solidFill>
                  <a:schemeClr val="tx1"/>
                </a:solidFill>
              </a:rPr>
              <a:t>ake existing work loads and run them in a certified instance. Emphasize</a:t>
            </a:r>
            <a:r>
              <a:rPr lang="en-US" sz="2800" baseline="0" dirty="0">
                <a:solidFill>
                  <a:schemeClr val="tx1"/>
                </a:solidFill>
              </a:rPr>
              <a:t> image mobility and Azure Files to help move applications that require SMB shared folders very easily to Azure.</a:t>
            </a:r>
            <a:endParaRPr lang="en-US" sz="2800" dirty="0">
              <a:solidFill>
                <a:schemeClr val="tx1"/>
              </a:solidFill>
            </a:endParaRPr>
          </a:p>
          <a:p>
            <a:pPr>
              <a:buClr>
                <a:schemeClr val="tx1"/>
              </a:buClr>
            </a:pPr>
            <a:r>
              <a:rPr lang="en-US" sz="4400" dirty="0">
                <a:solidFill>
                  <a:schemeClr val="tx1"/>
                </a:solidFill>
              </a:rPr>
              <a:t>Storage</a:t>
            </a:r>
          </a:p>
          <a:p>
            <a:pPr lvl="1">
              <a:buClr>
                <a:schemeClr val="tx1"/>
              </a:buClr>
            </a:pPr>
            <a:r>
              <a:rPr lang="en-US" sz="2800" b="1" dirty="0">
                <a:solidFill>
                  <a:schemeClr val="tx1"/>
                </a:solidFill>
              </a:rPr>
              <a:t>Archive </a:t>
            </a:r>
            <a:r>
              <a:rPr lang="en-US" sz="2800" b="0" dirty="0">
                <a:solidFill>
                  <a:schemeClr val="tx1"/>
                </a:solidFill>
              </a:rPr>
              <a:t>k</a:t>
            </a:r>
            <a:r>
              <a:rPr lang="en-US" sz="2800" dirty="0">
                <a:solidFill>
                  <a:schemeClr val="tx1"/>
                </a:solidFill>
              </a:rPr>
              <a:t>ey data in inexpensive cloud storage. Mention</a:t>
            </a:r>
            <a:r>
              <a:rPr lang="en-US" sz="2800" baseline="0" dirty="0">
                <a:solidFill>
                  <a:schemeClr val="tx1"/>
                </a:solidFill>
              </a:rPr>
              <a:t> corporate finance databases, industry compliance documents and other key data can be inexpensively archived to Azure storage.</a:t>
            </a:r>
            <a:endParaRPr lang="en-US" sz="28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A94919F-9FC7-4638-A41A-3D980986B2E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0642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endParaRPr lang="en-US" baseline="0" dirty="0"/>
          </a:p>
          <a:p>
            <a:r>
              <a:rPr lang="en-US" b="1" dirty="0">
                <a:effectLst/>
              </a:rPr>
              <a:t>Iterative exploration</a:t>
            </a:r>
          </a:p>
          <a:p>
            <a:endParaRPr lang="en-US" b="1" dirty="0">
              <a:effectLst/>
            </a:endParaRPr>
          </a:p>
          <a:p>
            <a:r>
              <a:rPr lang="en-US" dirty="0">
                <a:effectLst/>
              </a:rPr>
              <a:t>The source data files(log files, email messages, tweets, and more) are loaded into the cluster, processed by one or more queries within </a:t>
            </a:r>
            <a:r>
              <a:rPr lang="en-US" dirty="0" err="1">
                <a:effectLst/>
              </a:rPr>
              <a:t>HDInsight</a:t>
            </a:r>
            <a:r>
              <a:rPr lang="en-US" dirty="0">
                <a:effectLst/>
              </a:rPr>
              <a:t>, and the output is consumed by the chosen reporting and visualization tools. The cycle repeats using the same data until useful insights have been found, or it becomes clear that there is no useful information available from the data—in which case you might choose to restart the process with a different source dataset.</a:t>
            </a:r>
          </a:p>
          <a:p>
            <a:endParaRPr lang="en-US" b="1" dirty="0">
              <a:effectLst/>
            </a:endParaRPr>
          </a:p>
          <a:p>
            <a:endParaRPr lang="en-US" b="0" dirty="0">
              <a:effectLst/>
            </a:endParaRPr>
          </a:p>
          <a:p>
            <a:endParaRPr lang="en-US" b="0" dirty="0">
              <a:effectLst/>
            </a:endParaRP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3/28/2017 7:25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398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r>
              <a:rPr lang="en-US" sz="900" dirty="0">
                <a:solidFill>
                  <a:schemeClr val="tx1"/>
                </a:solidFill>
              </a:rPr>
              <a: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dirty="0">
                <a:solidFill>
                  <a:srgbClr val="002060"/>
                </a:solidFill>
              </a:rPr>
              <a:t>Identity as a Service; </a:t>
            </a:r>
            <a:r>
              <a:rPr lang="en-US" sz="900" b="0" i="0" kern="1200" dirty="0">
                <a:solidFill>
                  <a:schemeClr val="tx1"/>
                </a:solidFill>
                <a:effectLst/>
                <a:latin typeface="Segoe UI Light" pitchFamily="34" charset="0"/>
                <a:ea typeface="+mn-ea"/>
                <a:cs typeface="+mn-cs"/>
              </a:rPr>
              <a:t>Control and protect</a:t>
            </a:r>
            <a:r>
              <a:rPr lang="en-US" sz="900" b="0" i="0" kern="1200" baseline="0" dirty="0">
                <a:solidFill>
                  <a:schemeClr val="tx1"/>
                </a:solidFill>
                <a:effectLst/>
                <a:latin typeface="Segoe UI Light" pitchFamily="34" charset="0"/>
                <a:ea typeface="+mn-ea"/>
                <a:cs typeface="+mn-cs"/>
              </a:rPr>
              <a:t> your apps, data and services in Azure together with assets in non-MS cloud using a single AD account.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b="0" i="0" kern="1200" dirty="0">
                <a:solidFill>
                  <a:schemeClr val="tx1"/>
                </a:solidFill>
                <a:effectLst/>
                <a:latin typeface="Segoe UI Light" pitchFamily="34" charset="0"/>
                <a:ea typeface="+mn-ea"/>
                <a:cs typeface="+mn-cs"/>
              </a:rPr>
              <a:t>Consolidate</a:t>
            </a:r>
            <a:r>
              <a:rPr lang="en-US" sz="900" b="0" i="0" kern="1200" baseline="0" dirty="0">
                <a:solidFill>
                  <a:schemeClr val="tx1"/>
                </a:solidFill>
                <a:effectLst/>
                <a:latin typeface="Segoe UI Light" pitchFamily="34" charset="0"/>
                <a:ea typeface="+mn-ea"/>
                <a:cs typeface="+mn-cs"/>
              </a:rPr>
              <a:t> all your identities using </a:t>
            </a:r>
            <a:r>
              <a:rPr lang="en-US" sz="900" b="0" i="0" kern="1200" dirty="0">
                <a:solidFill>
                  <a:schemeClr val="tx1"/>
                </a:solidFill>
                <a:effectLst/>
                <a:latin typeface="Segoe UI Light" pitchFamily="34" charset="0"/>
                <a:ea typeface="+mn-ea"/>
                <a:cs typeface="+mn-cs"/>
              </a:rPr>
              <a:t>one</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account for single sign-on to any cloud and on-premises services, using your</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favorite device, including iOS, Mac OS X, Android, and Windows devices. </a:t>
            </a: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endParaRPr lang="en-US" sz="900" b="0" i="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b="0" i="0" kern="1200" baseline="0" dirty="0">
                <a:solidFill>
                  <a:schemeClr val="tx1"/>
                </a:solidFill>
                <a:effectLst/>
                <a:latin typeface="Segoe UI Light" pitchFamily="34" charset="0"/>
                <a:ea typeface="+mn-ea"/>
                <a:cs typeface="+mn-cs"/>
              </a:rPr>
              <a:t>As a developer you must also need to understand implications of extending your credentials in on-premises Active Directory to Azure Active Directory to protect your assets in on-premises and in the cloud.</a:t>
            </a:r>
            <a:endParaRPr lang="en-US" sz="900" dirty="0">
              <a:solidFill>
                <a:schemeClr val="tx1"/>
              </a:solidFill>
            </a:endParaRPr>
          </a:p>
          <a:p>
            <a:pPr marL="171450" indent="-171450">
              <a:buFont typeface="Arial" panose="020B0604020202020204" pitchFamily="34" charset="0"/>
              <a:buChar char="•"/>
            </a:pPr>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3/28/2017 7:25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92284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You can easily move your existing IIS</a:t>
            </a:r>
            <a:r>
              <a:rPr lang="en-US" sz="900" kern="1200" baseline="0" dirty="0">
                <a:solidFill>
                  <a:schemeClr val="tx1"/>
                </a:solidFill>
                <a:effectLst/>
                <a:latin typeface="Segoe UI Light" pitchFamily="34" charset="0"/>
                <a:ea typeface="+mn-ea"/>
                <a:cs typeface="+mn-cs"/>
              </a:rPr>
              <a:t> based web apps including SQL Server databases </a:t>
            </a:r>
            <a:r>
              <a:rPr lang="en-US" sz="900" kern="1200" dirty="0">
                <a:solidFill>
                  <a:schemeClr val="tx1"/>
                </a:solidFill>
                <a:effectLst/>
                <a:latin typeface="Segoe UI Light" pitchFamily="34" charset="0"/>
                <a:ea typeface="+mn-ea"/>
                <a:cs typeface="+mn-cs"/>
              </a:rPr>
              <a:t> to Azure App Service easily with a</a:t>
            </a:r>
            <a:r>
              <a:rPr lang="en-US" sz="900" kern="1200" baseline="0" dirty="0">
                <a:solidFill>
                  <a:schemeClr val="tx1"/>
                </a:solidFill>
                <a:effectLst/>
                <a:latin typeface="Segoe UI Light" pitchFamily="34" charset="0"/>
                <a:ea typeface="+mn-ea"/>
                <a:cs typeface="+mn-cs"/>
              </a:rPr>
              <a:t> migration tool provided by Microsoft called Azure App Service Migration Assistant.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If your open source web app’s framework is supported on App Service, the languages and frameworks needed by your application are configured for you automatically. Migrate an existing application or create a new one from the Application Gallery.</a:t>
            </a:r>
          </a:p>
          <a:p>
            <a:pPr marL="0" marR="0" indent="0" algn="l" defTabSz="914274" rtl="0" eaLnBrk="1" fontAlgn="auto" latinLnBrk="0" hangingPunct="1">
              <a:lnSpc>
                <a:spcPct val="90000"/>
              </a:lnSpc>
              <a:spcBef>
                <a:spcPts val="0"/>
              </a:spcBef>
              <a:spcAft>
                <a:spcPts val="333"/>
              </a:spcAft>
              <a:buClrTx/>
              <a:buSzTx/>
              <a:buFontTx/>
              <a:buNone/>
              <a:tabLst/>
              <a:defRPr/>
            </a:pPr>
            <a:endParaRPr lang="en-US" sz="900" kern="120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baseline="0" dirty="0">
                <a:solidFill>
                  <a:schemeClr val="tx1"/>
                </a:solidFill>
                <a:effectLst/>
                <a:latin typeface="Segoe UI Light" pitchFamily="34" charset="0"/>
                <a:ea typeface="+mn-ea"/>
                <a:cs typeface="+mn-cs"/>
              </a:rPr>
              <a:t>Consider using Azure Cloud Services or </a:t>
            </a:r>
            <a:r>
              <a:rPr lang="en-US" sz="900" kern="1200" baseline="0" dirty="0" err="1">
                <a:solidFill>
                  <a:schemeClr val="tx1"/>
                </a:solidFill>
                <a:effectLst/>
                <a:latin typeface="Segoe UI Light" pitchFamily="34" charset="0"/>
                <a:ea typeface="+mn-ea"/>
                <a:cs typeface="+mn-cs"/>
              </a:rPr>
              <a:t>IaaS</a:t>
            </a:r>
            <a:r>
              <a:rPr lang="en-US" sz="900" kern="1200" baseline="0" dirty="0">
                <a:solidFill>
                  <a:schemeClr val="tx1"/>
                </a:solidFill>
                <a:effectLst/>
                <a:latin typeface="Segoe UI Light" pitchFamily="34" charset="0"/>
                <a:ea typeface="+mn-ea"/>
                <a:cs typeface="+mn-cs"/>
              </a:rPr>
              <a:t> Virtual Machines if you  are unable to migrate your application via Migration Assistant or your open source web app’s framework isn’t supported on App Service.</a:t>
            </a:r>
            <a:endParaRPr lang="en-US" sz="900" kern="1200" dirty="0">
              <a:solidFill>
                <a:schemeClr val="tx1"/>
              </a:solidFill>
              <a:effectLst/>
              <a:latin typeface="Segoe UI Light" pitchFamily="34" charset="0"/>
              <a:ea typeface="+mn-ea"/>
              <a:cs typeface="+mn-cs"/>
            </a:endParaRPr>
          </a:p>
          <a:p>
            <a:endParaRPr lang="en-US" sz="900" kern="1200" baseline="0" dirty="0">
              <a:solidFill>
                <a:schemeClr val="tx1"/>
              </a:solidFill>
              <a:effectLst/>
              <a:latin typeface="Segoe UI Light" pitchFamily="34" charset="0"/>
              <a:ea typeface="+mn-ea"/>
              <a:cs typeface="+mn-cs"/>
            </a:endParaRPr>
          </a:p>
          <a:p>
            <a:r>
              <a:rPr lang="en-US" sz="900" kern="1200" baseline="0" dirty="0">
                <a:solidFill>
                  <a:schemeClr val="tx1"/>
                </a:solidFill>
                <a:effectLst/>
                <a:latin typeface="Segoe UI Light" pitchFamily="34" charset="0"/>
                <a:ea typeface="+mn-ea"/>
                <a:cs typeface="+mn-cs"/>
              </a:rPr>
              <a:t>Other notes:</a:t>
            </a:r>
          </a:p>
          <a:p>
            <a:endParaRPr lang="en-US" sz="900" kern="1200" baseline="0" dirty="0">
              <a:solidFill>
                <a:schemeClr val="tx1"/>
              </a:solidFill>
              <a:effectLst/>
              <a:latin typeface="Segoe UI Light" pitchFamily="34" charset="0"/>
              <a:ea typeface="+mn-ea"/>
              <a:cs typeface="+mn-cs"/>
            </a:endParaRPr>
          </a:p>
          <a:p>
            <a:pPr marL="171450" marR="0" indent="-171450" algn="l" defTabSz="914274"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Windows Server 2003 will reach end of support on July 14th 2015. If you are currently hosting your websites on an IIS server that is Windows Server 2003, Web Apps is a low-risk, low-cost, and low-friction way to keep your websites online, and Web Apps Migration Assistant can help automate the migration process for you. </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baseline="0" dirty="0"/>
              <a:t>Moving to Web Apps require less time and IT expertise to configure and secure your apps compared to apps running in VM environment.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Web Apps require no </a:t>
            </a:r>
            <a:r>
              <a:rPr lang="en-US" sz="900" kern="1200" dirty="0">
                <a:solidFill>
                  <a:schemeClr val="tx1"/>
                </a:solidFill>
                <a:effectLst/>
                <a:latin typeface="Segoe UI Light" pitchFamily="34" charset="0"/>
                <a:ea typeface="+mn-ea"/>
                <a:cs typeface="+mn-cs"/>
              </a:rPr>
              <a:t>maintenance effort on your part to patch, update, and manage underlying</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VM environment.</a:t>
            </a:r>
          </a:p>
          <a:p>
            <a:pPr marL="17145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endParaRPr lang="en-US" baseline="0" dirty="0"/>
          </a:p>
          <a:p>
            <a:r>
              <a:rPr lang="en-US" sz="900" dirty="0">
                <a:solidFill>
                  <a:schemeClr val="tx1"/>
                </a:solidFill>
              </a:rPr>
              <a:t> </a:t>
            </a: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36"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DCD61BB-790A-4EFE-904A-F3FC061E4182}"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3/28/2017 7:25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54736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a:t>
            </a:r>
          </a:p>
          <a:p>
            <a:endParaRPr lang="en-US" dirty="0"/>
          </a:p>
          <a:p>
            <a:r>
              <a:rPr lang="en-US" dirty="0"/>
              <a:t>Microsoft email:</a:t>
            </a:r>
            <a:r>
              <a:rPr lang="en-US" baseline="0" dirty="0"/>
              <a:t> shchowd@microsoft.com</a:t>
            </a:r>
          </a:p>
          <a:p>
            <a:r>
              <a:rPr lang="en-US" baseline="0" dirty="0"/>
              <a:t>Personal Twitter: @shahedC</a:t>
            </a:r>
            <a:endParaRPr lang="en-US" dirty="0"/>
          </a:p>
          <a:p>
            <a:endParaRPr lang="en-US" dirty="0"/>
          </a:p>
          <a:p>
            <a:r>
              <a:rPr lang="en-US" dirty="0"/>
              <a:t>Dev Blog: WakeUpAndCode.com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93EEC66-7BF3-4CAD-9E14-6F7448A6E41E}"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761012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3/28/2017 7:30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422665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15C472B-0BE7-420F-A37B-44BBF15E792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7697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3/28/2017 7:25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5397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notes:</a:t>
            </a:r>
          </a:p>
          <a:p>
            <a:endParaRPr lang="en-US" baseline="0" dirty="0"/>
          </a:p>
          <a:p>
            <a:pPr marL="0" marR="0" indent="0" algn="l" defTabSz="914274" rtl="0" eaLnBrk="1" fontAlgn="auto" latinLnBrk="0" hangingPunct="1">
              <a:lnSpc>
                <a:spcPct val="90000"/>
              </a:lnSpc>
              <a:spcBef>
                <a:spcPts val="0"/>
              </a:spcBef>
              <a:spcAft>
                <a:spcPts val="333"/>
              </a:spcAft>
              <a:buClrTx/>
              <a:buSzTx/>
              <a:buFontTx/>
              <a:buNone/>
              <a:tabLst/>
              <a:defRPr/>
            </a:pPr>
            <a:r>
              <a:rPr lang="en-US" sz="900" b="0" i="0" kern="1200" dirty="0">
                <a:solidFill>
                  <a:schemeClr val="tx1"/>
                </a:solidFill>
                <a:effectLst/>
                <a:latin typeface="Segoe UI Light" pitchFamily="34" charset="0"/>
                <a:ea typeface="+mn-ea"/>
                <a:cs typeface="+mn-cs"/>
              </a:rPr>
              <a:t>Broad global reach</a:t>
            </a:r>
          </a:p>
          <a:p>
            <a:endParaRPr lang="en-US" baseline="0" dirty="0"/>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maintains a global presence across 17 datacenter around the world to help customers and partners meet their goal of providing applications close to their user base. </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Mention</a:t>
            </a:r>
            <a:r>
              <a:rPr lang="en-US" sz="900" kern="1200" baseline="0" dirty="0">
                <a:solidFill>
                  <a:schemeClr val="tx1"/>
                </a:solidFill>
                <a:effectLst/>
                <a:latin typeface="Segoe UI Light" pitchFamily="34" charset="0"/>
                <a:ea typeface="+mn-ea"/>
                <a:cs typeface="+mn-cs"/>
              </a:rPr>
              <a:t> contribution of regional partners help Azure’s global presence.</a:t>
            </a:r>
            <a:endParaRPr lang="en-US" sz="900" kern="1200" dirty="0">
              <a:solidFill>
                <a:schemeClr val="tx1"/>
              </a:solidFill>
              <a:effectLst/>
              <a:latin typeface="Segoe UI Light" pitchFamily="34" charset="0"/>
              <a:ea typeface="+mn-ea"/>
              <a:cs typeface="+mn-cs"/>
            </a:endParaRP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228600" indent="-22860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Microsoft's  continued investment in subsea and terrestrial dark fiber capacity helping deliver data at higher speeds, with higher capacity and lower latency for our customers across the globe.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Use</a:t>
            </a:r>
            <a:r>
              <a:rPr lang="en-US" sz="900" kern="1200" baseline="0" dirty="0">
                <a:solidFill>
                  <a:schemeClr val="tx1"/>
                </a:solidFill>
                <a:effectLst/>
                <a:latin typeface="Segoe UI Light" pitchFamily="34" charset="0"/>
                <a:ea typeface="+mn-ea"/>
                <a:cs typeface="+mn-cs"/>
              </a:rPr>
              <a:t> the following notes if you want to address some or all </a:t>
            </a:r>
            <a:r>
              <a:rPr lang="en-US" sz="900" b="1" i="1" kern="1200" baseline="0" dirty="0">
                <a:solidFill>
                  <a:schemeClr val="tx1"/>
                </a:solidFill>
                <a:effectLst/>
                <a:latin typeface="Segoe UI Light" pitchFamily="34" charset="0"/>
                <a:ea typeface="+mn-ea"/>
                <a:cs typeface="+mn-cs"/>
              </a:rPr>
              <a:t>security, compliance, transparency </a:t>
            </a:r>
            <a:r>
              <a:rPr lang="en-US" sz="900" b="0" i="0" kern="1200" baseline="0" dirty="0">
                <a:solidFill>
                  <a:schemeClr val="tx1"/>
                </a:solidFill>
                <a:effectLst/>
                <a:latin typeface="Segoe UI Light" pitchFamily="34" charset="0"/>
                <a:ea typeface="+mn-ea"/>
                <a:cs typeface="+mn-cs"/>
              </a:rPr>
              <a:t>and</a:t>
            </a:r>
            <a:r>
              <a:rPr lang="en-US" sz="900" b="1" i="1" kern="1200" baseline="0" dirty="0">
                <a:solidFill>
                  <a:schemeClr val="tx1"/>
                </a:solidFill>
                <a:effectLst/>
                <a:latin typeface="Segoe UI Light" pitchFamily="34" charset="0"/>
                <a:ea typeface="+mn-ea"/>
                <a:cs typeface="+mn-cs"/>
              </a:rPr>
              <a:t> privacy</a:t>
            </a:r>
            <a:r>
              <a:rPr lang="en-US" sz="900" b="0" i="0" kern="1200" baseline="0" dirty="0">
                <a:solidFill>
                  <a:schemeClr val="tx1"/>
                </a:solidFill>
                <a:effectLst/>
                <a:latin typeface="Segoe UI Light" pitchFamily="34" charset="0"/>
                <a:ea typeface="+mn-ea"/>
                <a:cs typeface="+mn-cs"/>
              </a:rPr>
              <a:t> concerns of the audience.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Microsoft has leveraged its decades-long experience in operating some of the world’s largest online services to create a robust set of security technologies and practices  to keep your data at rest or </a:t>
            </a:r>
            <a:r>
              <a:rPr lang="en-US" sz="900" kern="1200">
                <a:solidFill>
                  <a:schemeClr val="tx1"/>
                </a:solidFill>
                <a:effectLst/>
                <a:latin typeface="Segoe UI Light" pitchFamily="34" charset="0"/>
                <a:ea typeface="+mn-ea"/>
                <a:cs typeface="+mn-cs"/>
              </a:rPr>
              <a:t>in motion </a:t>
            </a:r>
            <a:r>
              <a:rPr lang="en-US" sz="900" b="1" i="1" kern="1200" dirty="0">
                <a:solidFill>
                  <a:schemeClr val="tx1"/>
                </a:solidFill>
                <a:effectLst/>
                <a:latin typeface="Segoe UI Light" pitchFamily="34" charset="0"/>
                <a:ea typeface="+mn-ea"/>
                <a:cs typeface="+mn-cs"/>
              </a:rPr>
              <a:t>secured</a:t>
            </a:r>
            <a:r>
              <a:rPr lang="en-US" sz="900" kern="1200" dirty="0">
                <a:solidFill>
                  <a:schemeClr val="tx1"/>
                </a:solidFill>
                <a:effectLst/>
                <a:latin typeface="Segoe UI Light" pitchFamily="34" charset="0"/>
                <a:ea typeface="+mn-ea"/>
                <a:cs typeface="+mn-cs"/>
              </a:rPr>
              <a:t> in Azure.</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meets a broad set of international and industry-specific compliance standards as part of help customer attain </a:t>
            </a:r>
            <a:r>
              <a:rPr lang="en-US" sz="900" b="1" i="1" kern="1200" dirty="0">
                <a:solidFill>
                  <a:schemeClr val="tx1"/>
                </a:solidFill>
                <a:effectLst/>
                <a:latin typeface="Segoe UI Light" pitchFamily="34" charset="0"/>
                <a:ea typeface="+mn-ea"/>
                <a:cs typeface="+mn-cs"/>
              </a:rPr>
              <a:t>compliance</a:t>
            </a:r>
            <a:r>
              <a:rPr lang="en-US" sz="900" kern="1200" dirty="0">
                <a:solidFill>
                  <a:schemeClr val="tx1"/>
                </a:solidFill>
                <a:effectLst/>
                <a:latin typeface="Segoe UI Light" pitchFamily="34" charset="0"/>
                <a:ea typeface="+mn-ea"/>
                <a:cs typeface="+mn-cs"/>
              </a:rPr>
              <a:t> for their own infrastructure running  on the platform.</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is subjected to rigorous audits by independent organizations and  the results are available to you as a part of Microsoft's commitment to </a:t>
            </a:r>
            <a:r>
              <a:rPr lang="en-US" sz="900" b="1" i="1" kern="1200" dirty="0">
                <a:solidFill>
                  <a:schemeClr val="tx1"/>
                </a:solidFill>
                <a:effectLst/>
                <a:latin typeface="Segoe UI Light" pitchFamily="34" charset="0"/>
                <a:ea typeface="+mn-ea"/>
                <a:cs typeface="+mn-cs"/>
              </a:rPr>
              <a:t>transparency</a:t>
            </a:r>
            <a:r>
              <a:rPr lang="en-US" sz="900" kern="1200" dirty="0">
                <a:solidFill>
                  <a:schemeClr val="tx1"/>
                </a:solidFill>
                <a:effectLst/>
                <a:latin typeface="Segoe UI Light" pitchFamily="34" charset="0"/>
                <a:ea typeface="+mn-ea"/>
                <a:cs typeface="+mn-cs"/>
              </a:rPr>
              <a:t>.</a:t>
            </a:r>
          </a:p>
          <a:p>
            <a:pPr marL="0" indent="0">
              <a:buFont typeface="Arial" panose="020B0604020202020204" pitchFamily="34" charset="0"/>
              <a:buNone/>
            </a:pP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Azure adheres to stringent </a:t>
            </a:r>
            <a:r>
              <a:rPr lang="en-US" sz="900" b="1" i="1"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policies through a program called </a:t>
            </a:r>
            <a:r>
              <a:rPr lang="en-US" sz="900" b="0" kern="1200" dirty="0">
                <a:solidFill>
                  <a:schemeClr val="tx1"/>
                </a:solidFill>
                <a:effectLst/>
                <a:latin typeface="Segoe UI Light" pitchFamily="34" charset="0"/>
                <a:ea typeface="+mn-ea"/>
                <a:cs typeface="+mn-cs"/>
              </a:rPr>
              <a:t>Privacy</a:t>
            </a:r>
            <a:r>
              <a:rPr lang="en-US" sz="900" kern="1200" dirty="0">
                <a:solidFill>
                  <a:schemeClr val="tx1"/>
                </a:solidFill>
                <a:effectLst/>
                <a:latin typeface="Segoe UI Light" pitchFamily="34" charset="0"/>
                <a:ea typeface="+mn-ea"/>
                <a:cs typeface="+mn-cs"/>
              </a:rPr>
              <a:t> by Design which describes Microsoft's core privacy concerns to protect customer data and how to address them. Those protections are then backed with strong contractual commitments to safeguard customer data with by abiding by the EU Model Clauses, Safe Harbor programs, and ISO/IEC 27018 (which governs the processing of personal information).</a:t>
            </a:r>
          </a:p>
          <a:p>
            <a:pPr marL="171450" indent="-171450">
              <a:buFont typeface="Arial" panose="020B0604020202020204" pitchFamily="34" charset="0"/>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5065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91AE8CF-25C5-47D8-B770-9703DC946C25}" type="datetime8">
              <a:rPr lang="en-US" smtClean="0">
                <a:solidFill>
                  <a:prstClr val="black"/>
                </a:solidFill>
              </a:rPr>
              <a:pPr/>
              <a:t>3/28/2017 7:25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35895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94919F-9FC7-4638-A41A-3D980986B2E8}" type="slidenum">
              <a:rPr lang="en-US" smtClean="0"/>
              <a:pPr/>
              <a:t>9</a:t>
            </a:fld>
            <a:endParaRPr lang="en-US"/>
          </a:p>
        </p:txBody>
      </p:sp>
    </p:spTree>
    <p:extLst>
      <p:ext uri="{BB962C8B-B14F-4D97-AF65-F5344CB8AC3E}">
        <p14:creationId xmlns:p14="http://schemas.microsoft.com/office/powerpoint/2010/main" val="1813347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FE40D-E08A-464F-96D6-CEB0B2DD69BC}"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886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endParaRPr lang="en-US" dirty="0"/>
          </a:p>
          <a:p>
            <a:r>
              <a:rPr lang="en-US" sz="900" b="0" i="0" kern="1200" dirty="0">
                <a:solidFill>
                  <a:schemeClr val="tx1"/>
                </a:solidFill>
                <a:effectLst/>
                <a:latin typeface="Segoe UI Light" pitchFamily="34" charset="0"/>
                <a:ea typeface="+mn-ea"/>
                <a:cs typeface="+mn-cs"/>
              </a:rPr>
              <a:t>How is HA achieved?</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At any one time, three database replicas are running—one </a:t>
            </a:r>
            <a:r>
              <a:rPr lang="en-US" sz="900" b="0" i="1" kern="1200" dirty="0">
                <a:solidFill>
                  <a:schemeClr val="tx1"/>
                </a:solidFill>
                <a:effectLst/>
                <a:latin typeface="Segoe UI Light" pitchFamily="34" charset="0"/>
                <a:ea typeface="+mn-ea"/>
                <a:cs typeface="+mn-cs"/>
              </a:rPr>
              <a:t>primary replica</a:t>
            </a:r>
            <a:r>
              <a:rPr lang="en-US" sz="900" b="0" i="0" kern="1200" dirty="0">
                <a:solidFill>
                  <a:schemeClr val="tx1"/>
                </a:solidFill>
                <a:effectLst/>
                <a:latin typeface="Segoe UI Light" pitchFamily="34" charset="0"/>
                <a:ea typeface="+mn-ea"/>
                <a:cs typeface="+mn-cs"/>
              </a:rPr>
              <a:t> and two or more </a:t>
            </a:r>
            <a:r>
              <a:rPr lang="en-US" sz="900" b="0" i="1" kern="1200" dirty="0">
                <a:solidFill>
                  <a:schemeClr val="tx1"/>
                </a:solidFill>
                <a:effectLst/>
                <a:latin typeface="Segoe UI Light" pitchFamily="34" charset="0"/>
                <a:ea typeface="+mn-ea"/>
                <a:cs typeface="+mn-cs"/>
              </a:rPr>
              <a:t>secondary replicas</a:t>
            </a:r>
            <a:r>
              <a:rPr lang="en-US" sz="900" b="0" i="0" kern="1200" dirty="0">
                <a:solidFill>
                  <a:schemeClr val="tx1"/>
                </a:solidFill>
                <a:effectLst/>
                <a:latin typeface="Segoe UI Light" pitchFamily="34" charset="0"/>
                <a:ea typeface="+mn-ea"/>
                <a:cs typeface="+mn-cs"/>
              </a:rPr>
              <a:t>. If the hardware fails on the primary replica, Azure SQL Database detects the failure and fails over to the secondary replica. In case of a physical loss of a replica, a new replica is automatically created. So there are always at minimum two physical, transitionally consistent copies of your data in the datacenter.</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461"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3/28/2017 7:25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425164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Deliver video</a:t>
            </a:r>
            <a:r>
              <a:rPr lang="en-US" baseline="0" dirty="0"/>
              <a:t> content or stream video to audiences large or small to a</a:t>
            </a:r>
            <a:r>
              <a:rPr lang="en-US" dirty="0"/>
              <a:t>ny </a:t>
            </a:r>
            <a:r>
              <a:rPr lang="en-US" baseline="0" dirty="0"/>
              <a:t>device(Web or Mobile) anywhere reliably and in scale.</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Helps you create versatile media workflows for ingesting, encoding, protecting and streaming content to audiences on-demand or broadcast live.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Powerful and extensible platform with broad set of first and third-party capabilities to support complete end-to-end media workflows.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Integration with Office 365 empowers organizations of all sizes helps to use videos to enhance sharing, collaboration and communication.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sz="900" b="0" i="0" kern="1200" dirty="0">
                <a:solidFill>
                  <a:schemeClr val="tx1"/>
                </a:solidFill>
                <a:effectLst/>
                <a:latin typeface="Segoe UI Light" pitchFamily="34" charset="0"/>
                <a:ea typeface="+mn-ea"/>
                <a:cs typeface="+mn-cs"/>
              </a:rPr>
              <a:t>Azure Media Player, an automated online player solution, </a:t>
            </a:r>
            <a:r>
              <a:rPr lang="en-US" sz="900" b="0"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supports all the usual industry standards like HTML5 video, </a:t>
            </a:r>
            <a:r>
              <a:rPr lang="en-US" sz="900" b="0" i="0" u="none" strike="noStrike" kern="1200" dirty="0">
                <a:solidFill>
                  <a:schemeClr val="tx1"/>
                </a:solidFill>
                <a:effectLst/>
                <a:latin typeface="Segoe UI Light" pitchFamily="34" charset="0"/>
                <a:ea typeface="+mn-ea"/>
                <a:cs typeface="+mn-cs"/>
                <a:hlinkClick r:id="rId3"/>
              </a:rPr>
              <a:t>Media Source Extensions</a:t>
            </a:r>
            <a:r>
              <a:rPr lang="en-US" sz="900" b="0" i="0" kern="1200" dirty="0">
                <a:solidFill>
                  <a:schemeClr val="tx1"/>
                </a:solidFill>
                <a:effectLst/>
                <a:latin typeface="Segoe UI Light" pitchFamily="34" charset="0"/>
                <a:ea typeface="+mn-ea"/>
                <a:cs typeface="+mn-cs"/>
              </a:rPr>
              <a:t> and rights management through </a:t>
            </a:r>
            <a:r>
              <a:rPr lang="en-US" sz="900" b="0" i="0" u="none" strike="noStrike" kern="1200" dirty="0">
                <a:solidFill>
                  <a:schemeClr val="tx1"/>
                </a:solidFill>
                <a:effectLst/>
                <a:latin typeface="Segoe UI Light" pitchFamily="34" charset="0"/>
                <a:ea typeface="+mn-ea"/>
                <a:cs typeface="+mn-cs"/>
                <a:hlinkClick r:id="rId4"/>
              </a:rPr>
              <a:t>Encrypted Media Extensions</a:t>
            </a:r>
            <a:r>
              <a:rPr lang="en-US" sz="900" b="0" i="0" kern="1200" dirty="0">
                <a:solidFill>
                  <a:schemeClr val="tx1"/>
                </a:solidFill>
                <a:effectLst/>
                <a:latin typeface="Segoe UI Light" pitchFamily="34" charset="0"/>
                <a:ea typeface="+mn-ea"/>
                <a:cs typeface="+mn-cs"/>
              </a:rPr>
              <a:t>. The focus here is on open standards, but on older browsers, the player can fall back on Flash or Silverlight.</a:t>
            </a:r>
            <a:endParaRPr lang="en-US" baseline="0"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3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DDCD61BB-790A-4EFE-904A-F3FC061E4182}" type="datetime8">
              <a:rPr lang="en-US" smtClean="0"/>
              <a:t>3/28/2017 7:25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485081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Picture 8"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6" name="Presenter"/>
          <p:cNvSpPr txBox="1">
            <a:spLocks/>
          </p:cNvSpPr>
          <p:nvPr userDrawn="1"/>
        </p:nvSpPr>
        <p:spPr>
          <a:xfrm>
            <a:off x="6340563" y="5233032"/>
            <a:ext cx="5668478" cy="1095241"/>
          </a:xfrm>
          <a:prstGeom prst="rect">
            <a:avLst/>
          </a:prstGeom>
        </p:spPr>
        <p:txBody>
          <a:bodyPr vert="horz" wrap="square" lIns="228600" tIns="91400" rIns="146240" bIns="91400" rtlCol="0" anchor="t">
            <a:noAutofit/>
          </a:bodyPr>
          <a:lstStyle>
            <a:lvl1pPr algn="l" defTabSz="932472" rtl="0" eaLnBrk="1" latinLnBrk="0" hangingPunct="1">
              <a:lnSpc>
                <a:spcPct val="90000"/>
              </a:lnSpc>
              <a:spcBef>
                <a:spcPct val="0"/>
              </a:spcBef>
              <a:buNone/>
              <a:defRPr lang="en-US" sz="5200" b="0" kern="1200" cap="none" spc="-102" baseline="0">
                <a:ln w="3175">
                  <a:noFill/>
                </a:ln>
                <a:solidFill>
                  <a:schemeClr val="bg1"/>
                </a:solidFill>
                <a:effectLst/>
                <a:latin typeface="+mj-lt"/>
                <a:ea typeface="+mn-ea"/>
                <a:cs typeface="Segoe UI" pitchFamily="34" charset="0"/>
              </a:defRPr>
            </a:lvl1pPr>
          </a:lstStyle>
          <a:p>
            <a:pPr defTabSz="932563">
              <a:lnSpc>
                <a:spcPts val="3000"/>
              </a:lnSpc>
              <a:spcBef>
                <a:spcPts val="0"/>
              </a:spcBef>
              <a:spcAft>
                <a:spcPts val="1199"/>
              </a:spcAft>
              <a:defRPr/>
            </a:pPr>
            <a:r>
              <a:rPr lang="en-US" sz="2200" dirty="0">
                <a:solidFill>
                  <a:srgbClr val="FFFFFF"/>
                </a:solidFill>
              </a:rPr>
              <a:t>Presenter</a:t>
            </a:r>
            <a:endParaRPr sz="2200" dirty="0">
              <a:solidFill>
                <a:srgbClr val="FFFFFF"/>
              </a:solidFill>
            </a:endParaRPr>
          </a:p>
        </p:txBody>
      </p:sp>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6475993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rple Blank">
    <p:bg>
      <p:bgPr>
        <a:solidFill>
          <a:schemeClr val="accent2">
            <a:lumMod val="50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5243854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2" name="Body"/>
          <p:cNvSpPr>
            <a:spLocks noGrp="1"/>
          </p:cNvSpPr>
          <p:nvPr>
            <p:ph type="body" sz="quarter" idx="11"/>
          </p:nvPr>
        </p:nvSpPr>
        <p:spPr>
          <a:xfrm>
            <a:off x="373888" y="4824403"/>
            <a:ext cx="6748272" cy="1139825"/>
          </a:xfrm>
          <a:prstGeom prst="rect">
            <a:avLst/>
          </a:prstGeom>
        </p:spPr>
        <p:txBody>
          <a:bodyPr/>
          <a:lstStyle>
            <a:lvl1pPr>
              <a:buClr>
                <a:schemeClr val="tx2"/>
              </a:buClr>
              <a:defRPr lang="en-US" sz="2000" kern="1200" spc="0" baseline="0" dirty="0" smtClean="0">
                <a:solidFill>
                  <a:srgbClr val="0072C6"/>
                </a:solidFill>
                <a:latin typeface="Segoe UI Light" panose="020B0502040204020203" pitchFamily="34" charset="0"/>
                <a:ea typeface="+mn-ea"/>
                <a:cs typeface="+mn-cs"/>
              </a:defRPr>
            </a:lvl1pPr>
            <a:lvl2pPr>
              <a:buClr>
                <a:schemeClr val="tx2"/>
              </a:buClr>
              <a:defRPr lang="en-US" sz="2000" kern="1200" spc="0" baseline="0" dirty="0" smtClean="0">
                <a:solidFill>
                  <a:srgbClr val="0072C6"/>
                </a:solidFill>
                <a:latin typeface="Segoe UI Light" panose="020B0502040204020203" pitchFamily="34" charset="0"/>
                <a:ea typeface="+mn-ea"/>
                <a:cs typeface="+mn-cs"/>
              </a:defRPr>
            </a:lvl2pPr>
            <a:lvl3pPr>
              <a:buClr>
                <a:schemeClr val="tx2"/>
              </a:buClr>
              <a:defRPr lang="en-US" sz="2000" kern="1200" spc="0" baseline="0" dirty="0" smtClean="0">
                <a:solidFill>
                  <a:srgbClr val="0072C6"/>
                </a:solidFill>
                <a:latin typeface="Segoe UI Light" panose="020B0502040204020203" pitchFamily="34" charset="0"/>
                <a:ea typeface="+mn-ea"/>
                <a:cs typeface="+mn-cs"/>
              </a:defRPr>
            </a:lvl3pPr>
            <a:lvl4pPr>
              <a:buClr>
                <a:schemeClr val="tx2"/>
              </a:buClr>
              <a:defRPr lang="en-US" sz="2000" kern="1200" spc="0" baseline="0" dirty="0" smtClean="0">
                <a:solidFill>
                  <a:srgbClr val="0072C6"/>
                </a:solidFill>
                <a:latin typeface="Segoe UI Light" panose="020B0502040204020203" pitchFamily="34" charset="0"/>
                <a:ea typeface="+mn-ea"/>
                <a:cs typeface="+mn-cs"/>
              </a:defRPr>
            </a:lvl4pPr>
            <a:lvl5pPr>
              <a:buClr>
                <a:schemeClr val="tx2"/>
              </a:buClr>
              <a:defRPr lang="en-US" sz="2000" kern="1200" spc="0" baseline="0" dirty="0" smtClean="0">
                <a:solidFill>
                  <a:srgbClr val="0072C6"/>
                </a:solidFill>
                <a:latin typeface="Segoe UI Light" panose="020B0502040204020203"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spTree>
    <p:extLst>
      <p:ext uri="{BB962C8B-B14F-4D97-AF65-F5344CB8AC3E}">
        <p14:creationId xmlns:p14="http://schemas.microsoft.com/office/powerpoint/2010/main" val="201336939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4" name="Subhead"/>
          <p:cNvSpPr>
            <a:spLocks noGrp="1"/>
          </p:cNvSpPr>
          <p:nvPr>
            <p:ph type="body" sz="quarter" idx="12" hasCustomPrompt="1"/>
          </p:nvPr>
        </p:nvSpPr>
        <p:spPr>
          <a:xfrm>
            <a:off x="374650" y="3873500"/>
            <a:ext cx="6746875" cy="950913"/>
          </a:xfrm>
          <a:prstGeom prst="rect">
            <a:avLst/>
          </a:prstGeom>
        </p:spPr>
        <p:txBody>
          <a:bodyPr/>
          <a:lstStyle>
            <a:lvl1pPr marL="0" indent="0">
              <a:buNone/>
              <a:defRPr>
                <a:solidFill>
                  <a:schemeClr val="tx2"/>
                </a:solidFill>
              </a:defRPr>
            </a:lvl1pPr>
            <a:lvl2pPr marL="336076" indent="0">
              <a:buNone/>
              <a:defRPr>
                <a:solidFill>
                  <a:schemeClr val="tx2"/>
                </a:solidFill>
              </a:defRPr>
            </a:lvl2pPr>
            <a:lvl3pPr marL="560127" indent="0">
              <a:buNone/>
              <a:defRPr>
                <a:solidFill>
                  <a:schemeClr val="tx2"/>
                </a:solidFill>
              </a:defRPr>
            </a:lvl3pPr>
            <a:lvl4pPr marL="784178" indent="0">
              <a:buNone/>
              <a:defRPr>
                <a:solidFill>
                  <a:schemeClr val="tx2"/>
                </a:solidFill>
              </a:defRPr>
            </a:lvl4pPr>
            <a:lvl5pPr marL="1008229" indent="0">
              <a:buNone/>
              <a:defRPr>
                <a:solidFill>
                  <a:schemeClr val="tx2"/>
                </a:solidFill>
              </a:defRPr>
            </a:lvl5pPr>
          </a:lstStyle>
          <a:p>
            <a:pPr lvl="0"/>
            <a:r>
              <a:rPr lang="en-US" dirty="0"/>
              <a:t>Subhead</a:t>
            </a:r>
          </a:p>
        </p:txBody>
      </p:sp>
      <p:sp>
        <p:nvSpPr>
          <p:cNvPr id="7" name="Headline"/>
          <p:cNvSpPr>
            <a:spLocks noGrp="1"/>
          </p:cNvSpPr>
          <p:nvPr>
            <p:ph type="title"/>
          </p:nvPr>
        </p:nvSpPr>
        <p:spPr>
          <a:xfrm>
            <a:off x="274640" y="930350"/>
            <a:ext cx="9973765" cy="917575"/>
          </a:xfrm>
          <a:prstGeom prst="rect">
            <a:avLst/>
          </a:prstGeom>
        </p:spPr>
        <p:txBody>
          <a:bodyPr/>
          <a:lstStyle/>
          <a:p>
            <a:r>
              <a:rPr lang="en-US" sz="4800" dirty="0">
                <a:solidFill>
                  <a:schemeClr val="bg1"/>
                </a:solidFill>
              </a:rPr>
              <a:t>Headline</a:t>
            </a:r>
          </a:p>
        </p:txBody>
      </p:sp>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3842667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Half">
    <p:spTree>
      <p:nvGrpSpPr>
        <p:cNvPr id="1" name=""/>
        <p:cNvGrpSpPr/>
        <p:nvPr/>
      </p:nvGrpSpPr>
      <p:grpSpPr>
        <a:xfrm>
          <a:off x="0" y="0"/>
          <a:ext cx="0" cy="0"/>
          <a:chOff x="0" y="0"/>
          <a:chExt cx="0" cy="0"/>
        </a:xfrm>
      </p:grpSpPr>
      <p:sp>
        <p:nvSpPr>
          <p:cNvPr id="3" name="White Background"/>
          <p:cNvSpPr/>
          <p:nvPr userDrawn="1"/>
        </p:nvSpPr>
        <p:spPr bwMode="auto">
          <a:xfrm>
            <a:off x="0" y="3365500"/>
            <a:ext cx="12188825" cy="3492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9" name="Icon" descr="Ones-and-zeroes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36914827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and Content Alt">
    <p:bg>
      <p:bgRef idx="1001">
        <a:schemeClr val="bg1"/>
      </p:bgRef>
    </p:bg>
    <p:spTree>
      <p:nvGrpSpPr>
        <p:cNvPr id="1" name=""/>
        <p:cNvGrpSpPr/>
        <p:nvPr/>
      </p:nvGrpSpPr>
      <p:grpSpPr>
        <a:xfrm>
          <a:off x="0" y="0"/>
          <a:ext cx="0" cy="0"/>
          <a:chOff x="0" y="0"/>
          <a:chExt cx="0" cy="0"/>
        </a:xfrm>
      </p:grpSpPr>
      <p:sp>
        <p:nvSpPr>
          <p:cNvPr id="13"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274640" y="2193928"/>
            <a:ext cx="9974262" cy="2719388"/>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7902780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Only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0" y="930350"/>
            <a:ext cx="9973765"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4266463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Bottom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517955" y="5576546"/>
            <a:ext cx="8066963" cy="917575"/>
          </a:xfrm>
          <a:prstGeom prst="rect">
            <a:avLst/>
          </a:prstGeom>
        </p:spPr>
        <p:txBody>
          <a:bodyPr/>
          <a:lstStyle>
            <a:lvl1pPr>
              <a:defRPr>
                <a:solidFill>
                  <a:schemeClr val="bg1"/>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3306664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l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4996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Headline and Content">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sp>
        <p:nvSpPr>
          <p:cNvPr id="6" name="Body"/>
          <p:cNvSpPr>
            <a:spLocks noGrp="1"/>
          </p:cNvSpPr>
          <p:nvPr>
            <p:ph sz="quarter" idx="10"/>
          </p:nvPr>
        </p:nvSpPr>
        <p:spPr>
          <a:xfrm>
            <a:off x="3397254" y="684716"/>
            <a:ext cx="8623270" cy="4420683"/>
          </a:xfrm>
          <a:prstGeom prst="rect">
            <a:avLst/>
          </a:prstGeom>
        </p:spPr>
        <p:txBody>
          <a:bodyPr/>
          <a:lstStyle>
            <a:lvl1pPr>
              <a:buClr>
                <a:schemeClr val="tx2"/>
              </a:buClr>
              <a:defRPr sz="2000">
                <a:solidFill>
                  <a:schemeClr val="tx2"/>
                </a:solidFill>
              </a:defRPr>
            </a:lvl1pPr>
            <a:lvl2pPr>
              <a:buClr>
                <a:schemeClr val="tx2"/>
              </a:buClr>
              <a:defRPr sz="2000">
                <a:solidFill>
                  <a:schemeClr val="tx2"/>
                </a:solidFill>
              </a:defRPr>
            </a:lvl2pPr>
            <a:lvl3pPr>
              <a:buClr>
                <a:schemeClr val="tx2"/>
              </a:buClr>
              <a:defRPr sz="2000">
                <a:solidFill>
                  <a:schemeClr val="tx2"/>
                </a:solidFill>
              </a:defRPr>
            </a:lvl3pPr>
            <a:lvl4pPr>
              <a:buClr>
                <a:schemeClr val="tx2"/>
              </a:buClr>
              <a:defRPr sz="2000">
                <a:solidFill>
                  <a:schemeClr val="tx2"/>
                </a:solidFill>
              </a:defRPr>
            </a:lvl4pPr>
            <a:lvl5pPr>
              <a:buClr>
                <a:schemeClr val="tx2"/>
              </a:buCl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66878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Headline Only">
    <p:bg>
      <p:bgRef idx="1001">
        <a:schemeClr val="bg1"/>
      </p:bgRef>
    </p:bg>
    <p:spTree>
      <p:nvGrpSpPr>
        <p:cNvPr id="1" name=""/>
        <p:cNvGrpSpPr/>
        <p:nvPr/>
      </p:nvGrpSpPr>
      <p:grpSpPr>
        <a:xfrm>
          <a:off x="0" y="0"/>
          <a:ext cx="0" cy="0"/>
          <a:chOff x="0" y="0"/>
          <a:chExt cx="0" cy="0"/>
        </a:xfrm>
      </p:grpSpPr>
      <p:sp>
        <p:nvSpPr>
          <p:cNvPr id="7" name="White Background"/>
          <p:cNvSpPr/>
          <p:nvPr userDrawn="1"/>
        </p:nvSpPr>
        <p:spPr bwMode="auto">
          <a:xfrm>
            <a:off x="0" y="5256714"/>
            <a:ext cx="12188825" cy="160128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9"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12"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
        <p:nvSpPr>
          <p:cNvPr id="10" name="Headline"/>
          <p:cNvSpPr>
            <a:spLocks noGrp="1"/>
          </p:cNvSpPr>
          <p:nvPr>
            <p:ph type="title"/>
          </p:nvPr>
        </p:nvSpPr>
        <p:spPr>
          <a:xfrm>
            <a:off x="274641" y="2436270"/>
            <a:ext cx="2847972" cy="917575"/>
          </a:xfrm>
          <a:prstGeom prst="rect">
            <a:avLst/>
          </a:prstGeom>
        </p:spPr>
        <p:txBody>
          <a:bodyPr/>
          <a:lstStyle>
            <a:lvl1pPr>
              <a:defRPr>
                <a:solidFill>
                  <a:schemeClr val="tx2"/>
                </a:solidFill>
              </a:defRPr>
            </a:lvl1pPr>
          </a:lstStyle>
          <a:p>
            <a:r>
              <a:rPr lang="en-US" sz="4800" dirty="0">
                <a:solidFill>
                  <a:srgbClr val="0072C6"/>
                </a:solidFill>
                <a:latin typeface="Segoe UI Light" panose="020B0502040204020203" pitchFamily="34" charset="0"/>
              </a:rPr>
              <a:t>Headline</a:t>
            </a:r>
          </a:p>
        </p:txBody>
      </p:sp>
      <p:pic>
        <p:nvPicPr>
          <p:cNvPr id="8" name="Logo" descr="MS Logo 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6115600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Box"/>
          <p:cNvSpPr/>
          <p:nvPr userDrawn="1"/>
        </p:nvSpPr>
        <p:spPr bwMode="auto">
          <a:xfrm>
            <a:off x="6056138" y="4147420"/>
            <a:ext cx="6430470" cy="1733912"/>
          </a:xfrm>
          <a:prstGeom prst="rect">
            <a:avLst/>
          </a:prstGeom>
          <a:solidFill>
            <a:schemeClr val="tx2">
              <a:alpha val="9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Icon" descr="Ones-and-zeroes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9" name="Azure Light" descr="MS-Azure_rgb_Wh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10" name="Title"/>
          <p:cNvSpPr>
            <a:spLocks noGrp="1"/>
          </p:cNvSpPr>
          <p:nvPr>
            <p:ph type="title" hasCustomPrompt="1"/>
          </p:nvPr>
        </p:nvSpPr>
        <p:spPr>
          <a:xfrm>
            <a:off x="6362422" y="4263383"/>
            <a:ext cx="5826403" cy="899665"/>
          </a:xfrm>
          <a:prstGeom prst="rect">
            <a:avLst/>
          </a:prstGeom>
        </p:spPr>
        <p:txBody>
          <a:bodyPr/>
          <a:lstStyle>
            <a:lvl1pPr>
              <a:defRPr lang="en-US" sz="5400" b="0" kern="1200" cap="none" spc="0" baseline="0" smtClean="0">
                <a:ln w="3175">
                  <a:noFill/>
                </a:ln>
                <a:solidFill>
                  <a:schemeClr val="bg1"/>
                </a:solidFill>
                <a:effectLst/>
                <a:latin typeface="+mj-lt"/>
                <a:ea typeface="+mn-ea"/>
                <a:cs typeface="Segoe UI" pitchFamily="34" charset="0"/>
              </a:defRPr>
            </a:lvl1pPr>
          </a:lstStyle>
          <a:p>
            <a:r>
              <a:rPr lang="en-US" dirty="0"/>
              <a:t>Title</a:t>
            </a:r>
          </a:p>
        </p:txBody>
      </p:sp>
    </p:spTree>
    <p:extLst>
      <p:ext uri="{BB962C8B-B14F-4D97-AF65-F5344CB8AC3E}">
        <p14:creationId xmlns:p14="http://schemas.microsoft.com/office/powerpoint/2010/main" val="175603437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and Custom Content">
    <p:spTree>
      <p:nvGrpSpPr>
        <p:cNvPr id="1" name=""/>
        <p:cNvGrpSpPr/>
        <p:nvPr/>
      </p:nvGrpSpPr>
      <p:grpSpPr>
        <a:xfrm>
          <a:off x="0" y="0"/>
          <a:ext cx="0" cy="0"/>
          <a:chOff x="0" y="0"/>
          <a:chExt cx="0" cy="0"/>
        </a:xfrm>
      </p:grpSpPr>
      <p:sp>
        <p:nvSpPr>
          <p:cNvPr id="6" name="Body"/>
          <p:cNvSpPr>
            <a:spLocks noGrp="1"/>
          </p:cNvSpPr>
          <p:nvPr>
            <p:ph sz="quarter" idx="10"/>
          </p:nvPr>
        </p:nvSpPr>
        <p:spPr>
          <a:xfrm>
            <a:off x="274319" y="2317689"/>
            <a:ext cx="11611293" cy="4083112"/>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White Background"/>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21214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4" name="Subhead"/>
          <p:cNvSpPr txBox="1">
            <a:spLocks/>
          </p:cNvSpPr>
          <p:nvPr userDrawn="1"/>
        </p:nvSpPr>
        <p:spPr>
          <a:xfrm>
            <a:off x="274319" y="1415481"/>
            <a:ext cx="9872764" cy="923922"/>
          </a:xfrm>
          <a:prstGeom prst="rect">
            <a:avLst/>
          </a:prstGeom>
        </p:spPr>
        <p:txBody>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tx1"/>
                </a:solidFill>
                <a:effectLst/>
                <a:latin typeface="+mj-lt"/>
                <a:ea typeface="+mn-ea"/>
                <a:cs typeface="Segoe UI" pitchFamily="34" charset="0"/>
              </a:defRPr>
            </a:lvl1pPr>
          </a:lstStyle>
          <a:p>
            <a:r>
              <a:rPr lang="en-US" sz="4000" dirty="0">
                <a:solidFill>
                  <a:schemeClr val="tx2"/>
                </a:solidFill>
              </a:rPr>
              <a:t>Subhead</a:t>
            </a:r>
          </a:p>
        </p:txBody>
      </p:sp>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76362779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Only and Custom Content">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
        <p:nvSpPr>
          <p:cNvPr id="13" name="Headline"/>
          <p:cNvSpPr>
            <a:spLocks noGrp="1"/>
          </p:cNvSpPr>
          <p:nvPr userDrawn="1">
            <p:ph type="title" hasCustomPrompt="1"/>
          </p:nvPr>
        </p:nvSpPr>
        <p:spPr>
          <a:xfrm>
            <a:off x="274639" y="295279"/>
            <a:ext cx="9872764" cy="923922"/>
          </a:xfrm>
          <a:prstGeom prst="rect">
            <a:avLst/>
          </a:prstGeom>
        </p:spPr>
        <p:txBody>
          <a:bodyPr/>
          <a:lstStyle>
            <a:lvl1pPr>
              <a:defRPr sz="5200">
                <a:solidFill>
                  <a:schemeClr val="tx1"/>
                </a:solidFill>
              </a:defRPr>
            </a:lvl1pPr>
          </a:lstStyle>
          <a:p>
            <a:r>
              <a:rPr lang="en-US" dirty="0"/>
              <a:t>Headline</a:t>
            </a:r>
          </a:p>
        </p:txBody>
      </p:sp>
    </p:spTree>
    <p:extLst>
      <p:ext uri="{BB962C8B-B14F-4D97-AF65-F5344CB8AC3E}">
        <p14:creationId xmlns:p14="http://schemas.microsoft.com/office/powerpoint/2010/main" val="40266772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Third">
    <p:spTree>
      <p:nvGrpSpPr>
        <p:cNvPr id="1" name=""/>
        <p:cNvGrpSpPr/>
        <p:nvPr/>
      </p:nvGrpSpPr>
      <p:grpSpPr>
        <a:xfrm>
          <a:off x="0" y="0"/>
          <a:ext cx="0" cy="0"/>
          <a:chOff x="0" y="0"/>
          <a:chExt cx="0" cy="0"/>
        </a:xfrm>
      </p:grpSpPr>
      <p:grpSp>
        <p:nvGrpSpPr>
          <p:cNvPr id="2" name="Group 1"/>
          <p:cNvGrpSpPr/>
          <p:nvPr userDrawn="1"/>
        </p:nvGrpSpPr>
        <p:grpSpPr>
          <a:xfrm>
            <a:off x="-1" y="0"/>
            <a:ext cx="12188826" cy="6858000"/>
            <a:chOff x="-1" y="0"/>
            <a:chExt cx="12188826" cy="6858000"/>
          </a:xfrm>
        </p:grpSpPr>
        <p:sp>
          <p:nvSpPr>
            <p:cNvPr id="3" name="White Rectangle"/>
            <p:cNvSpPr/>
            <p:nvPr userDrawn="1"/>
          </p:nvSpPr>
          <p:spPr bwMode="auto">
            <a:xfrm>
              <a:off x="0"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White Rectangle"/>
            <p:cNvSpPr/>
            <p:nvPr userDrawn="1"/>
          </p:nvSpPr>
          <p:spPr bwMode="auto">
            <a:xfrm>
              <a:off x="12051665" y="0"/>
              <a:ext cx="13716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White Rectangle"/>
            <p:cNvSpPr/>
            <p:nvPr userDrawn="1"/>
          </p:nvSpPr>
          <p:spPr bwMode="auto">
            <a:xfrm>
              <a:off x="-1" y="0"/>
              <a:ext cx="12188825" cy="1447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5" name="Azure Dark" descr="MS-Azure_rgb_Bl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1984" y="303716"/>
            <a:ext cx="1660940" cy="382084"/>
          </a:xfrm>
          <a:prstGeom prst="rect">
            <a:avLst/>
          </a:prstGeom>
        </p:spPr>
      </p:pic>
    </p:spTree>
    <p:extLst>
      <p:ext uri="{BB962C8B-B14F-4D97-AF65-F5344CB8AC3E}">
        <p14:creationId xmlns:p14="http://schemas.microsoft.com/office/powerpoint/2010/main" val="23834336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Content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
        <p:nvSpPr>
          <p:cNvPr id="7" name="Body"/>
          <p:cNvSpPr>
            <a:spLocks noGrp="1"/>
          </p:cNvSpPr>
          <p:nvPr>
            <p:ph sz="quarter" idx="10"/>
          </p:nvPr>
        </p:nvSpPr>
        <p:spPr>
          <a:xfrm>
            <a:off x="2103352" y="1828800"/>
            <a:ext cx="8740950" cy="4343400"/>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411513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Only Dark">
    <p:spTree>
      <p:nvGrpSpPr>
        <p:cNvPr id="1" name=""/>
        <p:cNvGrpSpPr/>
        <p:nvPr/>
      </p:nvGrpSpPr>
      <p:grpSpPr>
        <a:xfrm>
          <a:off x="0" y="0"/>
          <a:ext cx="0" cy="0"/>
          <a:chOff x="0" y="0"/>
          <a:chExt cx="0" cy="0"/>
        </a:xfrm>
      </p:grpSpPr>
      <p:sp>
        <p:nvSpPr>
          <p:cNvPr id="3" name="Headline"/>
          <p:cNvSpPr>
            <a:spLocks noGrp="1"/>
          </p:cNvSpPr>
          <p:nvPr>
            <p:ph type="title"/>
          </p:nvPr>
        </p:nvSpPr>
        <p:spPr>
          <a:xfrm>
            <a:off x="2074460" y="611793"/>
            <a:ext cx="8769842" cy="917575"/>
          </a:xfrm>
          <a:prstGeom prst="rect">
            <a:avLst/>
          </a:prstGeom>
        </p:spPr>
        <p:txBody>
          <a:bodyPr/>
          <a:lstStyle/>
          <a:p>
            <a:r>
              <a:rPr lang="en-US" sz="5400" dirty="0">
                <a:solidFill>
                  <a:srgbClr val="92D050"/>
                </a:solidFill>
              </a:rPr>
              <a:t>Headline</a:t>
            </a:r>
            <a:endParaRPr lang="en-US" dirty="0">
              <a:solidFill>
                <a:schemeClr val="bg2"/>
              </a:solidFill>
            </a:endParaRPr>
          </a:p>
        </p:txBody>
      </p:sp>
    </p:spTree>
    <p:extLst>
      <p:ext uri="{BB962C8B-B14F-4D97-AF65-F5344CB8AC3E}">
        <p14:creationId xmlns:p14="http://schemas.microsoft.com/office/powerpoint/2010/main" val="308596223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3" name="Headline"/>
          <p:cNvSpPr>
            <a:spLocks noGrp="1"/>
          </p:cNvSpPr>
          <p:nvPr>
            <p:ph type="title" hasCustomPrompt="1"/>
          </p:nvPr>
        </p:nvSpPr>
        <p:spPr>
          <a:xfrm>
            <a:off x="1052467" y="2970213"/>
            <a:ext cx="10083890" cy="917575"/>
          </a:xfrm>
          <a:prstGeom prst="rect">
            <a:avLst/>
          </a:prstGeom>
        </p:spPr>
        <p:txBody>
          <a:bodyPr/>
          <a:lstStyle>
            <a:lvl1pPr algn="ctr">
              <a:defRPr sz="6000">
                <a:solidFill>
                  <a:srgbClr val="92D050"/>
                </a:solidFill>
              </a:defRPr>
            </a:lvl1pPr>
          </a:lstStyle>
          <a:p>
            <a:r>
              <a:rPr lang="en-US" sz="5400" dirty="0">
                <a:solidFill>
                  <a:srgbClr val="92D050"/>
                </a:solidFill>
              </a:rPr>
              <a:t>Demo</a:t>
            </a:r>
            <a:endParaRPr lang="en-US" dirty="0">
              <a:solidFill>
                <a:schemeClr val="bg2"/>
              </a:solidFill>
            </a:endParaRPr>
          </a:p>
        </p:txBody>
      </p:sp>
      <p:pic>
        <p:nvPicPr>
          <p:cNvPr id="4" name="Picture 3"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spTree>
    <p:extLst>
      <p:ext uri="{BB962C8B-B14F-4D97-AF65-F5344CB8AC3E}">
        <p14:creationId xmlns:p14="http://schemas.microsoft.com/office/powerpoint/2010/main" val="2196661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ured 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63553894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ured Blank Al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Tree>
    <p:extLst>
      <p:ext uri="{BB962C8B-B14F-4D97-AF65-F5344CB8AC3E}">
        <p14:creationId xmlns:p14="http://schemas.microsoft.com/office/powerpoint/2010/main" val="232402423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ured Blank Light">
    <p:spTree>
      <p:nvGrpSpPr>
        <p:cNvPr id="1" name=""/>
        <p:cNvGrpSpPr/>
        <p:nvPr/>
      </p:nvGrpSpPr>
      <p:grpSpPr>
        <a:xfrm>
          <a:off x="0" y="0"/>
          <a:ext cx="0" cy="0"/>
          <a:chOff x="0" y="0"/>
          <a:chExt cx="0" cy="0"/>
        </a:xfrm>
      </p:grpSpPr>
      <p:sp>
        <p:nvSpPr>
          <p:cNvPr id="5" name="Rectangle 4"/>
          <p:cNvSpPr/>
          <p:nvPr userDrawn="1"/>
        </p:nvSpPr>
        <p:spPr>
          <a:xfrm>
            <a:off x="0" y="0"/>
            <a:ext cx="12188825" cy="6858000"/>
          </a:xfrm>
          <a:prstGeom prst="rect">
            <a:avLst/>
          </a:prstGeom>
          <a:gradFill flip="none" rotWithShape="1">
            <a:gsLst>
              <a:gs pos="100000">
                <a:srgbClr val="000000">
                  <a:alpha val="48000"/>
                </a:srgbClr>
              </a:gs>
              <a:gs pos="0">
                <a:srgbClr val="000000">
                  <a:lumMod val="10000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8113600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18"/>
            <a:ext cx="12188825" cy="6852165"/>
          </a:xfrm>
          <a:prstGeom prst="rect">
            <a:avLst/>
          </a:prstGeom>
        </p:spPr>
      </p:pic>
      <p:sp>
        <p:nvSpPr>
          <p:cNvPr id="5" name="Rectangle 4"/>
          <p:cNvSpPr/>
          <p:nvPr userDrawn="1"/>
        </p:nvSpPr>
        <p:spPr bwMode="auto">
          <a:xfrm>
            <a:off x="8882557" y="-1"/>
            <a:ext cx="3306269" cy="6855083"/>
          </a:xfrm>
          <a:prstGeom prst="rect">
            <a:avLst/>
          </a:prstGeom>
          <a:solidFill>
            <a:srgbClr val="00AEEF"/>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6" name="Rounded Rectangle 29"/>
          <p:cNvSpPr/>
          <p:nvPr userDrawn="1"/>
        </p:nvSpPr>
        <p:spPr bwMode="black">
          <a:xfrm>
            <a:off x="9881695" y="1944139"/>
            <a:ext cx="1307993" cy="3044320"/>
          </a:xfrm>
          <a:custGeom>
            <a:avLst/>
            <a:gdLst/>
            <a:ahLst/>
            <a:cxnLst/>
            <a:rect l="l" t="t" r="r" b="b"/>
            <a:pathLst>
              <a:path w="2136009" h="4350877">
                <a:moveTo>
                  <a:pt x="111238" y="2095565"/>
                </a:moveTo>
                <a:cubicBezTo>
                  <a:pt x="168383" y="2095565"/>
                  <a:pt x="215464" y="2138656"/>
                  <a:pt x="221204" y="2194180"/>
                </a:cubicBezTo>
                <a:lnTo>
                  <a:pt x="222888" y="2194180"/>
                </a:lnTo>
                <a:cubicBezTo>
                  <a:pt x="222888" y="2661471"/>
                  <a:pt x="601700" y="3040283"/>
                  <a:pt x="1068991" y="3040283"/>
                </a:cubicBezTo>
                <a:cubicBezTo>
                  <a:pt x="1530017" y="3040283"/>
                  <a:pt x="1904922" y="2671559"/>
                  <a:pt x="1914148" y="2212909"/>
                </a:cubicBezTo>
                <a:cubicBezTo>
                  <a:pt x="1913589" y="2210904"/>
                  <a:pt x="1913533" y="2208860"/>
                  <a:pt x="1913533" y="2206803"/>
                </a:cubicBezTo>
                <a:cubicBezTo>
                  <a:pt x="1913533" y="2145368"/>
                  <a:pt x="1963336" y="2095565"/>
                  <a:pt x="2024771" y="2095565"/>
                </a:cubicBezTo>
                <a:cubicBezTo>
                  <a:pt x="2081917" y="2095565"/>
                  <a:pt x="2128997" y="2138656"/>
                  <a:pt x="2134737" y="2194180"/>
                </a:cubicBezTo>
                <a:lnTo>
                  <a:pt x="2136009" y="2194180"/>
                </a:lnTo>
                <a:lnTo>
                  <a:pt x="2135585" y="2202590"/>
                </a:lnTo>
                <a:cubicBezTo>
                  <a:pt x="2135983" y="2203980"/>
                  <a:pt x="2136009" y="2205388"/>
                  <a:pt x="2136009" y="2206803"/>
                </a:cubicBezTo>
                <a:lnTo>
                  <a:pt x="2134732" y="2219472"/>
                </a:lnTo>
                <a:cubicBezTo>
                  <a:pt x="2123259" y="2751175"/>
                  <a:pt x="1722042" y="3186685"/>
                  <a:pt x="1205164" y="3251541"/>
                </a:cubicBezTo>
                <a:lnTo>
                  <a:pt x="1205164" y="3820541"/>
                </a:lnTo>
                <a:lnTo>
                  <a:pt x="1457555" y="3820541"/>
                </a:lnTo>
                <a:cubicBezTo>
                  <a:pt x="1604003" y="3820541"/>
                  <a:pt x="1722723" y="3939261"/>
                  <a:pt x="1722723" y="4085709"/>
                </a:cubicBezTo>
                <a:lnTo>
                  <a:pt x="1722722" y="4085709"/>
                </a:lnTo>
                <a:cubicBezTo>
                  <a:pt x="1722722" y="4232157"/>
                  <a:pt x="1604002" y="4350877"/>
                  <a:pt x="1457554" y="4350877"/>
                </a:cubicBezTo>
                <a:lnTo>
                  <a:pt x="678455" y="4350876"/>
                </a:lnTo>
                <a:cubicBezTo>
                  <a:pt x="532007" y="4350876"/>
                  <a:pt x="413288" y="4232157"/>
                  <a:pt x="413287" y="4085709"/>
                </a:cubicBezTo>
                <a:cubicBezTo>
                  <a:pt x="413288" y="3939261"/>
                  <a:pt x="532007" y="3820541"/>
                  <a:pt x="678455" y="3820541"/>
                </a:cubicBezTo>
                <a:lnTo>
                  <a:pt x="930844" y="3820541"/>
                </a:lnTo>
                <a:lnTo>
                  <a:pt x="930844" y="3251239"/>
                </a:lnTo>
                <a:cubicBezTo>
                  <a:pt x="419935" y="3186221"/>
                  <a:pt x="22536" y="2758927"/>
                  <a:pt x="4029" y="2234922"/>
                </a:cubicBezTo>
                <a:cubicBezTo>
                  <a:pt x="1255" y="2226017"/>
                  <a:pt x="0" y="2216556"/>
                  <a:pt x="0" y="2206803"/>
                </a:cubicBezTo>
                <a:cubicBezTo>
                  <a:pt x="0" y="2145368"/>
                  <a:pt x="49803" y="2095565"/>
                  <a:pt x="111238" y="2095565"/>
                </a:cubicBezTo>
                <a:close/>
                <a:moveTo>
                  <a:pt x="1050366" y="0"/>
                </a:moveTo>
                <a:lnTo>
                  <a:pt x="1085642" y="0"/>
                </a:lnTo>
                <a:cubicBezTo>
                  <a:pt x="1458724" y="0"/>
                  <a:pt x="1761980" y="298955"/>
                  <a:pt x="1767734" y="670400"/>
                </a:cubicBezTo>
                <a:lnTo>
                  <a:pt x="1582354" y="670400"/>
                </a:lnTo>
                <a:cubicBezTo>
                  <a:pt x="1489769" y="670400"/>
                  <a:pt x="1414714" y="745455"/>
                  <a:pt x="1414714" y="838040"/>
                </a:cubicBezTo>
                <a:cubicBezTo>
                  <a:pt x="1414714" y="930625"/>
                  <a:pt x="1489769" y="1005680"/>
                  <a:pt x="1582354" y="1005680"/>
                </a:cubicBezTo>
                <a:lnTo>
                  <a:pt x="1769044" y="1005680"/>
                </a:lnTo>
                <a:lnTo>
                  <a:pt x="1769044" y="1319453"/>
                </a:lnTo>
                <a:lnTo>
                  <a:pt x="1582354" y="1319453"/>
                </a:lnTo>
                <a:cubicBezTo>
                  <a:pt x="1489769" y="1319453"/>
                  <a:pt x="1414714" y="1394508"/>
                  <a:pt x="1414714" y="1487093"/>
                </a:cubicBezTo>
                <a:cubicBezTo>
                  <a:pt x="1414714" y="1579678"/>
                  <a:pt x="1489769" y="1654733"/>
                  <a:pt x="1582354" y="1654733"/>
                </a:cubicBezTo>
                <a:lnTo>
                  <a:pt x="1769044" y="1654733"/>
                </a:lnTo>
                <a:lnTo>
                  <a:pt x="1769044" y="1968506"/>
                </a:lnTo>
                <a:lnTo>
                  <a:pt x="1582354" y="1968506"/>
                </a:lnTo>
                <a:cubicBezTo>
                  <a:pt x="1489769" y="1968506"/>
                  <a:pt x="1414714" y="2043561"/>
                  <a:pt x="1414714" y="2136146"/>
                </a:cubicBezTo>
                <a:cubicBezTo>
                  <a:pt x="1414714" y="2228731"/>
                  <a:pt x="1489769" y="2303786"/>
                  <a:pt x="1582354" y="2303786"/>
                </a:cubicBezTo>
                <a:lnTo>
                  <a:pt x="1758275" y="2303786"/>
                </a:lnTo>
                <a:cubicBezTo>
                  <a:pt x="1709241" y="2630669"/>
                  <a:pt x="1426601" y="2880360"/>
                  <a:pt x="1085642" y="2880360"/>
                </a:cubicBezTo>
                <a:lnTo>
                  <a:pt x="1050366" y="2880360"/>
                </a:lnTo>
                <a:cubicBezTo>
                  <a:pt x="709407" y="2880360"/>
                  <a:pt x="426767" y="2630669"/>
                  <a:pt x="377733" y="2303786"/>
                </a:cubicBezTo>
                <a:lnTo>
                  <a:pt x="549845" y="2303786"/>
                </a:lnTo>
                <a:cubicBezTo>
                  <a:pt x="642430" y="2303786"/>
                  <a:pt x="717485" y="2228731"/>
                  <a:pt x="717485" y="2136146"/>
                </a:cubicBezTo>
                <a:cubicBezTo>
                  <a:pt x="717485" y="2043561"/>
                  <a:pt x="642430" y="1968506"/>
                  <a:pt x="549845" y="1968506"/>
                </a:cubicBezTo>
                <a:lnTo>
                  <a:pt x="366964" y="1968506"/>
                </a:lnTo>
                <a:lnTo>
                  <a:pt x="366964" y="1654733"/>
                </a:lnTo>
                <a:lnTo>
                  <a:pt x="549845" y="1654733"/>
                </a:lnTo>
                <a:cubicBezTo>
                  <a:pt x="642430" y="1654733"/>
                  <a:pt x="717485" y="1579678"/>
                  <a:pt x="717485" y="1487093"/>
                </a:cubicBezTo>
                <a:cubicBezTo>
                  <a:pt x="717485" y="1394508"/>
                  <a:pt x="642430" y="1319453"/>
                  <a:pt x="549845" y="1319453"/>
                </a:cubicBezTo>
                <a:lnTo>
                  <a:pt x="366964" y="1319453"/>
                </a:lnTo>
                <a:lnTo>
                  <a:pt x="366964" y="1005680"/>
                </a:lnTo>
                <a:lnTo>
                  <a:pt x="549845" y="1005680"/>
                </a:lnTo>
                <a:cubicBezTo>
                  <a:pt x="642430" y="1005680"/>
                  <a:pt x="717485" y="930625"/>
                  <a:pt x="717485" y="838040"/>
                </a:cubicBezTo>
                <a:cubicBezTo>
                  <a:pt x="717485" y="745455"/>
                  <a:pt x="642430" y="670400"/>
                  <a:pt x="549845" y="670400"/>
                </a:cubicBezTo>
                <a:lnTo>
                  <a:pt x="368275" y="670400"/>
                </a:lnTo>
                <a:cubicBezTo>
                  <a:pt x="374028" y="298955"/>
                  <a:pt x="677284" y="0"/>
                  <a:pt x="1050366"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46618" tIns="46618" rIns="46618" bIns="46618" numCol="1" spcCol="0" rtlCol="0" fromWordArt="0" anchor="ctr" anchorCtr="0" forceAA="0" compatLnSpc="1">
            <a:prstTxWarp prst="textNoShape">
              <a:avLst/>
            </a:prstTxWarp>
            <a:noAutofit/>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1835"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5"/>
          <p:cNvSpPr>
            <a:spLocks noGrp="1"/>
          </p:cNvSpPr>
          <p:nvPr>
            <p:ph type="title" idx="4294967295"/>
          </p:nvPr>
        </p:nvSpPr>
        <p:spPr>
          <a:xfrm>
            <a:off x="461144" y="158736"/>
            <a:ext cx="3693156" cy="2413891"/>
          </a:xfrm>
          <a:prstGeom prst="rect">
            <a:avLst/>
          </a:prstGeom>
        </p:spPr>
        <p:txBody>
          <a:bodyPr anchor="ctr">
            <a:noAutofit/>
          </a:bodyPr>
          <a:lstStyle>
            <a:lvl1pPr>
              <a:defRPr sz="8797"/>
            </a:lvl1pPr>
          </a:lstStyle>
          <a:p>
            <a:r>
              <a:rPr lang="en-US" sz="8795" dirty="0">
                <a:solidFill>
                  <a:schemeClr val="bg1">
                    <a:alpha val="99000"/>
                  </a:schemeClr>
                </a:solidFill>
              </a:rPr>
              <a:t>Q&amp;A</a:t>
            </a:r>
          </a:p>
        </p:txBody>
      </p:sp>
    </p:spTree>
    <p:extLst>
      <p:ext uri="{BB962C8B-B14F-4D97-AF65-F5344CB8AC3E}">
        <p14:creationId xmlns:p14="http://schemas.microsoft.com/office/powerpoint/2010/main" val="84546304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1" y="4928556"/>
            <a:ext cx="2713898" cy="1972396"/>
          </a:xfrm>
          <a:prstGeom prst="rect">
            <a:avLst/>
          </a:prstGeom>
        </p:spPr>
      </p:pic>
      <p:pic>
        <p:nvPicPr>
          <p:cNvPr id="8" name="Azure Light" descr="MS-Azure_rgb_Wh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
        <p:nvSpPr>
          <p:cNvPr id="9" name="Title"/>
          <p:cNvSpPr>
            <a:spLocks noGrp="1"/>
          </p:cNvSpPr>
          <p:nvPr>
            <p:ph type="title" hasCustomPrompt="1"/>
          </p:nvPr>
        </p:nvSpPr>
        <p:spPr>
          <a:xfrm>
            <a:off x="0" y="2194767"/>
            <a:ext cx="12188826" cy="1081833"/>
          </a:xfrm>
          <a:prstGeom prst="rect">
            <a:avLst/>
          </a:prstGeom>
        </p:spPr>
        <p:txBody>
          <a:bodyPr/>
          <a:lstStyle>
            <a:lvl1pPr algn="ctr">
              <a:defRPr lang="en-US" sz="5400"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200"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33417654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36"/>
            <a:ext cx="12188825" cy="6852165"/>
          </a:xfrm>
          <a:prstGeom prst="rect">
            <a:avLst/>
          </a:prstGeom>
        </p:spPr>
      </p:pic>
      <p:sp>
        <p:nvSpPr>
          <p:cNvPr id="8" name="Rectangle 7"/>
          <p:cNvSpPr/>
          <p:nvPr userDrawn="1"/>
        </p:nvSpPr>
        <p:spPr bwMode="auto">
          <a:xfrm>
            <a:off x="10184615" y="-1"/>
            <a:ext cx="2004210" cy="6855083"/>
          </a:xfrm>
          <a:prstGeom prst="rect">
            <a:avLst/>
          </a:prstGeom>
          <a:solidFill>
            <a:srgbClr val="8CC600"/>
          </a:solidFill>
          <a:ln w="9525" cap="flat" cmpd="sng" algn="ctr">
            <a:noFill/>
            <a:prstDash val="solid"/>
            <a:headEnd type="none" w="med" len="med"/>
            <a:tailEnd type="none" w="med" len="med"/>
          </a:ln>
          <a:effectLst/>
        </p:spPr>
        <p:txBody>
          <a:bodyPr vert="horz" wrap="square" lIns="93232" tIns="46616" rIns="93232" bIns="46616" numCol="1" rtlCol="0" anchor="ctr" anchorCtr="0" compatLnSpc="1">
            <a:prstTxWarp prst="textNoShape">
              <a:avLst/>
            </a:prstTxWarp>
          </a:bodyPr>
          <a:lstStyle/>
          <a:p>
            <a:pPr marL="0" marR="0" lvl="0" indent="0" algn="ctr" defTabSz="932010" eaLnBrk="1" fontAlgn="base" latinLnBrk="0" hangingPunct="1">
              <a:lnSpc>
                <a:spcPct val="100000"/>
              </a:lnSpc>
              <a:spcBef>
                <a:spcPct val="0"/>
              </a:spcBef>
              <a:spcAft>
                <a:spcPct val="0"/>
              </a:spcAft>
              <a:buClrTx/>
              <a:buSzTx/>
              <a:buFontTx/>
              <a:buNone/>
              <a:tabLst/>
              <a:defRPr/>
            </a:pPr>
            <a:endParaRPr kumimoji="0" lang="en-US" sz="2243"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ndParaRPr>
          </a:p>
        </p:txBody>
      </p:sp>
      <p:sp>
        <p:nvSpPr>
          <p:cNvPr id="9" name="Freeform 64"/>
          <p:cNvSpPr>
            <a:spLocks noEditPoints="1"/>
          </p:cNvSpPr>
          <p:nvPr userDrawn="1"/>
        </p:nvSpPr>
        <p:spPr bwMode="black">
          <a:xfrm flipH="1">
            <a:off x="10595531" y="233151"/>
            <a:ext cx="1182378" cy="908302"/>
          </a:xfrm>
          <a:custGeom>
            <a:avLst/>
            <a:gdLst>
              <a:gd name="T0" fmla="*/ 12 w 221"/>
              <a:gd name="T1" fmla="*/ 104 h 170"/>
              <a:gd name="T2" fmla="*/ 6 w 221"/>
              <a:gd name="T3" fmla="*/ 103 h 170"/>
              <a:gd name="T4" fmla="*/ 2 w 221"/>
              <a:gd name="T5" fmla="*/ 108 h 170"/>
              <a:gd name="T6" fmla="*/ 10 w 221"/>
              <a:gd name="T7" fmla="*/ 141 h 170"/>
              <a:gd name="T8" fmla="*/ 16 w 221"/>
              <a:gd name="T9" fmla="*/ 143 h 170"/>
              <a:gd name="T10" fmla="*/ 21 w 221"/>
              <a:gd name="T11" fmla="*/ 139 h 170"/>
              <a:gd name="T12" fmla="*/ 12 w 221"/>
              <a:gd name="T13" fmla="*/ 104 h 170"/>
              <a:gd name="T14" fmla="*/ 185 w 221"/>
              <a:gd name="T15" fmla="*/ 8 h 170"/>
              <a:gd name="T16" fmla="*/ 219 w 221"/>
              <a:gd name="T17" fmla="*/ 136 h 170"/>
              <a:gd name="T18" fmla="*/ 209 w 221"/>
              <a:gd name="T19" fmla="*/ 139 h 170"/>
              <a:gd name="T20" fmla="*/ 175 w 221"/>
              <a:gd name="T21" fmla="*/ 10 h 170"/>
              <a:gd name="T22" fmla="*/ 185 w 221"/>
              <a:gd name="T23" fmla="*/ 8 h 170"/>
              <a:gd name="T24" fmla="*/ 104 w 221"/>
              <a:gd name="T25" fmla="*/ 170 h 170"/>
              <a:gd name="T26" fmla="*/ 85 w 221"/>
              <a:gd name="T27" fmla="*/ 170 h 170"/>
              <a:gd name="T28" fmla="*/ 63 w 221"/>
              <a:gd name="T29" fmla="*/ 143 h 170"/>
              <a:gd name="T30" fmla="*/ 73 w 221"/>
              <a:gd name="T31" fmla="*/ 143 h 170"/>
              <a:gd name="T32" fmla="*/ 85 w 221"/>
              <a:gd name="T33" fmla="*/ 157 h 170"/>
              <a:gd name="T34" fmla="*/ 104 w 221"/>
              <a:gd name="T35" fmla="*/ 157 h 170"/>
              <a:gd name="T36" fmla="*/ 116 w 221"/>
              <a:gd name="T37" fmla="*/ 143 h 170"/>
              <a:gd name="T38" fmla="*/ 128 w 221"/>
              <a:gd name="T39" fmla="*/ 143 h 170"/>
              <a:gd name="T40" fmla="*/ 104 w 221"/>
              <a:gd name="T41" fmla="*/ 170 h 170"/>
              <a:gd name="T42" fmla="*/ 18 w 221"/>
              <a:gd name="T43" fmla="*/ 102 h 170"/>
              <a:gd name="T44" fmla="*/ 168 w 221"/>
              <a:gd name="T45" fmla="*/ 16 h 170"/>
              <a:gd name="T46" fmla="*/ 172 w 221"/>
              <a:gd name="T47" fmla="*/ 30 h 170"/>
              <a:gd name="T48" fmla="*/ 20 w 221"/>
              <a:gd name="T49" fmla="*/ 109 h 170"/>
              <a:gd name="T50" fmla="*/ 18 w 221"/>
              <a:gd name="T51" fmla="*/ 102 h 170"/>
              <a:gd name="T52" fmla="*/ 185 w 221"/>
              <a:gd name="T53" fmla="*/ 79 h 170"/>
              <a:gd name="T54" fmla="*/ 201 w 221"/>
              <a:gd name="T55" fmla="*/ 137 h 170"/>
              <a:gd name="T56" fmla="*/ 28 w 221"/>
              <a:gd name="T57" fmla="*/ 138 h 170"/>
              <a:gd name="T58" fmla="*/ 24 w 221"/>
              <a:gd name="T59" fmla="*/ 122 h 170"/>
              <a:gd name="T60" fmla="*/ 185 w 221"/>
              <a:gd name="T61"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1" h="170">
                <a:moveTo>
                  <a:pt x="12" y="104"/>
                </a:moveTo>
                <a:cubicBezTo>
                  <a:pt x="6" y="103"/>
                  <a:pt x="6" y="103"/>
                  <a:pt x="6" y="103"/>
                </a:cubicBezTo>
                <a:cubicBezTo>
                  <a:pt x="3" y="103"/>
                  <a:pt x="0" y="104"/>
                  <a:pt x="2" y="108"/>
                </a:cubicBezTo>
                <a:cubicBezTo>
                  <a:pt x="10" y="141"/>
                  <a:pt x="10" y="141"/>
                  <a:pt x="10" y="141"/>
                </a:cubicBezTo>
                <a:cubicBezTo>
                  <a:pt x="12" y="145"/>
                  <a:pt x="14" y="144"/>
                  <a:pt x="16" y="143"/>
                </a:cubicBezTo>
                <a:cubicBezTo>
                  <a:pt x="21" y="139"/>
                  <a:pt x="21" y="139"/>
                  <a:pt x="21" y="139"/>
                </a:cubicBezTo>
                <a:cubicBezTo>
                  <a:pt x="12" y="104"/>
                  <a:pt x="12" y="104"/>
                  <a:pt x="12" y="104"/>
                </a:cubicBezTo>
                <a:close/>
                <a:moveTo>
                  <a:pt x="185" y="8"/>
                </a:moveTo>
                <a:cubicBezTo>
                  <a:pt x="219" y="136"/>
                  <a:pt x="219" y="136"/>
                  <a:pt x="219" y="136"/>
                </a:cubicBezTo>
                <a:cubicBezTo>
                  <a:pt x="221" y="143"/>
                  <a:pt x="211" y="146"/>
                  <a:pt x="209" y="139"/>
                </a:cubicBezTo>
                <a:cubicBezTo>
                  <a:pt x="175" y="10"/>
                  <a:pt x="175" y="10"/>
                  <a:pt x="175" y="10"/>
                </a:cubicBezTo>
                <a:cubicBezTo>
                  <a:pt x="173" y="3"/>
                  <a:pt x="183" y="0"/>
                  <a:pt x="185" y="8"/>
                </a:cubicBezTo>
                <a:close/>
                <a:moveTo>
                  <a:pt x="104" y="170"/>
                </a:moveTo>
                <a:cubicBezTo>
                  <a:pt x="85" y="170"/>
                  <a:pt x="85" y="170"/>
                  <a:pt x="85" y="170"/>
                </a:cubicBezTo>
                <a:cubicBezTo>
                  <a:pt x="69" y="170"/>
                  <a:pt x="62" y="156"/>
                  <a:pt x="63" y="143"/>
                </a:cubicBezTo>
                <a:cubicBezTo>
                  <a:pt x="73" y="143"/>
                  <a:pt x="73" y="143"/>
                  <a:pt x="73" y="143"/>
                </a:cubicBezTo>
                <a:cubicBezTo>
                  <a:pt x="73" y="150"/>
                  <a:pt x="77" y="157"/>
                  <a:pt x="85" y="157"/>
                </a:cubicBezTo>
                <a:cubicBezTo>
                  <a:pt x="104" y="157"/>
                  <a:pt x="104" y="157"/>
                  <a:pt x="104" y="157"/>
                </a:cubicBezTo>
                <a:cubicBezTo>
                  <a:pt x="112" y="157"/>
                  <a:pt x="116" y="150"/>
                  <a:pt x="116" y="143"/>
                </a:cubicBezTo>
                <a:cubicBezTo>
                  <a:pt x="128" y="143"/>
                  <a:pt x="128" y="143"/>
                  <a:pt x="128" y="143"/>
                </a:cubicBezTo>
                <a:cubicBezTo>
                  <a:pt x="128" y="156"/>
                  <a:pt x="120" y="170"/>
                  <a:pt x="104" y="170"/>
                </a:cubicBezTo>
                <a:close/>
                <a:moveTo>
                  <a:pt x="18" y="102"/>
                </a:moveTo>
                <a:cubicBezTo>
                  <a:pt x="168" y="16"/>
                  <a:pt x="168" y="16"/>
                  <a:pt x="168" y="16"/>
                </a:cubicBezTo>
                <a:cubicBezTo>
                  <a:pt x="172" y="30"/>
                  <a:pt x="172" y="30"/>
                  <a:pt x="172" y="30"/>
                </a:cubicBezTo>
                <a:cubicBezTo>
                  <a:pt x="20" y="109"/>
                  <a:pt x="20" y="109"/>
                  <a:pt x="20" y="109"/>
                </a:cubicBezTo>
                <a:cubicBezTo>
                  <a:pt x="18" y="102"/>
                  <a:pt x="18" y="102"/>
                  <a:pt x="18" y="102"/>
                </a:cubicBezTo>
                <a:close/>
                <a:moveTo>
                  <a:pt x="185" y="79"/>
                </a:moveTo>
                <a:cubicBezTo>
                  <a:pt x="201" y="137"/>
                  <a:pt x="201" y="137"/>
                  <a:pt x="201" y="137"/>
                </a:cubicBezTo>
                <a:cubicBezTo>
                  <a:pt x="28" y="138"/>
                  <a:pt x="28" y="138"/>
                  <a:pt x="28" y="138"/>
                </a:cubicBezTo>
                <a:cubicBezTo>
                  <a:pt x="24" y="122"/>
                  <a:pt x="24" y="122"/>
                  <a:pt x="24" y="122"/>
                </a:cubicBezTo>
                <a:cubicBezTo>
                  <a:pt x="185" y="79"/>
                  <a:pt x="185" y="79"/>
                  <a:pt x="185" y="79"/>
                </a:cubicBezTo>
                <a:close/>
              </a:path>
            </a:pathLst>
          </a:custGeom>
          <a:solidFill>
            <a:srgbClr val="FFFFFF"/>
          </a:solidFill>
          <a:ln>
            <a:noFill/>
          </a:ln>
        </p:spPr>
        <p:txBody>
          <a:bodyPr vert="horz" wrap="square" lIns="83921" tIns="41961" rIns="83921" bIns="41961" numCol="1" anchor="t" anchorCtr="0" compatLnSpc="1">
            <a:prstTxWarp prst="textNoShape">
              <a:avLst/>
            </a:prstTxWarp>
          </a:bodyPr>
          <a:lstStyle/>
          <a:p>
            <a:pPr marL="0" marR="0" lvl="0" indent="0" defTabSz="932279" eaLnBrk="1" fontAlgn="auto" latinLnBrk="0" hangingPunct="1">
              <a:lnSpc>
                <a:spcPct val="100000"/>
              </a:lnSpc>
              <a:spcBef>
                <a:spcPts val="0"/>
              </a:spcBef>
              <a:spcAft>
                <a:spcPts val="0"/>
              </a:spcAft>
              <a:buClrTx/>
              <a:buSzTx/>
              <a:buFontTx/>
              <a:buNone/>
              <a:tabLst/>
              <a:defRPr/>
            </a:pPr>
            <a:endParaRPr kumimoji="0" lang="en-US" sz="1632" b="0" i="0" u="none" strike="noStrike" kern="0" cap="none" spc="0" normalizeH="0" baseline="0" noProof="0">
              <a:ln>
                <a:noFill/>
              </a:ln>
              <a:solidFill>
                <a:srgbClr val="292929"/>
              </a:solidFill>
              <a:effectLst/>
              <a:uLnTx/>
              <a:uFillTx/>
            </a:endParaRPr>
          </a:p>
        </p:txBody>
      </p:sp>
      <p:sp>
        <p:nvSpPr>
          <p:cNvPr id="4" name="Text Placeholder 3"/>
          <p:cNvSpPr>
            <a:spLocks noGrp="1"/>
          </p:cNvSpPr>
          <p:nvPr>
            <p:ph type="body" sz="quarter" idx="10"/>
          </p:nvPr>
        </p:nvSpPr>
        <p:spPr>
          <a:xfrm>
            <a:off x="589647" y="233152"/>
            <a:ext cx="9308263" cy="6416675"/>
          </a:xfrm>
          <a:prstGeom prst="rect">
            <a:avLst/>
          </a:prstGeom>
        </p:spPr>
        <p:txBody>
          <a:bodyPr/>
          <a:lstStyle>
            <a:lvl1pPr marL="0" indent="0">
              <a:buNone/>
              <a:defRPr sz="3599"/>
            </a:lvl1pPr>
            <a:lvl2pPr>
              <a:defRPr sz="3599"/>
            </a:lvl2pPr>
            <a:lvl3pPr>
              <a:defRPr sz="3599"/>
            </a:lvl3pPr>
            <a:lvl4pPr>
              <a:defRPr sz="3599"/>
            </a:lvl4pPr>
            <a:lvl5pPr>
              <a:defRPr sz="3599"/>
            </a:lvl5pPr>
          </a:lstStyle>
          <a:p>
            <a:pPr lvl="0"/>
            <a:r>
              <a:rPr lang="en-US" dirty="0"/>
              <a:t>Click to edit Master text styles</a:t>
            </a:r>
          </a:p>
        </p:txBody>
      </p:sp>
    </p:spTree>
    <p:extLst>
      <p:ext uri="{BB962C8B-B14F-4D97-AF65-F5344CB8AC3E}">
        <p14:creationId xmlns:p14="http://schemas.microsoft.com/office/powerpoint/2010/main" val="191591342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FFFFFF"/>
              </a:solidFill>
            </a:endParaRPr>
          </a:p>
        </p:txBody>
      </p:sp>
      <p:sp>
        <p:nvSpPr>
          <p:cNvPr id="3" name="Text Box 3"/>
          <p:cNvSpPr txBox="1">
            <a:spLocks noChangeArrowheads="1"/>
          </p:cNvSpPr>
          <p:nvPr userDrawn="1"/>
        </p:nvSpPr>
        <p:spPr bwMode="blackWhite">
          <a:xfrm>
            <a:off x="450085" y="5503176"/>
            <a:ext cx="8637119" cy="711824"/>
          </a:xfrm>
          <a:prstGeom prst="rect">
            <a:avLst/>
          </a:prstGeom>
          <a:noFill/>
          <a:ln w="12700">
            <a:noFill/>
            <a:miter lim="800000"/>
            <a:headEnd type="none" w="sm" len="sm"/>
            <a:tailEnd type="none" w="sm" len="sm"/>
          </a:ln>
          <a:effectLst/>
        </p:spPr>
        <p:txBody>
          <a:bodyPr vert="horz" wrap="square" lIns="179238" tIns="143391" rIns="179238" bIns="143391" numCol="1" anchor="t" anchorCtr="0" compatLnSpc="1">
            <a:prstTxWarp prst="textNoShape">
              <a:avLst/>
            </a:prstTxWarp>
            <a:spAutoFit/>
          </a:bodyPr>
          <a:lstStyle/>
          <a:p>
            <a:pPr defTabSz="913650" eaLnBrk="0" hangingPunct="0"/>
            <a:r>
              <a:rPr lang="en-US" sz="686"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13650" eaLnBrk="0" hangingPunct="0"/>
            <a:r>
              <a:rPr lang="en-US" sz="686"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667743" y="2968091"/>
            <a:ext cx="3223021" cy="690695"/>
          </a:xfrm>
          <a:prstGeom prst="rect">
            <a:avLst/>
          </a:prstGeom>
        </p:spPr>
      </p:pic>
    </p:spTree>
    <p:extLst>
      <p:ext uri="{BB962C8B-B14F-4D97-AF65-F5344CB8AC3E}">
        <p14:creationId xmlns:p14="http://schemas.microsoft.com/office/powerpoint/2010/main" val="30505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0134" y="353094"/>
            <a:ext cx="10986231" cy="826002"/>
          </a:xfrm>
          <a:prstGeom prst="rect">
            <a:avLst/>
          </a:prstGeom>
        </p:spPr>
        <p:txBody>
          <a:bodyPr/>
          <a:lstStyle>
            <a:lvl1pPr>
              <a:defRPr>
                <a:solidFill>
                  <a:srgbClr val="008272"/>
                </a:solidFill>
                <a:latin typeface="Segoe UI Light" panose="020B0502040204020203" pitchFamily="34" charset="0"/>
                <a:cs typeface="Segoe UI Light" panose="020B0502040204020203" pitchFamily="34" charset="0"/>
              </a:defRPr>
            </a:lvl1pPr>
          </a:lstStyle>
          <a:p>
            <a:r>
              <a:rPr lang="en-US" dirty="0"/>
              <a:t>Click to edit title</a:t>
            </a:r>
          </a:p>
        </p:txBody>
      </p:sp>
    </p:spTree>
    <p:extLst>
      <p:ext uri="{BB962C8B-B14F-4D97-AF65-F5344CB8AC3E}">
        <p14:creationId xmlns:p14="http://schemas.microsoft.com/office/powerpoint/2010/main" val="2914296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170" y="289511"/>
            <a:ext cx="11652805" cy="89966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405626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11648624"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28934405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3" y="5670380"/>
            <a:ext cx="8960050" cy="884990"/>
          </a:xfrm>
          <a:noFill/>
        </p:spPr>
        <p:txBody>
          <a:bodyPr lIns="146304" tIns="109728" rIns="146304" bIns="109728" anchor="b">
            <a:noAutofit/>
          </a:bodyPr>
          <a:lstStyle>
            <a:lvl1pPr marL="0" indent="0">
              <a:spcBef>
                <a:spcPts val="0"/>
              </a:spcBef>
              <a:buNone/>
              <a:defRPr sz="1960" spc="0" baseline="0">
                <a:gradFill>
                  <a:gsLst>
                    <a:gs pos="0">
                      <a:schemeClr val="tx1"/>
                    </a:gs>
                    <a:gs pos="100000">
                      <a:schemeClr val="tx1"/>
                    </a:gs>
                  </a:gsLst>
                  <a:lin ang="5400000" scaled="0"/>
                </a:gradFill>
                <a:latin typeface="+mn-lt"/>
              </a:defRPr>
            </a:lvl1pPr>
          </a:lstStyle>
          <a:p>
            <a:pPr lvl="0"/>
            <a:r>
              <a:rPr lang="en-US" dirty="0"/>
              <a:t>Speaker Name</a:t>
            </a:r>
          </a:p>
        </p:txBody>
      </p:sp>
      <p:sp>
        <p:nvSpPr>
          <p:cNvPr id="9" name="Title 1"/>
          <p:cNvSpPr>
            <a:spLocks noGrp="1"/>
          </p:cNvSpPr>
          <p:nvPr>
            <p:ph type="title" hasCustomPrompt="1"/>
          </p:nvPr>
        </p:nvSpPr>
        <p:spPr>
          <a:xfrm>
            <a:off x="269232" y="2075840"/>
            <a:ext cx="11650424" cy="1801436"/>
          </a:xfrm>
          <a:noFill/>
        </p:spPr>
        <p:txBody>
          <a:bodyPr lIns="146304" tIns="91440" rIns="146304" bIns="91440" anchor="t" anchorCtr="0"/>
          <a:lstStyle>
            <a:lvl1pPr>
              <a:defRPr sz="5293" spc="-98" baseline="0">
                <a:gradFill>
                  <a:gsLst>
                    <a:gs pos="3333">
                      <a:schemeClr val="tx1"/>
                    </a:gs>
                    <a:gs pos="39000">
                      <a:schemeClr val="tx1"/>
                    </a:gs>
                  </a:gsLst>
                  <a:lin ang="5400000" scaled="0"/>
                </a:gradFill>
              </a:defRPr>
            </a:lvl1pPr>
          </a:lstStyle>
          <a:p>
            <a:r>
              <a:rPr lang="en-US" dirty="0"/>
              <a:t>Presentation title</a:t>
            </a:r>
          </a:p>
        </p:txBody>
      </p:sp>
      <p:sp>
        <p:nvSpPr>
          <p:cNvPr id="4" name="Freeform 3"/>
          <p:cNvSpPr>
            <a:spLocks noChangeAspect="1" noEditPoints="1"/>
          </p:cNvSpPr>
          <p:nvPr userDrawn="1"/>
        </p:nvSpPr>
        <p:spPr bwMode="black">
          <a:xfrm>
            <a:off x="10127231" y="5984140"/>
            <a:ext cx="1607206" cy="40344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19" tIns="44810" rIns="89619" bIns="44810" numCol="1" anchor="t" anchorCtr="0" compatLnSpc="1">
            <a:prstTxWarp prst="textNoShape">
              <a:avLst/>
            </a:prstTxWarp>
          </a:bodyPr>
          <a:lstStyle/>
          <a:p>
            <a:pPr defTabSz="914180"/>
            <a:endParaRPr lang="en-US" sz="1764">
              <a:solidFill>
                <a:srgbClr val="404040"/>
              </a:solidFill>
            </a:endParaRPr>
          </a:p>
        </p:txBody>
      </p:sp>
      <p:sp>
        <p:nvSpPr>
          <p:cNvPr id="6" name="Text Placeholder 2"/>
          <p:cNvSpPr>
            <a:spLocks noGrp="1"/>
          </p:cNvSpPr>
          <p:nvPr>
            <p:ph type="body" sz="quarter" idx="13" hasCustomPrompt="1"/>
          </p:nvPr>
        </p:nvSpPr>
        <p:spPr>
          <a:xfrm>
            <a:off x="269232" y="301617"/>
            <a:ext cx="3583210" cy="566950"/>
          </a:xfrm>
        </p:spPr>
        <p:txBody>
          <a:bodyPr lIns="182880" tIns="146304" rIns="182880" bIns="146304"/>
          <a:lstStyle>
            <a:lvl1pPr marL="0" indent="0">
              <a:buNone/>
              <a:defRPr sz="1960">
                <a:latin typeface="+mn-lt"/>
              </a:defRPr>
            </a:lvl1pPr>
            <a:lvl2pPr marL="336076" indent="0">
              <a:buNone/>
              <a:defRPr sz="1960"/>
            </a:lvl2pPr>
            <a:lvl3pPr marL="560127" indent="0">
              <a:buNone/>
              <a:defRPr sz="1960"/>
            </a:lvl3pPr>
            <a:lvl4pPr marL="784178" indent="0">
              <a:buNone/>
              <a:defRPr sz="1960"/>
            </a:lvl4pPr>
            <a:lvl5pPr marL="1008229" indent="0">
              <a:buNone/>
              <a:defRPr sz="1960"/>
            </a:lvl5pPr>
          </a:lstStyle>
          <a:p>
            <a:pPr lvl="0"/>
            <a:r>
              <a:rPr lang="en-US" dirty="0"/>
              <a:t>Session Code Here</a:t>
            </a:r>
          </a:p>
        </p:txBody>
      </p:sp>
    </p:spTree>
    <p:extLst>
      <p:ext uri="{BB962C8B-B14F-4D97-AF65-F5344CB8AC3E}">
        <p14:creationId xmlns:p14="http://schemas.microsoft.com/office/powerpoint/2010/main" val="1712477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184808"/>
          </a:xfrm>
        </p:spPr>
        <p:txBody>
          <a:bodyPr>
            <a:sp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6516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16249" y="1635896"/>
            <a:ext cx="8603408" cy="4931036"/>
          </a:xfrm>
        </p:spPr>
        <p:txBody>
          <a:bodyPr wrap="square">
            <a:noAutofit/>
          </a:bodyPr>
          <a:lstStyle>
            <a:lvl3pPr>
              <a:defRPr sz="2352"/>
            </a:lvl3pPr>
            <a:lvl4pPr>
              <a:defRPr sz="1960"/>
            </a:lvl4pPr>
            <a:lvl5pPr>
              <a:defRPr sz="19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marL="0" indent="0">
              <a:buNone/>
              <a:defRPr kumimoji="0" lang="en-US" sz="2352"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tabLst/>
              <a:defRPr/>
            </a:pPr>
            <a:r>
              <a:rPr lang="en-US" dirty="0"/>
              <a:t>Click to edit Master text styles</a:t>
            </a:r>
          </a:p>
        </p:txBody>
      </p:sp>
    </p:spTree>
    <p:extLst>
      <p:ext uri="{BB962C8B-B14F-4D97-AF65-F5344CB8AC3E}">
        <p14:creationId xmlns:p14="http://schemas.microsoft.com/office/powerpoint/2010/main" val="339248570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65361" y="2084173"/>
            <a:ext cx="9858104" cy="1793104"/>
          </a:xfrm>
        </p:spPr>
        <p:txBody>
          <a:bodyPr/>
          <a:lstStyle>
            <a:lvl1pPr>
              <a:defRPr sz="4704" baseline="0"/>
            </a:lvl1pPr>
          </a:lstStyle>
          <a:p>
            <a:r>
              <a:rPr lang="en-US" dirty="0"/>
              <a:t>Click to edit Master title style</a:t>
            </a:r>
          </a:p>
        </p:txBody>
      </p:sp>
    </p:spTree>
    <p:extLst>
      <p:ext uri="{BB962C8B-B14F-4D97-AF65-F5344CB8AC3E}">
        <p14:creationId xmlns:p14="http://schemas.microsoft.com/office/powerpoint/2010/main" val="256066607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1"/>
          </p:nvPr>
        </p:nvSpPr>
        <p:spPr>
          <a:xfrm>
            <a:off x="277510" y="1635896"/>
            <a:ext cx="2688574" cy="4931036"/>
          </a:xfrm>
        </p:spPr>
        <p:txBody>
          <a:bodyPr>
            <a:noAutofit/>
          </a:bodyPr>
          <a:lstStyle>
            <a:lvl1pPr>
              <a:defRPr kumimoji="0" lang="en-US" sz="2352"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895974" rtl="0" eaLnBrk="1" fontAlgn="auto" latinLnBrk="0" hangingPunct="1">
              <a:lnSpc>
                <a:spcPct val="100000"/>
              </a:lnSpc>
              <a:spcBef>
                <a:spcPct val="0"/>
              </a:spcBef>
              <a:spcAft>
                <a:spcPts val="0"/>
              </a:spcAft>
              <a:buClrTx/>
              <a:buSzTx/>
              <a:buFont typeface="Arial" pitchFamily="34" charset="0"/>
              <a:buNone/>
              <a:tabLst/>
              <a:defRPr/>
            </a:pPr>
            <a:r>
              <a:rPr lang="en-US" dirty="0"/>
              <a:t>Click to edit Master text styles</a:t>
            </a:r>
          </a:p>
        </p:txBody>
      </p:sp>
    </p:spTree>
    <p:extLst>
      <p:ext uri="{BB962C8B-B14F-4D97-AF65-F5344CB8AC3E}">
        <p14:creationId xmlns:p14="http://schemas.microsoft.com/office/powerpoint/2010/main" val="35628533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3" name="Statement"/>
          <p:cNvSpPr>
            <a:spLocks noGrp="1"/>
          </p:cNvSpPr>
          <p:nvPr>
            <p:ph type="ctrTitle" hasCustomPrompt="1"/>
          </p:nvPr>
        </p:nvSpPr>
        <p:spPr>
          <a:xfrm>
            <a:off x="769265" y="2709520"/>
            <a:ext cx="10719432" cy="1266359"/>
          </a:xfrm>
          <a:prstGeom prst="rect">
            <a:avLst/>
          </a:prstGeom>
        </p:spPr>
        <p:txBody>
          <a:bodyPr>
            <a:noAutofit/>
          </a:bodyPr>
          <a:lstStyle>
            <a:lvl1pPr algn="ctr">
              <a:defRPr sz="8000"/>
            </a:lvl1pPr>
          </a:lstStyle>
          <a:p>
            <a:pPr algn="ctr"/>
            <a:r>
              <a:rPr lang="en-US" sz="7998" dirty="0"/>
              <a:t>Statement</a:t>
            </a:r>
          </a:p>
        </p:txBody>
      </p:sp>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57871462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wrap="square" lIns="182880" tIns="146304" rIns="182880" bIns="146304" anchor="ctr">
            <a:noAutofit/>
          </a:bodyPr>
          <a:lstStyle>
            <a:lvl1pPr>
              <a:lnSpc>
                <a:spcPct val="95000"/>
              </a:lnSpc>
              <a:spcBef>
                <a:spcPts val="0"/>
              </a:spcBef>
              <a:spcAft>
                <a:spcPts val="1600"/>
              </a:spcAft>
              <a:defRPr lang="en-US" sz="3528"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1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869376734"/>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spcAft>
                <a:spcPts val="1600"/>
              </a:spcAft>
              <a:buFont typeface="Arial" pitchFamily="34" charset="0"/>
              <a:buNone/>
            </a:pPr>
            <a:r>
              <a:rPr lang="en-US" dirty="0"/>
              <a:t>Click to edit Master text styles</a:t>
            </a:r>
          </a:p>
        </p:txBody>
      </p:sp>
      <p:sp>
        <p:nvSpPr>
          <p:cNvPr id="6" name="Text Placeholder 8"/>
          <p:cNvSpPr>
            <a:spLocks noGrp="1"/>
          </p:cNvSpPr>
          <p:nvPr>
            <p:ph type="body" sz="quarter" idx="16" hasCustomPrompt="1"/>
          </p:nvPr>
        </p:nvSpPr>
        <p:spPr>
          <a:xfrm>
            <a:off x="269172" y="291070"/>
            <a:ext cx="11650487" cy="896552"/>
          </a:xfrm>
        </p:spPr>
        <p:txBody>
          <a:bodyPr vert="horz" lIns="182880" tIns="146304" rIns="182880" bIns="146304" rtlCol="0" anchor="t">
            <a:noAutofit/>
          </a:bodyPr>
          <a:lstStyle>
            <a:lvl1pPr marL="0" indent="0"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a:t>Click to edit master text styles</a:t>
            </a:r>
          </a:p>
        </p:txBody>
      </p:sp>
      <p:sp>
        <p:nvSpPr>
          <p:cNvPr id="5" name="Title 1"/>
          <p:cNvSpPr>
            <a:spLocks noGrp="1"/>
          </p:cNvSpPr>
          <p:nvPr>
            <p:ph type="ctrTitle" hasCustomPrompt="1"/>
          </p:nvPr>
        </p:nvSpPr>
        <p:spPr>
          <a:xfrm>
            <a:off x="269170" y="1507552"/>
            <a:ext cx="3853643" cy="384289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525" rtl="0" eaLnBrk="1" fontAlgn="base" latinLnBrk="0" hangingPunct="1">
              <a:lnSpc>
                <a:spcPct val="100000"/>
              </a:lnSpc>
              <a:spcBef>
                <a:spcPct val="0"/>
              </a:spcBef>
              <a:spcAft>
                <a:spcPct val="0"/>
              </a:spcAft>
              <a:buFontTx/>
              <a:buNone/>
            </a:pPr>
            <a:r>
              <a:rPr lang="en-US" dirty="0"/>
              <a:t>Click to edit master title style</a:t>
            </a:r>
          </a:p>
        </p:txBody>
      </p:sp>
    </p:spTree>
    <p:extLst>
      <p:ext uri="{BB962C8B-B14F-4D97-AF65-F5344CB8AC3E}">
        <p14:creationId xmlns:p14="http://schemas.microsoft.com/office/powerpoint/2010/main" val="1271768693"/>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50126" y="2980724"/>
            <a:ext cx="7169534" cy="896552"/>
          </a:xfrm>
        </p:spPr>
        <p:txBody>
          <a:bodyPr vert="horz" wrap="square" lIns="182880" tIns="146304" rIns="182880" bIns="146304" rtlCol="0" anchor="ctr">
            <a:noAutofit/>
          </a:bodyPr>
          <a:lstStyle>
            <a:lvl1pPr>
              <a:defRPr lang="en-US" sz="3528"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895974" rtl="0" eaLnBrk="1" latinLnBrk="0" hangingPunct="1">
              <a:spcBef>
                <a:spcPct val="20000"/>
              </a:spcBef>
              <a:buFont typeface="Arial" pitchFamily="34" charset="0"/>
              <a:buNone/>
            </a:pPr>
            <a:r>
              <a:rPr lang="en-US" dirty="0"/>
              <a:t>Click to edit Master text styles</a:t>
            </a:r>
          </a:p>
        </p:txBody>
      </p:sp>
      <p:sp>
        <p:nvSpPr>
          <p:cNvPr id="7" name="Picture Placeholder 12"/>
          <p:cNvSpPr>
            <a:spLocks noGrp="1"/>
          </p:cNvSpPr>
          <p:nvPr>
            <p:ph type="pic" sz="quarter" idx="16"/>
          </p:nvPr>
        </p:nvSpPr>
        <p:spPr>
          <a:xfrm>
            <a:off x="269169" y="1505896"/>
            <a:ext cx="3853623" cy="3846208"/>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a:t>Click icon to add picture</a:t>
            </a:r>
          </a:p>
        </p:txBody>
      </p:sp>
      <p:sp>
        <p:nvSpPr>
          <p:cNvPr id="3" name="Title 2"/>
          <p:cNvSpPr>
            <a:spLocks noGrp="1"/>
          </p:cNvSpPr>
          <p:nvPr>
            <p:ph type="title"/>
          </p:nvPr>
        </p:nvSpPr>
        <p:spPr/>
        <p:txBody>
          <a:bodyPr wrap="none" lIns="182880" tIns="146304" rIns="182880" bIns="146304"/>
          <a:lstStyle/>
          <a:p>
            <a:r>
              <a:rPr lang="en-US" dirty="0"/>
              <a:t>Click to edit Master title style</a:t>
            </a:r>
          </a:p>
        </p:txBody>
      </p:sp>
    </p:spTree>
    <p:extLst>
      <p:ext uri="{BB962C8B-B14F-4D97-AF65-F5344CB8AC3E}">
        <p14:creationId xmlns:p14="http://schemas.microsoft.com/office/powerpoint/2010/main" val="868349158"/>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1504822"/>
          </a:xfrm>
        </p:spPr>
        <p:txBody>
          <a:bodyPr>
            <a:spAutoFit/>
          </a:bodyPr>
          <a:lstStyle>
            <a:lvl1pPr>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72574" indent="-236498">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60069" indent="-336076">
              <a:defRPr lang="en-US" sz="2352"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1960"/>
            </a:lvl4pPr>
            <a:lvl5pPr>
              <a:defRPr sz="1960"/>
            </a:lvl5pPr>
          </a:lstStyle>
          <a:p>
            <a:pPr marL="0" lvl="0" indent="0" algn="l" defTabSz="895974" rtl="0" eaLnBrk="1" latinLnBrk="0" hangingPunct="1">
              <a:spcBef>
                <a:spcPct val="20000"/>
              </a:spcBef>
              <a:spcAft>
                <a:spcPts val="800"/>
              </a:spcAft>
              <a:buFont typeface="Arial" pitchFamily="34" charset="0"/>
              <a:buNone/>
            </a:pPr>
            <a:r>
              <a:rPr lang="en-US" dirty="0"/>
              <a:t>Click to edit Master text styles</a:t>
            </a:r>
          </a:p>
          <a:p>
            <a:pPr marL="0" marR="0" lvl="1" indent="0" algn="l" defTabSz="895974" rtl="0" eaLnBrk="1" fontAlgn="auto" latinLnBrk="0" hangingPunct="1">
              <a:lnSpc>
                <a:spcPct val="90000"/>
              </a:lnSpc>
              <a:spcBef>
                <a:spcPct val="20000"/>
              </a:spcBef>
              <a:spcAft>
                <a:spcPts val="800"/>
              </a:spcAft>
              <a:buClr>
                <a:schemeClr val="tx1"/>
              </a:buClr>
              <a:buSzPct val="90000"/>
              <a:buFont typeface="Arial" pitchFamily="34" charset="0"/>
              <a:buNone/>
              <a:tabLst/>
            </a:pPr>
            <a:r>
              <a:rPr lang="en-US" dirty="0"/>
              <a:t>Second level</a:t>
            </a:r>
          </a:p>
          <a:p>
            <a:pPr marL="447986" lvl="2" indent="-223993" algn="l" defTabSz="895974" rtl="0" eaLnBrk="1" latinLnBrk="0" hangingPunct="1">
              <a:spcBef>
                <a:spcPct val="20000"/>
              </a:spcBef>
              <a:spcAft>
                <a:spcPts val="800"/>
              </a:spcAft>
              <a:buFont typeface="Arial" pitchFamily="34" charset="0"/>
              <a:buChar char="•"/>
            </a:pPr>
            <a:r>
              <a:rPr lang="en-US" dirty="0"/>
              <a:t>Third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536058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790164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9948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69169" y="2262478"/>
            <a:ext cx="1532066" cy="316989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8" name="Picture Placeholder 12"/>
          <p:cNvSpPr>
            <a:spLocks noGrp="1"/>
          </p:cNvSpPr>
          <p:nvPr>
            <p:ph type="pic" sz="quarter" idx="18"/>
          </p:nvPr>
        </p:nvSpPr>
        <p:spPr>
          <a:xfrm>
            <a:off x="4650526" y="2256322"/>
            <a:ext cx="3168528" cy="31822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9" name="Picture Placeholder 12"/>
          <p:cNvSpPr>
            <a:spLocks noGrp="1"/>
          </p:cNvSpPr>
          <p:nvPr>
            <p:ph type="pic" sz="quarter" idx="19"/>
          </p:nvPr>
        </p:nvSpPr>
        <p:spPr>
          <a:xfrm>
            <a:off x="8093676" y="2257102"/>
            <a:ext cx="3825981" cy="3180644"/>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568"/>
            </a:lvl1pPr>
          </a:lstStyle>
          <a:p>
            <a:r>
              <a:rPr lang="en-US"/>
              <a:t>Click icon to add picture</a:t>
            </a:r>
            <a:endParaRPr lang="en-US" dirty="0"/>
          </a:p>
        </p:txBody>
      </p:sp>
      <p:sp>
        <p:nvSpPr>
          <p:cNvPr id="10" name="Picture Placeholder 12"/>
          <p:cNvSpPr>
            <a:spLocks noGrp="1"/>
          </p:cNvSpPr>
          <p:nvPr>
            <p:ph type="pic" sz="quarter" idx="20"/>
          </p:nvPr>
        </p:nvSpPr>
        <p:spPr>
          <a:xfrm>
            <a:off x="2075863" y="2256137"/>
            <a:ext cx="2300037" cy="318257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18525" rtl="0" eaLnBrk="1" fontAlgn="base" latinLnBrk="0" hangingPunct="1">
              <a:lnSpc>
                <a:spcPct val="95000"/>
              </a:lnSpc>
              <a:spcBef>
                <a:spcPts val="0"/>
              </a:spcBef>
              <a:spcAft>
                <a:spcPts val="0"/>
              </a:spcAft>
              <a:buClr>
                <a:schemeClr val="accent1"/>
              </a:buClr>
              <a:buSzPct val="110000"/>
              <a:buFont typeface="Avenir LT Pro 45 Book" charset="0"/>
              <a:buNone/>
              <a:tabLst/>
              <a:defRPr sz="1568"/>
            </a:lvl1p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346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8" name="Date Placeholder 7"/>
          <p:cNvSpPr>
            <a:spLocks noGrp="1"/>
          </p:cNvSpPr>
          <p:nvPr>
            <p:ph type="dt" sz="half" idx="10"/>
          </p:nvPr>
        </p:nvSpPr>
        <p:spPr>
          <a:xfrm>
            <a:off x="8532178" y="6356351"/>
            <a:ext cx="3051269" cy="365760"/>
          </a:xfrm>
          <a:prstGeom prst="rect">
            <a:avLst/>
          </a:prstGeom>
        </p:spPr>
        <p:txBody>
          <a:bodyPr/>
          <a:lstStyle/>
          <a:p>
            <a:pPr algn="r" defTabSz="914180"/>
            <a:fld id="{85526287-B2AA-4534-9616-8C1371A5F2E4}" type="datetime1">
              <a:rPr lang="en-US" smtClean="0">
                <a:solidFill>
                  <a:srgbClr val="FFFFFF"/>
                </a:solidFill>
              </a:rPr>
              <a:pPr algn="r" defTabSz="914180"/>
              <a:t>3/28/2017</a:t>
            </a:fld>
            <a:endParaRPr lang="en-US" sz="1600">
              <a:solidFill>
                <a:srgbClr val="00188F">
                  <a:shade val="50000"/>
                </a:srgbClr>
              </a:solidFill>
            </a:endParaRPr>
          </a:p>
        </p:txBody>
      </p:sp>
      <p:sp>
        <p:nvSpPr>
          <p:cNvPr id="9" name="Slide Number Placeholder 8"/>
          <p:cNvSpPr>
            <a:spLocks noGrp="1"/>
          </p:cNvSpPr>
          <p:nvPr>
            <p:ph type="sldNum" sz="quarter" idx="11"/>
          </p:nvPr>
        </p:nvSpPr>
        <p:spPr>
          <a:xfrm>
            <a:off x="816652" y="6356351"/>
            <a:ext cx="2640912" cy="365760"/>
          </a:xfrm>
          <a:prstGeom prst="rect">
            <a:avLst/>
          </a:prstGeom>
        </p:spPr>
        <p:txBody>
          <a:bodyPr/>
          <a:lstStyle/>
          <a:p>
            <a:pPr defTabSz="914180"/>
            <a:fld id="{0C2EF4DC-10BE-438D-A0C2-4265DEFE2ED1}" type="slidenum">
              <a:rPr lang="en-US" smtClean="0">
                <a:solidFill>
                  <a:srgbClr val="00188F">
                    <a:shade val="50000"/>
                  </a:srgbClr>
                </a:solidFill>
              </a:rPr>
              <a:pPr defTabSz="914180"/>
              <a:t>‹#›</a:t>
            </a:fld>
            <a:endParaRPr lang="en-US" dirty="0">
              <a:solidFill>
                <a:srgbClr val="00188F">
                  <a:shade val="50000"/>
                </a:srgbClr>
              </a:solidFill>
            </a:endParaRPr>
          </a:p>
        </p:txBody>
      </p:sp>
      <p:sp>
        <p:nvSpPr>
          <p:cNvPr id="10" name="Footer Placeholder 9"/>
          <p:cNvSpPr>
            <a:spLocks noGrp="1"/>
          </p:cNvSpPr>
          <p:nvPr>
            <p:ph type="ftr" sz="quarter" idx="12"/>
          </p:nvPr>
        </p:nvSpPr>
        <p:spPr>
          <a:xfrm>
            <a:off x="3863858" y="6356351"/>
            <a:ext cx="4672383" cy="365760"/>
          </a:xfrm>
          <a:prstGeom prst="rect">
            <a:avLst/>
          </a:prstGeom>
        </p:spPr>
        <p:txBody>
          <a:bodyPr/>
          <a:lstStyle/>
          <a:p>
            <a:pPr defTabSz="914180"/>
            <a:endParaRPr lang="en-US" sz="1600" dirty="0">
              <a:solidFill>
                <a:srgbClr val="00188F">
                  <a:shade val="50000"/>
                </a:srgbClr>
              </a:solidFill>
            </a:endParaRPr>
          </a:p>
        </p:txBody>
      </p:sp>
    </p:spTree>
    <p:extLst>
      <p:ext uri="{BB962C8B-B14F-4D97-AF65-F5344CB8AC3E}">
        <p14:creationId xmlns:p14="http://schemas.microsoft.com/office/powerpoint/2010/main" val="4091958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034" y="3877271"/>
            <a:ext cx="6271784" cy="1794661"/>
          </a:xfrm>
          <a:noFill/>
        </p:spPr>
        <p:txBody>
          <a:bodyPr lIns="146304" tIns="109728" rIns="146304" bIns="109728">
            <a:noAutofit/>
          </a:bodyPr>
          <a:lstStyle>
            <a:lvl1pPr marL="0" indent="0">
              <a:spcBef>
                <a:spcPts val="0"/>
              </a:spcBef>
              <a:buNone/>
              <a:defRPr sz="3528"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69233" y="2075840"/>
            <a:ext cx="9858042" cy="1801436"/>
          </a:xfrm>
          <a:noFill/>
        </p:spPr>
        <p:txBody>
          <a:bodyPr lIns="146304" tIns="91440" rIns="146304" bIns="91440" anchor="t" anchorCtr="0"/>
          <a:lstStyle>
            <a:lvl1pPr>
              <a:defRPr sz="5881" spc="-98"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Tree>
    <p:extLst>
      <p:ext uri="{BB962C8B-B14F-4D97-AF65-F5344CB8AC3E}">
        <p14:creationId xmlns:p14="http://schemas.microsoft.com/office/powerpoint/2010/main" val="1497828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169" y="2084172"/>
            <a:ext cx="8961914"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232" y="2084187"/>
            <a:ext cx="8961851" cy="179309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9" y="471123"/>
            <a:ext cx="2506819" cy="537212"/>
          </a:xfrm>
          <a:prstGeom prst="rect">
            <a:avLst/>
          </a:prstGeom>
        </p:spPr>
      </p:pic>
      <p:sp>
        <p:nvSpPr>
          <p:cNvPr id="5" name="Text Placeholder 4"/>
          <p:cNvSpPr>
            <a:spLocks noGrp="1"/>
          </p:cNvSpPr>
          <p:nvPr>
            <p:ph type="body" sz="quarter" idx="12" hasCustomPrompt="1"/>
          </p:nvPr>
        </p:nvSpPr>
        <p:spPr>
          <a:xfrm>
            <a:off x="269231" y="3878574"/>
            <a:ext cx="8961852" cy="1792326"/>
          </a:xfrm>
          <a:noFill/>
        </p:spPr>
        <p:txBody>
          <a:bodyPr lIns="146304" tIns="109728" rIns="146304" bIns="109728">
            <a:noAutofit/>
          </a:bodyPr>
          <a:lstStyle>
            <a:lvl1pPr marL="0" indent="0">
              <a:spcBef>
                <a:spcPts val="0"/>
              </a:spcBef>
              <a:buNone/>
              <a:defRPr sz="3528"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69288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411853659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32" y="2081644"/>
            <a:ext cx="8961851" cy="1795633"/>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232" y="3877276"/>
            <a:ext cx="8961851"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49698" y="471124"/>
            <a:ext cx="2506819" cy="537212"/>
          </a:xfrm>
          <a:prstGeom prst="rect">
            <a:avLst/>
          </a:prstGeom>
        </p:spPr>
      </p:pic>
    </p:spTree>
    <p:extLst>
      <p:ext uri="{BB962C8B-B14F-4D97-AF65-F5344CB8AC3E}">
        <p14:creationId xmlns:p14="http://schemas.microsoft.com/office/powerpoint/2010/main" val="396712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69169" y="2084172"/>
            <a:ext cx="8961914" cy="358620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69" y="2081644"/>
            <a:ext cx="8961914" cy="3591850"/>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169" y="3877271"/>
            <a:ext cx="8961914" cy="1793105"/>
          </a:xfrm>
          <a:noFill/>
        </p:spPr>
        <p:txBody>
          <a:bodyPr lIns="146304" tIns="109728" rIns="146304" bIns="109728">
            <a:noAutofit/>
          </a:bodyPr>
          <a:lstStyle>
            <a:lvl1pPr marL="0" indent="0">
              <a:spcBef>
                <a:spcPts val="0"/>
              </a:spcBef>
              <a:buNone/>
              <a:defRPr sz="3528" spc="0" baseline="0">
                <a:gradFill>
                  <a:gsLst>
                    <a:gs pos="0">
                      <a:srgbClr val="FFFFFF"/>
                    </a:gs>
                    <a:gs pos="100000">
                      <a:srgbClr val="FFFFFF"/>
                    </a:gs>
                  </a:gsLst>
                  <a:lin ang="5400000" scaled="0"/>
                </a:gradFill>
                <a:latin typeface="+mj-lt"/>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202674" y="470410"/>
            <a:ext cx="1522007" cy="326167"/>
          </a:xfrm>
          <a:prstGeom prst="rect">
            <a:avLst/>
          </a:prstGeom>
        </p:spPr>
      </p:pic>
    </p:spTree>
    <p:extLst>
      <p:ext uri="{BB962C8B-B14F-4D97-AF65-F5344CB8AC3E}">
        <p14:creationId xmlns:p14="http://schemas.microsoft.com/office/powerpoint/2010/main" val="627640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188826" cy="6858000"/>
          </a:xfrm>
          <a:prstGeom prst="rect">
            <a:avLst/>
          </a:prstGeom>
        </p:spPr>
      </p:pic>
      <p:sp>
        <p:nvSpPr>
          <p:cNvPr id="18" name="Rectangle 17"/>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232"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9232" y="3880390"/>
            <a:ext cx="7171087" cy="1789991"/>
          </a:xfrm>
        </p:spPr>
        <p:txBody>
          <a:bodyPr tIns="109728" bIns="109728">
            <a:noAutofit/>
          </a:bodyPr>
          <a:lstStyle>
            <a:lvl1pPr marL="0" indent="0">
              <a:spcBef>
                <a:spcPts val="0"/>
              </a:spcBef>
              <a:buNone/>
              <a:defRPr sz="3136" baseline="0">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507704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188826" cy="6858000"/>
          </a:xfrm>
          <a:prstGeom prst="rect">
            <a:avLst/>
          </a:prstGeom>
        </p:spPr>
      </p:pic>
      <p:sp>
        <p:nvSpPr>
          <p:cNvPr id="20" name="Rectangle 19"/>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3"/>
            <a:ext cx="7171087" cy="1793104"/>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204542" y="470410"/>
            <a:ext cx="1522007" cy="326167"/>
          </a:xfrm>
          <a:prstGeom prst="rect">
            <a:avLst/>
          </a:prstGeom>
        </p:spPr>
      </p:pic>
    </p:spTree>
    <p:extLst>
      <p:ext uri="{BB962C8B-B14F-4D97-AF65-F5344CB8AC3E}">
        <p14:creationId xmlns:p14="http://schemas.microsoft.com/office/powerpoint/2010/main" val="866289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90"/>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5381246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4" y="0"/>
            <a:ext cx="12187096"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69169" y="2084172"/>
            <a:ext cx="6273340"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3"/>
            <a:ext cx="6274896"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3880364"/>
            <a:ext cx="6274896" cy="1789991"/>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49233" y="6061422"/>
            <a:ext cx="1522007" cy="326167"/>
          </a:xfrm>
          <a:prstGeom prst="rect">
            <a:avLst/>
          </a:prstGeom>
        </p:spPr>
      </p:pic>
    </p:spTree>
    <p:extLst>
      <p:ext uri="{BB962C8B-B14F-4D97-AF65-F5344CB8AC3E}">
        <p14:creationId xmlns:p14="http://schemas.microsoft.com/office/powerpoint/2010/main" val="4099219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3048333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188826" cy="685799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7169531" cy="3586208"/>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89512"/>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7171087" cy="1794808"/>
          </a:xfrm>
          <a:noFill/>
        </p:spPr>
        <p:txBody>
          <a:bodyPr lIns="146304" tIns="91440" rIns="146304" bIns="91440" anchor="t" anchorCtr="0"/>
          <a:lstStyle>
            <a:lvl1pPr>
              <a:defRPr sz="5881"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p:nvPr>
        </p:nvSpPr>
        <p:spPr bwMode="ltGray">
          <a:xfrm>
            <a:off x="267613" y="3880390"/>
            <a:ext cx="7171087" cy="1789991"/>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Click to edit Master text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12" y="470410"/>
            <a:ext cx="1522007" cy="326167"/>
          </a:xfrm>
          <a:prstGeom prst="rect">
            <a:avLst/>
          </a:prstGeom>
        </p:spPr>
      </p:pic>
    </p:spTree>
    <p:extLst>
      <p:ext uri="{BB962C8B-B14F-4D97-AF65-F5344CB8AC3E}">
        <p14:creationId xmlns:p14="http://schemas.microsoft.com/office/powerpoint/2010/main" val="307318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695015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1" y="1"/>
            <a:ext cx="12188203" cy="685616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169" y="2084172"/>
            <a:ext cx="5377148" cy="448276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9"/>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2468"/>
            <a:ext cx="5378705" cy="2691360"/>
          </a:xfrm>
          <a:noFill/>
        </p:spPr>
        <p:txBody>
          <a:bodyPr lIns="146304" tIns="91440" rIns="146304" bIns="91440" anchor="t" anchorCtr="0"/>
          <a:lstStyle>
            <a:lvl1pPr>
              <a:defRPr sz="5293" spc="-98" baseline="0">
                <a:gradFill>
                  <a:gsLst>
                    <a:gs pos="5833">
                      <a:srgbClr val="FFFFFF"/>
                    </a:gs>
                    <a:gs pos="18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ltGray">
          <a:xfrm>
            <a:off x="267613" y="4773828"/>
            <a:ext cx="5378705" cy="1793104"/>
          </a:xfrm>
          <a:noFill/>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2901630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 Blue Blank">
    <p:bg>
      <p:bgPr>
        <a:solidFill>
          <a:srgbClr val="004086"/>
        </a:solidFill>
        <a:effectLst/>
      </p:bgPr>
    </p:bg>
    <p:spTree>
      <p:nvGrpSpPr>
        <p:cNvPr id="1" name=""/>
        <p:cNvGrpSpPr/>
        <p:nvPr/>
      </p:nvGrpSpPr>
      <p:grpSpPr>
        <a:xfrm>
          <a:off x="0" y="0"/>
          <a:ext cx="0" cy="0"/>
          <a:chOff x="0" y="0"/>
          <a:chExt cx="0" cy="0"/>
        </a:xfrm>
      </p:grpSpPr>
      <p:pic>
        <p:nvPicPr>
          <p:cNvPr id="4"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spTree>
    <p:extLst>
      <p:ext uri="{BB962C8B-B14F-4D97-AF65-F5344CB8AC3E}">
        <p14:creationId xmlns:p14="http://schemas.microsoft.com/office/powerpoint/2010/main" val="94998317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8" name="Rectangle 17"/>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13" y="2084172"/>
            <a:ext cx="7171087" cy="2689656"/>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73827"/>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3933392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71" y="3"/>
            <a:ext cx="12187089" cy="6857996"/>
          </a:xfrm>
          <a:prstGeom prst="rect">
            <a:avLst/>
          </a:prstGeom>
        </p:spPr>
      </p:pic>
      <p:sp>
        <p:nvSpPr>
          <p:cNvPr id="19" name="Rectangle 18"/>
          <p:cNvSpPr/>
          <p:nvPr userDrawn="1"/>
        </p:nvSpPr>
        <p:spPr bwMode="gray">
          <a:xfrm>
            <a:off x="269169" y="2084172"/>
            <a:ext cx="7169531" cy="2689656"/>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291068"/>
            <a:ext cx="1792383" cy="17931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67613" y="2084172"/>
            <a:ext cx="7171087" cy="2689655"/>
          </a:xfrm>
          <a:noFill/>
        </p:spPr>
        <p:txBody>
          <a:bodyPr vert="horz" wrap="square" lIns="146304" tIns="91440" rIns="146304" bIns="91440" rtlCol="0" anchor="t" anchorCtr="0">
            <a:noAutofit/>
          </a:bodyPr>
          <a:lstStyle>
            <a:lvl1pPr>
              <a:defRPr lang="en-US" sz="5881" spc="-98" baseline="0" dirty="0">
                <a:gradFill>
                  <a:gsLst>
                    <a:gs pos="5833">
                      <a:srgbClr val="FFFFFF"/>
                    </a:gs>
                    <a:gs pos="18000">
                      <a:srgbClr val="FFFFFF"/>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269169" y="4769656"/>
            <a:ext cx="5378705" cy="1793104"/>
          </a:xfrm>
        </p:spPr>
        <p:txBody>
          <a:bodyPr tIns="109728" bIns="109728">
            <a:noAutofit/>
          </a:bodyPr>
          <a:lstStyle>
            <a:lvl1pPr marL="0" indent="0">
              <a:spcBef>
                <a:spcPts val="0"/>
              </a:spcBef>
              <a:buNone/>
              <a:defRPr sz="3136">
                <a:gradFill>
                  <a:gsLst>
                    <a:gs pos="1250">
                      <a:srgbClr val="FFFFFF"/>
                    </a:gs>
                    <a:gs pos="99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609" y="471124"/>
            <a:ext cx="1522007" cy="326167"/>
          </a:xfrm>
          <a:prstGeom prst="rect">
            <a:avLst/>
          </a:prstGeom>
        </p:spPr>
      </p:pic>
    </p:spTree>
    <p:extLst>
      <p:ext uri="{BB962C8B-B14F-4D97-AF65-F5344CB8AC3E}">
        <p14:creationId xmlns:p14="http://schemas.microsoft.com/office/powerpoint/2010/main" val="26124183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69232" y="2084186"/>
            <a:ext cx="7169531" cy="448274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2084172"/>
            <a:ext cx="7169531" cy="2689656"/>
          </a:xfrm>
          <a:noFill/>
        </p:spPr>
        <p:txBody>
          <a:bodyPr lIns="146304" tIns="91440" rIns="146304" bIns="91440" anchor="t" anchorCtr="0"/>
          <a:lstStyle>
            <a:lvl1pPr>
              <a:defRPr sz="6469"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70" y="4772271"/>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49206" y="471124"/>
            <a:ext cx="1522007" cy="326167"/>
          </a:xfrm>
          <a:prstGeom prst="rect">
            <a:avLst/>
          </a:prstGeom>
        </p:spPr>
      </p:pic>
    </p:spTree>
    <p:extLst>
      <p:ext uri="{BB962C8B-B14F-4D97-AF65-F5344CB8AC3E}">
        <p14:creationId xmlns:p14="http://schemas.microsoft.com/office/powerpoint/2010/main" val="985418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357" y="7783"/>
            <a:ext cx="12184110" cy="68424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69232" y="1187644"/>
            <a:ext cx="7169531" cy="3586184"/>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9169" y="1186843"/>
            <a:ext cx="7169531" cy="1793882"/>
          </a:xfrm>
          <a:noFill/>
        </p:spPr>
        <p:txBody>
          <a:bodyPr lIns="146304" tIns="91440" rIns="146304" bIns="91440" anchor="t" anchorCtr="0"/>
          <a:lstStyle>
            <a:lvl1pPr>
              <a:defRPr sz="5881" spc="-98" baseline="0">
                <a:gradFill>
                  <a:gsLst>
                    <a:gs pos="0">
                      <a:srgbClr val="FFFFFF"/>
                    </a:gs>
                    <a:gs pos="100000">
                      <a:srgbClr val="FFFFFF"/>
                    </a:gs>
                  </a:gsLst>
                  <a:lin ang="5400000" scaled="0"/>
                </a:gradFill>
              </a:defRPr>
            </a:lvl1pPr>
          </a:lstStyle>
          <a:p>
            <a:r>
              <a:rPr lang="en-US" dirty="0"/>
              <a:t>Presentation title</a:t>
            </a:r>
          </a:p>
        </p:txBody>
      </p:sp>
      <p:sp>
        <p:nvSpPr>
          <p:cNvPr id="7" name="Text Placeholder 4"/>
          <p:cNvSpPr>
            <a:spLocks noGrp="1"/>
          </p:cNvSpPr>
          <p:nvPr>
            <p:ph type="body" sz="quarter" idx="12" hasCustomPrompt="1"/>
          </p:nvPr>
        </p:nvSpPr>
        <p:spPr bwMode="ltGray">
          <a:xfrm>
            <a:off x="269169" y="2979167"/>
            <a:ext cx="7169531" cy="1794661"/>
          </a:xfrm>
          <a:noFill/>
        </p:spPr>
        <p:txBody>
          <a:bodyPr lIns="146304" tIns="109728" rIns="146304" bIns="109728">
            <a:noAutofit/>
          </a:bodyPr>
          <a:lstStyle>
            <a:lvl1pPr marL="0" indent="0">
              <a:spcBef>
                <a:spcPts val="0"/>
              </a:spcBef>
              <a:buNone/>
              <a:defRPr sz="3136" spc="0" baseline="0">
                <a:gradFill>
                  <a:gsLst>
                    <a:gs pos="1250">
                      <a:srgbClr val="FFFFFF"/>
                    </a:gs>
                    <a:gs pos="99000">
                      <a:srgbClr val="FFFFFF"/>
                    </a:gs>
                  </a:gsLst>
                  <a:lin ang="5400000" scaled="0"/>
                </a:gradFill>
                <a:latin typeface="+mj-lt"/>
              </a:defRPr>
            </a:lvl1pPr>
          </a:lstStyle>
          <a:p>
            <a:pPr lvl="0"/>
            <a:r>
              <a:rPr lang="en-US" dirty="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9169" y="4773828"/>
            <a:ext cx="1792383" cy="179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217585" y="6061422"/>
            <a:ext cx="1522007" cy="326167"/>
          </a:xfrm>
          <a:prstGeom prst="rect">
            <a:avLst/>
          </a:prstGeom>
        </p:spPr>
      </p:pic>
    </p:spTree>
    <p:extLst>
      <p:ext uri="{BB962C8B-B14F-4D97-AF65-F5344CB8AC3E}">
        <p14:creationId xmlns:p14="http://schemas.microsoft.com/office/powerpoint/2010/main" val="159974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170" y="3877277"/>
            <a:ext cx="9858106" cy="1793881"/>
          </a:xfrm>
          <a:noFill/>
        </p:spPr>
        <p:txBody>
          <a:bodyPr lIns="182880" tIns="146304" rIns="182880" bIns="146304">
            <a:noAutofit/>
          </a:bodyPr>
          <a:lstStyle>
            <a:lvl1pPr marL="0" indent="0">
              <a:spcBef>
                <a:spcPts val="0"/>
              </a:spcBef>
              <a:buNone/>
              <a:defRPr sz="3528"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152819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69232" y="1187644"/>
            <a:ext cx="9858042" cy="268963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170" y="1186356"/>
            <a:ext cx="9856549" cy="2697988"/>
          </a:xfrm>
          <a:noFill/>
        </p:spPr>
        <p:txBody>
          <a:bodyPr tIns="91440" bIns="91440" anchor="t" anchorCtr="0"/>
          <a:lstStyle>
            <a:lvl1pPr>
              <a:defRPr sz="7057" spc="-98" baseline="0">
                <a:gradFill>
                  <a:gsLst>
                    <a:gs pos="5833">
                      <a:srgbClr val="FFFFFF"/>
                    </a:gs>
                    <a:gs pos="18000">
                      <a:srgbClr val="FFFFFF"/>
                    </a:gs>
                  </a:gsLst>
                  <a:lin ang="5400000" scaled="0"/>
                </a:gradFill>
              </a:defRPr>
            </a:lvl1pPr>
          </a:lstStyle>
          <a:p>
            <a:r>
              <a:rPr lang="en-US" dirty="0"/>
              <a:t>Video title</a:t>
            </a:r>
          </a:p>
        </p:txBody>
      </p:sp>
    </p:spTree>
    <p:extLst>
      <p:ext uri="{BB962C8B-B14F-4D97-AF65-F5344CB8AC3E}">
        <p14:creationId xmlns:p14="http://schemas.microsoft.com/office/powerpoint/2010/main" val="150576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4822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97175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169" y="2084172"/>
            <a:ext cx="11650488" cy="1796217"/>
          </a:xfrm>
          <a:noFill/>
        </p:spPr>
        <p:txBody>
          <a:bodyPr tIns="91440" bIns="91440" anchor="t" anchorCtr="0"/>
          <a:lstStyle>
            <a:lvl1pPr>
              <a:defRPr sz="8625"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553344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6877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lank">
    <p:bg>
      <p:bgRef idx="1001">
        <a:schemeClr val="bg1"/>
      </p:bgRef>
    </p:bg>
    <p:spTree>
      <p:nvGrpSpPr>
        <p:cNvPr id="1" name=""/>
        <p:cNvGrpSpPr/>
        <p:nvPr/>
      </p:nvGrpSpPr>
      <p:grpSpPr>
        <a:xfrm>
          <a:off x="0" y="0"/>
          <a:ext cx="0" cy="0"/>
          <a:chOff x="0" y="0"/>
          <a:chExt cx="0" cy="0"/>
        </a:xfrm>
      </p:grpSpPr>
      <p:pic>
        <p:nvPicPr>
          <p:cNvPr id="4" name="Logo Dark" descr="MS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4945" y="6474572"/>
            <a:ext cx="1157198" cy="248097"/>
          </a:xfrm>
          <a:prstGeom prst="rect">
            <a:avLst/>
          </a:prstGeom>
        </p:spPr>
      </p:pic>
      <p:pic>
        <p:nvPicPr>
          <p:cNvPr id="6" name="Azure Dark" descr="MS-Azure_rgb_Bl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59584" y="151316"/>
            <a:ext cx="1660940" cy="382084"/>
          </a:xfrm>
          <a:prstGeom prst="rect">
            <a:avLst/>
          </a:prstGeom>
        </p:spPr>
      </p:pic>
    </p:spTree>
    <p:extLst>
      <p:ext uri="{BB962C8B-B14F-4D97-AF65-F5344CB8AC3E}">
        <p14:creationId xmlns:p14="http://schemas.microsoft.com/office/powerpoint/2010/main" val="3468742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69169" y="1189177"/>
            <a:ext cx="11650488"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1" indent="0">
              <a:buNone/>
              <a:defRPr/>
            </a:lvl3pPr>
            <a:lvl4pPr marL="448102" indent="0">
              <a:buNone/>
              <a:defRPr/>
            </a:lvl4pPr>
            <a:lvl5pPr marL="672153"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8248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50626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69" y="1189177"/>
            <a:ext cx="11650488" cy="2054922"/>
          </a:xfrm>
        </p:spPr>
        <p:txBody>
          <a:bodyPr>
            <a:spAutoFit/>
          </a:bodyPr>
          <a:lstStyle>
            <a:lvl1pPr>
              <a:defRPr>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88094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gradFill>
                  <a:gsLst>
                    <a:gs pos="1250">
                      <a:schemeClr val="tx2"/>
                    </a:gs>
                    <a:gs pos="99000">
                      <a:schemeClr val="tx2"/>
                    </a:gs>
                  </a:gsLst>
                  <a:lin ang="5400000" scaled="0"/>
                </a:gradFill>
              </a:defRPr>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86214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20188"/>
          </a:xfrm>
        </p:spPr>
        <p:txBody>
          <a:bodyPr wrap="square">
            <a:spAutoFit/>
          </a:bodyPr>
          <a:lstStyle>
            <a:lvl1pPr marL="0" indent="0">
              <a:spcBef>
                <a:spcPts val="1200"/>
              </a:spcBef>
              <a:buClr>
                <a:schemeClr val="tx1"/>
              </a:buClr>
              <a:buFont typeface="Wingdings" pitchFamily="2" charset="2"/>
              <a:buNone/>
              <a:defRPr sz="3528"/>
            </a:lvl1pPr>
            <a:lvl2pPr marL="0" indent="0">
              <a:buNone/>
              <a:defRPr sz="1960"/>
            </a:lvl2pPr>
            <a:lvl3pPr marL="227163" indent="0">
              <a:buNone/>
              <a:tabLst/>
              <a:defRPr sz="1960"/>
            </a:lvl3pPr>
            <a:lvl4pPr marL="451214" indent="0">
              <a:buNone/>
              <a:defRPr/>
            </a:lvl4pPr>
            <a:lvl5pPr marL="672153"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3167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1"/>
              </a:buClr>
              <a:buFont typeface="Arial" pitchFamily="34" charset="0"/>
              <a:buChar char="•"/>
              <a:defRPr sz="3528"/>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95136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171"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2510" y="1189176"/>
            <a:ext cx="5377147" cy="2486578"/>
          </a:xfrm>
        </p:spPr>
        <p:txBody>
          <a:bodyPr wrap="square">
            <a:spAutoFit/>
          </a:bodyPr>
          <a:lstStyle>
            <a:lvl1pPr marL="281620" indent="-281620">
              <a:spcBef>
                <a:spcPts val="1200"/>
              </a:spcBef>
              <a:buClr>
                <a:schemeClr val="tx2"/>
              </a:buClr>
              <a:buFont typeface="Arial" pitchFamily="34" charset="0"/>
              <a:buChar char="•"/>
              <a:defRPr sz="3528">
                <a:gradFill>
                  <a:gsLst>
                    <a:gs pos="1250">
                      <a:schemeClr val="tx2"/>
                    </a:gs>
                    <a:gs pos="99000">
                      <a:schemeClr val="tx2"/>
                    </a:gs>
                  </a:gsLst>
                  <a:lin ang="5400000" scaled="0"/>
                </a:gradFill>
              </a:defRPr>
            </a:lvl1pPr>
            <a:lvl2pPr marL="520596" indent="-228554">
              <a:defRPr sz="2352"/>
            </a:lvl2pPr>
            <a:lvl3pPr marL="685663" indent="-165067">
              <a:tabLst/>
              <a:defRPr sz="1960"/>
            </a:lvl3pPr>
            <a:lvl4pPr marL="863427" indent="-177765">
              <a:defRPr/>
            </a:lvl4pPr>
            <a:lvl5pPr marL="1028494" indent="-165067">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27893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5677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71758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908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y Blank">
    <p:bg>
      <p:bgPr>
        <a:solidFill>
          <a:schemeClr val="bg2">
            <a:lumMod val="25000"/>
          </a:schemeClr>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7"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87151431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7377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435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88825"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0" tIns="45710" rIns="45710" bIns="45710" numCol="1" spcCol="0" rtlCol="0" fromWordArt="0" anchor="ctr" anchorCtr="0" forceAA="0" compatLnSpc="1">
            <a:prstTxWarp prst="textNoShape">
              <a:avLst/>
            </a:prstTxWarp>
            <a:noAutofit/>
          </a:bodyPr>
          <a:lstStyle/>
          <a:p>
            <a:pPr algn="ctr" defTabSz="913916"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169" y="1197322"/>
            <a:ext cx="11650487" cy="1956973"/>
          </a:xfrm>
        </p:spPr>
        <p:txBody>
          <a:bodyPr/>
          <a:lstStyle>
            <a:lvl1pPr marL="0" indent="0">
              <a:buNone/>
              <a:defRPr sz="3234">
                <a:gradFill>
                  <a:gsLst>
                    <a:gs pos="1250">
                      <a:srgbClr val="000000"/>
                    </a:gs>
                    <a:gs pos="100000">
                      <a:srgbClr val="000000"/>
                    </a:gs>
                  </a:gsLst>
                  <a:lin ang="5400000" scaled="0"/>
                </a:gradFill>
                <a:latin typeface="Segoe UI" pitchFamily="34" charset="0"/>
                <a:cs typeface="Segoe UI" pitchFamily="34" charset="0"/>
              </a:defRPr>
            </a:lvl1pPr>
            <a:lvl2pPr marL="339657" indent="0">
              <a:buNone/>
              <a:defRPr>
                <a:gradFill>
                  <a:gsLst>
                    <a:gs pos="1250">
                      <a:srgbClr val="000000"/>
                    </a:gs>
                    <a:gs pos="100000">
                      <a:srgbClr val="000000"/>
                    </a:gs>
                  </a:gsLst>
                  <a:lin ang="5400000" scaled="0"/>
                </a:gradFill>
                <a:latin typeface="Segoe UI" pitchFamily="34" charset="0"/>
                <a:cs typeface="Segoe UI" pitchFamily="34" charset="0"/>
              </a:defRPr>
            </a:lvl2pPr>
            <a:lvl3pPr marL="572973" indent="0">
              <a:buNone/>
              <a:defRPr>
                <a:gradFill>
                  <a:gsLst>
                    <a:gs pos="1250">
                      <a:srgbClr val="000000"/>
                    </a:gs>
                    <a:gs pos="100000">
                      <a:srgbClr val="000000"/>
                    </a:gs>
                  </a:gsLst>
                  <a:lin ang="5400000" scaled="0"/>
                </a:gradFill>
                <a:latin typeface="Segoe UI" pitchFamily="34" charset="0"/>
                <a:cs typeface="Segoe UI" pitchFamily="34" charset="0"/>
              </a:defRPr>
            </a:lvl3pPr>
            <a:lvl4pPr marL="798353" indent="0">
              <a:buNone/>
              <a:defRPr>
                <a:gradFill>
                  <a:gsLst>
                    <a:gs pos="1250">
                      <a:srgbClr val="000000"/>
                    </a:gs>
                    <a:gs pos="100000">
                      <a:srgbClr val="000000"/>
                    </a:gs>
                  </a:gsLst>
                  <a:lin ang="5400000" scaled="0"/>
                </a:gradFill>
                <a:latin typeface="Segoe UI" pitchFamily="34" charset="0"/>
                <a:cs typeface="Segoe UI" pitchFamily="34" charset="0"/>
              </a:defRPr>
            </a:lvl4pPr>
            <a:lvl5pPr marL="1030082"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3803025"/>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169" y="1189177"/>
            <a:ext cx="11650488" cy="2396047"/>
          </a:xfrm>
          <a:prstGeom prst="rect">
            <a:avLst/>
          </a:prstGeom>
        </p:spPr>
        <p:txBody>
          <a:bodyPr/>
          <a:lstStyle>
            <a:lvl1pPr marL="284732" indent="-284732">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27" indent="-275396">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59" indent="-284732">
              <a:buClr>
                <a:schemeClr val="tx1"/>
              </a:buClr>
              <a:buSzPct val="90000"/>
              <a:buFont typeface="Arial" pitchFamily="34" charset="0"/>
              <a:buChar char="•"/>
              <a:defRPr sz="2744">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10" indent="-224051">
              <a:buClr>
                <a:schemeClr val="tx1"/>
              </a:buClr>
              <a:buSzPct val="90000"/>
              <a:buFont typeface="Arial" pitchFamily="34" charset="0"/>
              <a:buChar char="•"/>
              <a:defRPr sz="2352">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61" indent="-224051">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88826"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7741232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6018" y="1122363"/>
            <a:ext cx="11031571" cy="2387600"/>
          </a:xfrm>
        </p:spPr>
        <p:txBody>
          <a:bodyPr anchor="b"/>
          <a:lstStyle>
            <a:lvl1pPr algn="l">
              <a:defRPr sz="5998"/>
            </a:lvl1pPr>
          </a:lstStyle>
          <a:p>
            <a:r>
              <a:rPr lang="en-US" dirty="0"/>
              <a:t>Click to edit Master title style</a:t>
            </a:r>
          </a:p>
        </p:txBody>
      </p:sp>
      <p:sp>
        <p:nvSpPr>
          <p:cNvPr id="3" name="Subtitle 2"/>
          <p:cNvSpPr>
            <a:spLocks noGrp="1"/>
          </p:cNvSpPr>
          <p:nvPr>
            <p:ph type="subTitle" idx="1"/>
          </p:nvPr>
        </p:nvSpPr>
        <p:spPr>
          <a:xfrm>
            <a:off x="606018" y="3602038"/>
            <a:ext cx="11031571" cy="1655762"/>
          </a:xfrm>
        </p:spPr>
        <p:txBody>
          <a:bodyPr>
            <a:normAutofit/>
          </a:bodyPr>
          <a:lstStyle>
            <a:lvl1pPr marL="0" indent="0" algn="l">
              <a:buNone/>
              <a:defRPr sz="35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Tree>
    <p:extLst>
      <p:ext uri="{BB962C8B-B14F-4D97-AF65-F5344CB8AC3E}">
        <p14:creationId xmlns:p14="http://schemas.microsoft.com/office/powerpoint/2010/main" val="36107654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3538418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60652" y="2111604"/>
            <a:ext cx="11076937" cy="3980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
        <p:nvSpPr>
          <p:cNvPr id="5" name="Text Placeholder 4"/>
          <p:cNvSpPr>
            <a:spLocks noGrp="1"/>
          </p:cNvSpPr>
          <p:nvPr>
            <p:ph type="body" sz="quarter" idx="13" hasCustomPrompt="1"/>
          </p:nvPr>
        </p:nvSpPr>
        <p:spPr>
          <a:xfrm>
            <a:off x="560242" y="1534096"/>
            <a:ext cx="11077864" cy="437594"/>
          </a:xfrm>
        </p:spPr>
        <p:txBody>
          <a:bodyPr>
            <a:normAutofit/>
          </a:bodyPr>
          <a:lstStyle>
            <a:lvl1pPr marL="0" indent="0">
              <a:buFontTx/>
              <a:buNone/>
              <a:defRPr sz="1999"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26213080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787977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0652" y="416497"/>
            <a:ext cx="11076937" cy="922110"/>
          </a:xfrm>
        </p:spPr>
        <p:txBody>
          <a:bodyPr>
            <a:normAutofit/>
          </a:bodyPr>
          <a:lstStyle>
            <a:lvl1pPr>
              <a:defRPr sz="4399"/>
            </a:lvl1pPr>
          </a:lstStyle>
          <a:p>
            <a:r>
              <a:rPr lang="en-US"/>
              <a:t>Click to edit Master title style</a:t>
            </a:r>
          </a:p>
        </p:txBody>
      </p:sp>
      <p:sp>
        <p:nvSpPr>
          <p:cNvPr id="5" name="Slide Number Placeholder 4"/>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graphicFrame>
        <p:nvGraphicFramePr>
          <p:cNvPr id="6" name="Table 5"/>
          <p:cNvGraphicFramePr>
            <a:graphicFrameLocks noGrp="1"/>
          </p:cNvGraphicFramePr>
          <p:nvPr userDrawn="1">
            <p:extLst/>
          </p:nvPr>
        </p:nvGraphicFramePr>
        <p:xfrm>
          <a:off x="584048" y="1476596"/>
          <a:ext cx="11053541" cy="4320392"/>
        </p:xfrm>
        <a:graphic>
          <a:graphicData uri="http://schemas.openxmlformats.org/drawingml/2006/table">
            <a:tbl>
              <a:tblPr firstRow="1" bandRow="1">
                <a:tableStyleId>{5C22544A-7EE6-4342-B048-85BDC9FD1C3A}</a:tableStyleId>
              </a:tblPr>
              <a:tblGrid>
                <a:gridCol w="2763385">
                  <a:extLst>
                    <a:ext uri="{9D8B030D-6E8A-4147-A177-3AD203B41FA5}">
                      <a16:colId xmlns:a16="http://schemas.microsoft.com/office/drawing/2014/main" val="20000"/>
                    </a:ext>
                  </a:extLst>
                </a:gridCol>
                <a:gridCol w="2763385">
                  <a:extLst>
                    <a:ext uri="{9D8B030D-6E8A-4147-A177-3AD203B41FA5}">
                      <a16:colId xmlns:a16="http://schemas.microsoft.com/office/drawing/2014/main" val="20001"/>
                    </a:ext>
                  </a:extLst>
                </a:gridCol>
                <a:gridCol w="2763385">
                  <a:extLst>
                    <a:ext uri="{9D8B030D-6E8A-4147-A177-3AD203B41FA5}">
                      <a16:colId xmlns:a16="http://schemas.microsoft.com/office/drawing/2014/main" val="20002"/>
                    </a:ext>
                  </a:extLst>
                </a:gridCol>
                <a:gridCol w="2763385">
                  <a:extLst>
                    <a:ext uri="{9D8B030D-6E8A-4147-A177-3AD203B41FA5}">
                      <a16:colId xmlns:a16="http://schemas.microsoft.com/office/drawing/2014/main" val="20003"/>
                    </a:ext>
                  </a:extLst>
                </a:gridCol>
              </a:tblGrid>
              <a:tr h="644435">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000" dirty="0">
                          <a:solidFill>
                            <a:schemeClr val="bg1"/>
                          </a:solidFill>
                        </a:rPr>
                        <a:t>Heading</a:t>
                      </a:r>
                    </a:p>
                  </a:txBody>
                  <a:tcPr marL="137124" marR="137124"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225319">
                <a:tc>
                  <a:txBody>
                    <a:bodyPr/>
                    <a:lstStyle/>
                    <a:p>
                      <a:r>
                        <a:rPr lang="en-US" sz="1600" dirty="0">
                          <a:solidFill>
                            <a:srgbClr val="3C454F"/>
                          </a:solidFill>
                        </a:rPr>
                        <a:t>Content</a:t>
                      </a: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25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3C454F"/>
                          </a:solidFill>
                        </a:rPr>
                        <a:t>Content</a:t>
                      </a:r>
                    </a:p>
                    <a:p>
                      <a:endParaRPr lang="en-US" sz="1600" dirty="0">
                        <a:solidFill>
                          <a:srgbClr val="3C454F"/>
                        </a:solidFill>
                      </a:endParaRPr>
                    </a:p>
                  </a:txBody>
                  <a:tcPr marL="137124" marR="137124" marT="13716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3545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901095"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11599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ank">
    <p:bg>
      <p:bgPr>
        <a:solidFill>
          <a:srgbClr val="003630"/>
        </a:solidFill>
        <a:effectLst/>
      </p:bgPr>
    </p:bg>
    <p:spTree>
      <p:nvGrpSpPr>
        <p:cNvPr id="1" name=""/>
        <p:cNvGrpSpPr/>
        <p:nvPr/>
      </p:nvGrpSpPr>
      <p:grpSpPr>
        <a:xfrm>
          <a:off x="0" y="0"/>
          <a:ext cx="0" cy="0"/>
          <a:chOff x="0" y="0"/>
          <a:chExt cx="0" cy="0"/>
        </a:xfrm>
      </p:grpSpPr>
      <p:pic>
        <p:nvPicPr>
          <p:cNvPr id="5" name="Azure Light" descr="MS-Azure_rgb_Wh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988" y="147876"/>
            <a:ext cx="1661800" cy="382281"/>
          </a:xfrm>
          <a:prstGeom prst="rect">
            <a:avLst/>
          </a:prstGeom>
        </p:spPr>
      </p:pic>
      <p:pic>
        <p:nvPicPr>
          <p:cNvPr id="6" name="Logo" descr="MS Logo 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26830550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20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0653" y="457200"/>
            <a:ext cx="4210130" cy="1936679"/>
          </a:xfrm>
        </p:spPr>
        <p:txBody>
          <a:bodyPr anchor="b">
            <a:noAutofit/>
          </a:bodyPr>
          <a:lstStyle>
            <a:lvl1pPr>
              <a:defRPr sz="3999"/>
            </a:lvl1pPr>
          </a:lstStyle>
          <a:p>
            <a:r>
              <a:rPr lang="en-US"/>
              <a:t>Click to edit Master title style</a:t>
            </a:r>
          </a:p>
        </p:txBody>
      </p:sp>
      <p:sp>
        <p:nvSpPr>
          <p:cNvPr id="3" name="Content Placeholder 2"/>
          <p:cNvSpPr>
            <a:spLocks noGrp="1"/>
          </p:cNvSpPr>
          <p:nvPr>
            <p:ph idx="1"/>
          </p:nvPr>
        </p:nvSpPr>
        <p:spPr>
          <a:xfrm>
            <a:off x="5181838" y="987426"/>
            <a:ext cx="6455750" cy="4873625"/>
          </a:xfrm>
        </p:spPr>
        <p:txBody>
          <a:bodyPr/>
          <a:lstStyle>
            <a:lvl1pPr>
              <a:defRPr sz="3199">
                <a:latin typeface="+mj-lt"/>
              </a:defRPr>
            </a:lvl1pPr>
            <a:lvl2pPr>
              <a:defRPr sz="2799">
                <a:latin typeface="+mj-lt"/>
              </a:defRPr>
            </a:lvl2pPr>
            <a:lvl3pPr>
              <a:defRPr sz="2399">
                <a:latin typeface="+mj-lt"/>
              </a:defRPr>
            </a:lvl3pPr>
            <a:lvl4pPr>
              <a:defRPr sz="1999">
                <a:latin typeface="+mj-lt"/>
              </a:defRPr>
            </a:lvl4pPr>
            <a:lvl5pPr>
              <a:defRPr sz="1999">
                <a:latin typeface="+mj-lt"/>
              </a:defRPr>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60653" y="2604071"/>
            <a:ext cx="4210130" cy="3264917"/>
          </a:xfrm>
        </p:spPr>
        <p:txBody>
          <a:bodyPr>
            <a:normAutofit/>
          </a:bodyPr>
          <a:lstStyle>
            <a:lvl1pPr marL="0" indent="0">
              <a:buNone/>
              <a:defRPr sz="19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8895103" y="6256217"/>
            <a:ext cx="2742486" cy="365125"/>
          </a:xfrm>
          <a:prstGeom prst="rect">
            <a:avLst/>
          </a:prstGeom>
        </p:spPr>
        <p:txBody>
          <a:bodyPr/>
          <a:lstStyle/>
          <a:p>
            <a:fld id="{0A164282-434E-41D4-9582-783D542A7B68}" type="slidenum">
              <a:rPr lang="en-US" smtClean="0"/>
              <a:t>‹#›</a:t>
            </a:fld>
            <a:endParaRPr lang="en-US"/>
          </a:p>
        </p:txBody>
      </p:sp>
    </p:spTree>
    <p:extLst>
      <p:ext uri="{BB962C8B-B14F-4D97-AF65-F5344CB8AC3E}">
        <p14:creationId xmlns:p14="http://schemas.microsoft.com/office/powerpoint/2010/main" val="4204961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Alt">
    <p:spTree>
      <p:nvGrpSpPr>
        <p:cNvPr id="1" name=""/>
        <p:cNvGrpSpPr/>
        <p:nvPr/>
      </p:nvGrpSpPr>
      <p:grpSpPr>
        <a:xfrm>
          <a:off x="0" y="0"/>
          <a:ext cx="0" cy="0"/>
          <a:chOff x="0" y="0"/>
          <a:chExt cx="0" cy="0"/>
        </a:xfrm>
      </p:grpSpPr>
      <p:pic>
        <p:nvPicPr>
          <p:cNvPr id="6" name="Icon" descr="Ones-and-zeroes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52" y="4928556"/>
            <a:ext cx="2713898" cy="1972396"/>
          </a:xfrm>
          <a:prstGeom prst="rect">
            <a:avLst/>
          </a:prstGeom>
        </p:spPr>
      </p:pic>
      <p:sp>
        <p:nvSpPr>
          <p:cNvPr id="9" name="Title"/>
          <p:cNvSpPr>
            <a:spLocks noGrp="1"/>
          </p:cNvSpPr>
          <p:nvPr>
            <p:ph type="title" hasCustomPrompt="1"/>
          </p:nvPr>
        </p:nvSpPr>
        <p:spPr>
          <a:xfrm>
            <a:off x="0" y="2194769"/>
            <a:ext cx="12188826" cy="1081833"/>
          </a:xfrm>
          <a:prstGeom prst="rect">
            <a:avLst/>
          </a:prstGeom>
        </p:spPr>
        <p:txBody>
          <a:bodyPr/>
          <a:lstStyle>
            <a:lvl1pPr algn="ctr">
              <a:defRPr lang="en-US" sz="5398" b="0" kern="1200" cap="none" spc="0" baseline="0" dirty="0" smtClean="0">
                <a:ln w="3175">
                  <a:noFill/>
                </a:ln>
                <a:solidFill>
                  <a:schemeClr val="bg1"/>
                </a:solidFill>
                <a:effectLst/>
                <a:latin typeface="+mj-lt"/>
                <a:ea typeface="+mn-ea"/>
                <a:cs typeface="Segoe UI" pitchFamily="34" charset="0"/>
              </a:defRPr>
            </a:lvl1pPr>
          </a:lstStyle>
          <a:p>
            <a:r>
              <a:rPr lang="en-US" dirty="0"/>
              <a:t>Title</a:t>
            </a:r>
          </a:p>
        </p:txBody>
      </p:sp>
      <p:sp>
        <p:nvSpPr>
          <p:cNvPr id="11" name="Presenter"/>
          <p:cNvSpPr>
            <a:spLocks noGrp="1"/>
          </p:cNvSpPr>
          <p:nvPr>
            <p:ph type="body" sz="quarter" idx="10" hasCustomPrompt="1"/>
          </p:nvPr>
        </p:nvSpPr>
        <p:spPr>
          <a:xfrm>
            <a:off x="-1588" y="3276600"/>
            <a:ext cx="12188825" cy="990600"/>
          </a:xfrm>
          <a:prstGeom prst="rect">
            <a:avLst/>
          </a:prstGeom>
        </p:spPr>
        <p:txBody>
          <a:bodyPr/>
          <a:lstStyle>
            <a:lvl1pPr marL="0" indent="0" algn="ctr">
              <a:buNone/>
              <a:defRPr lang="en-US" sz="2199" b="0" kern="1200" cap="none" spc="-102" baseline="0" dirty="0">
                <a:ln w="3175">
                  <a:noFill/>
                </a:ln>
                <a:solidFill>
                  <a:srgbClr val="FFFFFF"/>
                </a:solidFill>
                <a:effectLst/>
                <a:latin typeface="+mj-lt"/>
                <a:ea typeface="+mn-ea"/>
                <a:cs typeface="Segoe UI" pitchFamily="34" charset="0"/>
              </a:defRPr>
            </a:lvl1pPr>
          </a:lstStyle>
          <a:p>
            <a:pPr lvl="0"/>
            <a:r>
              <a:rPr lang="en-US" dirty="0"/>
              <a:t>Presenter</a:t>
            </a:r>
          </a:p>
        </p:txBody>
      </p:sp>
    </p:spTree>
    <p:extLst>
      <p:ext uri="{BB962C8B-B14F-4D97-AF65-F5344CB8AC3E}">
        <p14:creationId xmlns:p14="http://schemas.microsoft.com/office/powerpoint/2010/main" val="25218579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theme" Target="../theme/theme3.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image" Target="../media/image21.emf"/><Relationship Id="rId5" Type="http://schemas.openxmlformats.org/officeDocument/2006/relationships/slideLayout" Target="../slideLayouts/slideLayout88.xml"/><Relationship Id="rId10" Type="http://schemas.openxmlformats.org/officeDocument/2006/relationships/theme" Target="../theme/theme4.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72C6"/>
        </a:solidFill>
        <a:effectLst/>
      </p:bgPr>
    </p:bg>
    <p:spTree>
      <p:nvGrpSpPr>
        <p:cNvPr id="1" name=""/>
        <p:cNvGrpSpPr/>
        <p:nvPr/>
      </p:nvGrpSpPr>
      <p:grpSpPr>
        <a:xfrm>
          <a:off x="0" y="0"/>
          <a:ext cx="0" cy="0"/>
          <a:chOff x="0" y="0"/>
          <a:chExt cx="0" cy="0"/>
        </a:xfrm>
      </p:grpSpPr>
      <p:pic>
        <p:nvPicPr>
          <p:cNvPr id="5" name="Colors"/>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rot="5400000">
            <a:off x="10321813" y="1906465"/>
            <a:ext cx="4214127" cy="401200"/>
          </a:xfrm>
          <a:prstGeom prst="rect">
            <a:avLst/>
          </a:prstGeom>
        </p:spPr>
      </p:pic>
      <p:pic>
        <p:nvPicPr>
          <p:cNvPr id="8" name="Logo" descr="MS Logo White.png"/>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0802514" y="6468241"/>
            <a:ext cx="1168715" cy="250567"/>
          </a:xfrm>
          <a:prstGeom prst="rect">
            <a:avLst/>
          </a:prstGeom>
        </p:spPr>
      </p:pic>
    </p:spTree>
    <p:extLst>
      <p:ext uri="{BB962C8B-B14F-4D97-AF65-F5344CB8AC3E}">
        <p14:creationId xmlns:p14="http://schemas.microsoft.com/office/powerpoint/2010/main" val="1110325035"/>
      </p:ext>
    </p:extLst>
  </p:cSld>
  <p:clrMap bg1="lt1" tx1="dk1" bg2="lt2" tx2="dk2" accent1="accent1" accent2="accent2" accent3="accent3" accent4="accent4" accent5="accent5" accent6="accent6" hlink="hlink" folHlink="folHlink"/>
  <p:sldLayoutIdLst>
    <p:sldLayoutId id="2147484957" r:id="rId1"/>
    <p:sldLayoutId id="2147484960" r:id="rId2"/>
    <p:sldLayoutId id="2147484959" r:id="rId3"/>
    <p:sldLayoutId id="2147484961" r:id="rId4"/>
    <p:sldLayoutId id="2147484985" r:id="rId5"/>
    <p:sldLayoutId id="2147484995" r:id="rId6"/>
    <p:sldLayoutId id="2147484986" r:id="rId7"/>
    <p:sldLayoutId id="2147484987" r:id="rId8"/>
    <p:sldLayoutId id="2147484988" r:id="rId9"/>
    <p:sldLayoutId id="2147484989" r:id="rId10"/>
    <p:sldLayoutId id="2147484962" r:id="rId11"/>
    <p:sldLayoutId id="2147484963" r:id="rId12"/>
    <p:sldLayoutId id="2147484992" r:id="rId13"/>
    <p:sldLayoutId id="2147484964" r:id="rId14"/>
    <p:sldLayoutId id="2147484969" r:id="rId15"/>
    <p:sldLayoutId id="2147484994" r:id="rId16"/>
    <p:sldLayoutId id="2147484991" r:id="rId17"/>
    <p:sldLayoutId id="2147484965" r:id="rId18"/>
    <p:sldLayoutId id="2147484972" r:id="rId19"/>
    <p:sldLayoutId id="2147484966" r:id="rId20"/>
    <p:sldLayoutId id="2147484970" r:id="rId21"/>
    <p:sldLayoutId id="2147484993" r:id="rId22"/>
    <p:sldLayoutId id="2147484967" r:id="rId23"/>
    <p:sldLayoutId id="2147484968" r:id="rId24"/>
    <p:sldLayoutId id="2147484990" r:id="rId25"/>
    <p:sldLayoutId id="2147484996" r:id="rId26"/>
    <p:sldLayoutId id="2147484997" r:id="rId27"/>
    <p:sldLayoutId id="2147484998" r:id="rId28"/>
    <p:sldLayoutId id="2147485000" r:id="rId29"/>
    <p:sldLayoutId id="2147485001" r:id="rId30"/>
    <p:sldLayoutId id="2147484999" r:id="rId31"/>
    <p:sldLayoutId id="2147485017" r:id="rId32"/>
    <p:sldLayoutId id="2147485018" r:id="rId33"/>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6"/>
          <a:stretch>
            <a:fillRect/>
          </a:stretch>
        </p:blipFill>
        <p:spPr>
          <a:xfrm rot="5400000">
            <a:off x="9205457" y="2991147"/>
            <a:ext cx="6858623" cy="876329"/>
          </a:xfrm>
          <a:prstGeom prst="rect">
            <a:avLst/>
          </a:prstGeom>
        </p:spPr>
      </p:pic>
    </p:spTree>
    <p:extLst>
      <p:ext uri="{BB962C8B-B14F-4D97-AF65-F5344CB8AC3E}">
        <p14:creationId xmlns:p14="http://schemas.microsoft.com/office/powerpoint/2010/main" val="2632658193"/>
      </p:ext>
    </p:extLst>
  </p:cSld>
  <p:clrMap bg1="dk1" tx1="lt1" bg2="dk2"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Lst>
  <p:transition>
    <p:fade/>
  </p:transition>
  <p:txStyles>
    <p:titleStyle>
      <a:lvl1pPr algn="l" defTabSz="91418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170" y="289511"/>
            <a:ext cx="11652805"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171" y="1189178"/>
            <a:ext cx="11650486"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90368"/>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 id="2147485033" r:id="rId14"/>
    <p:sldLayoutId id="2147485034" r:id="rId15"/>
    <p:sldLayoutId id="2147485035" r:id="rId16"/>
    <p:sldLayoutId id="2147485036" r:id="rId17"/>
    <p:sldLayoutId id="2147485037" r:id="rId18"/>
    <p:sldLayoutId id="2147485038" r:id="rId19"/>
    <p:sldLayoutId id="2147485039" r:id="rId20"/>
    <p:sldLayoutId id="2147485040" r:id="rId21"/>
    <p:sldLayoutId id="2147485041" r:id="rId22"/>
    <p:sldLayoutId id="2147485042" r:id="rId23"/>
    <p:sldLayoutId id="2147485043" r:id="rId24"/>
    <p:sldLayoutId id="2147485044" r:id="rId25"/>
    <p:sldLayoutId id="2147485045" r:id="rId26"/>
    <p:sldLayoutId id="2147485046" r:id="rId27"/>
    <p:sldLayoutId id="2147485047" r:id="rId28"/>
    <p:sldLayoutId id="2147485048" r:id="rId29"/>
    <p:sldLayoutId id="2147485049" r:id="rId30"/>
    <p:sldLayoutId id="2147485050" r:id="rId31"/>
    <p:sldLayoutId id="2147485051" r:id="rId32"/>
    <p:sldLayoutId id="2147485052" r:id="rId33"/>
    <p:sldLayoutId id="2147485053" r:id="rId34"/>
    <p:sldLayoutId id="2147485054" r:id="rId35"/>
    <p:sldLayoutId id="2147485055" r:id="rId36"/>
  </p:sldLayoutIdLst>
  <p:transition>
    <p:fade/>
  </p:transition>
  <p:txStyles>
    <p:title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76" marR="0" indent="-336076" algn="l" defTabSz="914180"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180" rtl="0" eaLnBrk="1" latinLnBrk="0" hangingPunct="1">
        <a:defRPr sz="1764" kern="1200">
          <a:solidFill>
            <a:schemeClr val="tx1"/>
          </a:solidFill>
          <a:latin typeface="+mn-lt"/>
          <a:ea typeface="+mn-ea"/>
          <a:cs typeface="+mn-cs"/>
        </a:defRPr>
      </a:lvl1pPr>
      <a:lvl2pPr marL="457090" algn="l" defTabSz="914180" rtl="0" eaLnBrk="1" latinLnBrk="0" hangingPunct="1">
        <a:defRPr sz="1764" kern="1200">
          <a:solidFill>
            <a:schemeClr val="tx1"/>
          </a:solidFill>
          <a:latin typeface="+mn-lt"/>
          <a:ea typeface="+mn-ea"/>
          <a:cs typeface="+mn-cs"/>
        </a:defRPr>
      </a:lvl2pPr>
      <a:lvl3pPr marL="914180" algn="l" defTabSz="914180" rtl="0" eaLnBrk="1" latinLnBrk="0" hangingPunct="1">
        <a:defRPr sz="1764" kern="1200">
          <a:solidFill>
            <a:schemeClr val="tx1"/>
          </a:solidFill>
          <a:latin typeface="+mn-lt"/>
          <a:ea typeface="+mn-ea"/>
          <a:cs typeface="+mn-cs"/>
        </a:defRPr>
      </a:lvl3pPr>
      <a:lvl4pPr marL="1371271" algn="l" defTabSz="914180" rtl="0" eaLnBrk="1" latinLnBrk="0" hangingPunct="1">
        <a:defRPr sz="1764" kern="1200">
          <a:solidFill>
            <a:schemeClr val="tx1"/>
          </a:solidFill>
          <a:latin typeface="+mn-lt"/>
          <a:ea typeface="+mn-ea"/>
          <a:cs typeface="+mn-cs"/>
        </a:defRPr>
      </a:lvl4pPr>
      <a:lvl5pPr marL="1828361" algn="l" defTabSz="914180" rtl="0" eaLnBrk="1" latinLnBrk="0" hangingPunct="1">
        <a:defRPr sz="1764" kern="1200">
          <a:solidFill>
            <a:schemeClr val="tx1"/>
          </a:solidFill>
          <a:latin typeface="+mn-lt"/>
          <a:ea typeface="+mn-ea"/>
          <a:cs typeface="+mn-cs"/>
        </a:defRPr>
      </a:lvl5pPr>
      <a:lvl6pPr marL="2285452" algn="l" defTabSz="914180" rtl="0" eaLnBrk="1" latinLnBrk="0" hangingPunct="1">
        <a:defRPr sz="1764" kern="1200">
          <a:solidFill>
            <a:schemeClr val="tx1"/>
          </a:solidFill>
          <a:latin typeface="+mn-lt"/>
          <a:ea typeface="+mn-ea"/>
          <a:cs typeface="+mn-cs"/>
        </a:defRPr>
      </a:lvl6pPr>
      <a:lvl7pPr marL="2742541" algn="l" defTabSz="914180" rtl="0" eaLnBrk="1" latinLnBrk="0" hangingPunct="1">
        <a:defRPr sz="1764" kern="1200">
          <a:solidFill>
            <a:schemeClr val="tx1"/>
          </a:solidFill>
          <a:latin typeface="+mn-lt"/>
          <a:ea typeface="+mn-ea"/>
          <a:cs typeface="+mn-cs"/>
        </a:defRPr>
      </a:lvl7pPr>
      <a:lvl8pPr marL="3199632" algn="l" defTabSz="914180" rtl="0" eaLnBrk="1" latinLnBrk="0" hangingPunct="1">
        <a:defRPr sz="1764" kern="1200">
          <a:solidFill>
            <a:schemeClr val="tx1"/>
          </a:solidFill>
          <a:latin typeface="+mn-lt"/>
          <a:ea typeface="+mn-ea"/>
          <a:cs typeface="+mn-cs"/>
        </a:defRPr>
      </a:lvl8pPr>
      <a:lvl9pPr marL="3656723" algn="l" defTabSz="914180" rtl="0" eaLnBrk="1" latinLnBrk="0" hangingPunct="1">
        <a:defRPr sz="176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71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0652" y="416497"/>
            <a:ext cx="1107693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60652" y="1876997"/>
            <a:ext cx="11076937" cy="42155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8516" y="-1916710"/>
            <a:ext cx="1916211" cy="1916710"/>
          </a:xfrm>
          <a:prstGeom prst="rect">
            <a:avLst/>
          </a:prstGeom>
        </p:spPr>
      </p:pic>
      <p:sp>
        <p:nvSpPr>
          <p:cNvPr id="8" name="Rectangle 7"/>
          <p:cNvSpPr/>
          <p:nvPr userDrawn="1"/>
        </p:nvSpPr>
        <p:spPr>
          <a:xfrm>
            <a:off x="2515517" y="-1299953"/>
            <a:ext cx="848192" cy="683197"/>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Rectangle 8"/>
          <p:cNvSpPr/>
          <p:nvPr userDrawn="1"/>
        </p:nvSpPr>
        <p:spPr>
          <a:xfrm>
            <a:off x="3467376" y="-1299953"/>
            <a:ext cx="848192" cy="683197"/>
          </a:xfrm>
          <a:prstGeom prst="rect">
            <a:avLst/>
          </a:prstGeom>
          <a:solidFill>
            <a:srgbClr val="80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Rectangle 9"/>
          <p:cNvSpPr/>
          <p:nvPr userDrawn="1"/>
        </p:nvSpPr>
        <p:spPr>
          <a:xfrm>
            <a:off x="4466358" y="-1299953"/>
            <a:ext cx="848192" cy="683197"/>
          </a:xfrm>
          <a:prstGeom prst="rect">
            <a:avLst/>
          </a:prstGeom>
          <a:solidFill>
            <a:srgbClr val="3C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1" name="Rectangle 10"/>
          <p:cNvSpPr/>
          <p:nvPr userDrawn="1"/>
        </p:nvSpPr>
        <p:spPr>
          <a:xfrm>
            <a:off x="5399368" y="-1299953"/>
            <a:ext cx="848192" cy="683197"/>
          </a:xfrm>
          <a:prstGeom prst="rect">
            <a:avLst/>
          </a:prstGeom>
          <a:solidFill>
            <a:srgbClr val="E3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Rectangle 11"/>
          <p:cNvSpPr/>
          <p:nvPr userDrawn="1"/>
        </p:nvSpPr>
        <p:spPr>
          <a:xfrm>
            <a:off x="6332378" y="-1299953"/>
            <a:ext cx="848192" cy="683197"/>
          </a:xfrm>
          <a:prstGeom prst="rect">
            <a:avLst/>
          </a:prstGeom>
          <a:solidFill>
            <a:srgbClr val="017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12"/>
          <p:cNvSpPr/>
          <p:nvPr userDrawn="1"/>
        </p:nvSpPr>
        <p:spPr>
          <a:xfrm>
            <a:off x="7303085" y="-1299953"/>
            <a:ext cx="848192" cy="683197"/>
          </a:xfrm>
          <a:prstGeom prst="rect">
            <a:avLst/>
          </a:prstGeom>
          <a:solidFill>
            <a:srgbClr val="1D43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5" name="Rectangle 14"/>
          <p:cNvSpPr/>
          <p:nvPr userDrawn="1"/>
        </p:nvSpPr>
        <p:spPr>
          <a:xfrm>
            <a:off x="1" y="0"/>
            <a:ext cx="123258" cy="6858000"/>
          </a:xfrm>
          <a:prstGeom prst="rect">
            <a:avLst/>
          </a:prstGeom>
          <a:solidFill>
            <a:srgbClr val="2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Slide Number Placeholder 17"/>
          <p:cNvSpPr>
            <a:spLocks noGrp="1"/>
          </p:cNvSpPr>
          <p:nvPr>
            <p:ph type="sldNum" sz="quarter" idx="4"/>
          </p:nvPr>
        </p:nvSpPr>
        <p:spPr>
          <a:xfrm>
            <a:off x="8895103" y="6274159"/>
            <a:ext cx="2742486" cy="365125"/>
          </a:xfrm>
          <a:prstGeom prst="rect">
            <a:avLst/>
          </a:prstGeom>
        </p:spPr>
        <p:txBody>
          <a:bodyPr vert="horz" lIns="91440" tIns="45720" rIns="91440" bIns="45720" rtlCol="0" anchor="ctr"/>
          <a:lstStyle>
            <a:lvl1pPr algn="r">
              <a:defRPr sz="1999">
                <a:solidFill>
                  <a:srgbClr val="289FD7"/>
                </a:solidFill>
                <a:latin typeface="+mj-lt"/>
              </a:defRPr>
            </a:lvl1pPr>
          </a:lstStyle>
          <a:p>
            <a:fld id="{0D099E2A-118A-4377-8F98-2DF40BCBA9FE}" type="slidenum">
              <a:rPr lang="en-US" smtClean="0"/>
              <a:pPr/>
              <a:t>‹#›</a:t>
            </a:fld>
            <a:endParaRPr lang="en-US"/>
          </a:p>
        </p:txBody>
      </p:sp>
    </p:spTree>
    <p:extLst>
      <p:ext uri="{BB962C8B-B14F-4D97-AF65-F5344CB8AC3E}">
        <p14:creationId xmlns:p14="http://schemas.microsoft.com/office/powerpoint/2010/main" val="926272239"/>
      </p:ext>
    </p:extLst>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 id="2147485064" r:id="rId8"/>
    <p:sldLayoutId id="2147485065" r:id="rId9"/>
  </p:sldLayoutIdLst>
  <p:hf hdr="0" ftr="0" dt="0"/>
  <p:txStyles>
    <p:titleStyle>
      <a:lvl1pPr algn="l" defTabSz="914126" rtl="0" eaLnBrk="1" latinLnBrk="0" hangingPunct="1">
        <a:lnSpc>
          <a:spcPct val="90000"/>
        </a:lnSpc>
        <a:spcBef>
          <a:spcPct val="0"/>
        </a:spcBef>
        <a:buNone/>
        <a:defRPr sz="5398" kern="1200">
          <a:solidFill>
            <a:schemeClr val="bg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599" kern="1200">
          <a:solidFill>
            <a:schemeClr val="bg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3199" kern="1200">
          <a:solidFill>
            <a:schemeClr val="bg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799" kern="1200">
          <a:solidFill>
            <a:schemeClr val="bg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2399" kern="1200">
          <a:solidFill>
            <a:schemeClr val="bg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48.png"/><Relationship Id="rId34" Type="http://schemas.openxmlformats.org/officeDocument/2006/relationships/image" Target="../media/image61.png"/><Relationship Id="rId42" Type="http://schemas.openxmlformats.org/officeDocument/2006/relationships/image" Target="../media/image69.png"/><Relationship Id="rId47" Type="http://schemas.openxmlformats.org/officeDocument/2006/relationships/image" Target="../media/image74.png"/><Relationship Id="rId50" Type="http://schemas.openxmlformats.org/officeDocument/2006/relationships/hyperlink" Target="https://www.google.com/url?sa=i&amp;rct=j&amp;q=&amp;esrc=s&amp;source=images&amp;cd=&amp;cad=rja&amp;uact=8&amp;ved=0ahUKEwijrpzbm9DNAhVU52MKHRcjAxMQjRwIBw&amp;url=https://azure.microsoft.com/en-gb/services/power-bi-embedded/&amp;psig=AFQjCNGAz6ASOEuOFwrvcGbgivFPur_t7w&amp;ust=1467392103935851" TargetMode="External"/><Relationship Id="rId55" Type="http://schemas.openxmlformats.org/officeDocument/2006/relationships/image" Target="../media/image80.png"/><Relationship Id="rId63" Type="http://schemas.openxmlformats.org/officeDocument/2006/relationships/image" Target="../media/image88.png"/><Relationship Id="rId7"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43.png"/><Relationship Id="rId29" Type="http://schemas.openxmlformats.org/officeDocument/2006/relationships/image" Target="../media/image56.png"/><Relationship Id="rId1" Type="http://schemas.openxmlformats.org/officeDocument/2006/relationships/slideLayout" Target="../slideLayouts/slideLayout33.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png"/><Relationship Id="rId45" Type="http://schemas.openxmlformats.org/officeDocument/2006/relationships/image" Target="../media/image72.png"/><Relationship Id="rId53" Type="http://schemas.openxmlformats.org/officeDocument/2006/relationships/image" Target="../media/image78.png"/><Relationship Id="rId58" Type="http://schemas.openxmlformats.org/officeDocument/2006/relationships/image" Target="../media/image83.png"/><Relationship Id="rId66" Type="http://schemas.openxmlformats.org/officeDocument/2006/relationships/image" Target="../media/image9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36" Type="http://schemas.openxmlformats.org/officeDocument/2006/relationships/image" Target="../media/image63.png"/><Relationship Id="rId49" Type="http://schemas.openxmlformats.org/officeDocument/2006/relationships/image" Target="../media/image75.png"/><Relationship Id="rId57" Type="http://schemas.openxmlformats.org/officeDocument/2006/relationships/image" Target="../media/image82.png"/><Relationship Id="rId61" Type="http://schemas.openxmlformats.org/officeDocument/2006/relationships/image" Target="../media/image86.png"/><Relationship Id="rId10" Type="http://schemas.openxmlformats.org/officeDocument/2006/relationships/image" Target="../media/image37.png"/><Relationship Id="rId19" Type="http://schemas.openxmlformats.org/officeDocument/2006/relationships/image" Target="../media/image46.png"/><Relationship Id="rId31" Type="http://schemas.openxmlformats.org/officeDocument/2006/relationships/image" Target="../media/image58.png"/><Relationship Id="rId44" Type="http://schemas.openxmlformats.org/officeDocument/2006/relationships/image" Target="../media/image71.png"/><Relationship Id="rId52" Type="http://schemas.openxmlformats.org/officeDocument/2006/relationships/image" Target="../media/image77.png"/><Relationship Id="rId60" Type="http://schemas.openxmlformats.org/officeDocument/2006/relationships/image" Target="../media/image85.png"/><Relationship Id="rId65" Type="http://schemas.openxmlformats.org/officeDocument/2006/relationships/image" Target="../media/image90.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hyperlink" Target="https://www.google.com/url?sa=i&amp;rct=j&amp;q=&amp;esrc=s&amp;source=images&amp;cd=&amp;cad=rja&amp;uact=8&amp;ved=0ahUKEwiy6vj9mtDNAhVB4mMKHUztCUcQjRwIBw&amp;url=https://developer.microsoft.com/en-us/app-middleware-partners&amp;psig=AFQjCNFdctU6OJlviMmzVX3AK3wCAgJKIw&amp;ust=1467391908422760" TargetMode="External"/><Relationship Id="rId56" Type="http://schemas.openxmlformats.org/officeDocument/2006/relationships/image" Target="../media/image81.png"/><Relationship Id="rId64" Type="http://schemas.openxmlformats.org/officeDocument/2006/relationships/image" Target="../media/image89.png"/><Relationship Id="rId8" Type="http://schemas.openxmlformats.org/officeDocument/2006/relationships/image" Target="../media/image35.png"/><Relationship Id="rId51" Type="http://schemas.openxmlformats.org/officeDocument/2006/relationships/image" Target="../media/image76.png"/><Relationship Id="rId3"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33" Type="http://schemas.openxmlformats.org/officeDocument/2006/relationships/image" Target="../media/image60.png"/><Relationship Id="rId38" Type="http://schemas.openxmlformats.org/officeDocument/2006/relationships/image" Target="../media/image65.png"/><Relationship Id="rId46" Type="http://schemas.openxmlformats.org/officeDocument/2006/relationships/image" Target="../media/image73.png"/><Relationship Id="rId59" Type="http://schemas.openxmlformats.org/officeDocument/2006/relationships/image" Target="../media/image84.png"/><Relationship Id="rId67" Type="http://schemas.openxmlformats.org/officeDocument/2006/relationships/image" Target="../media/image92.png"/><Relationship Id="rId20" Type="http://schemas.openxmlformats.org/officeDocument/2006/relationships/image" Target="../media/image47.png"/><Relationship Id="rId41" Type="http://schemas.openxmlformats.org/officeDocument/2006/relationships/image" Target="../media/image68.png"/><Relationship Id="rId54" Type="http://schemas.openxmlformats.org/officeDocument/2006/relationships/image" Target="../media/image79.png"/><Relationship Id="rId62"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zure.microsoft.com/en-us/services/app-service/web/"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azure.microsoft.com/en-us/services/app-service/mobile/" TargetMode="External"/><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zure.microsoft.com/en-us/services/app-service/logic/" TargetMode="External"/><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azure.microsoft.com/en-us/services/app-service/api/" TargetMode="External"/><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azure.microsoft.com/en-us/services/notification-hubs/" TargetMode="External"/><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dev.office.com/getting-started/office365apis" TargetMode="External"/><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cognitive-services/" TargetMode="External"/><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cognitive-services/en-us/web-language-model-api" TargetMode="External"/><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dev.botframework.com/" TargetMode="External"/><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azure.microsoft.com/en-us/services/hdinsight/" TargetMode="External"/><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azure.microsoft.com/en-us/services/machine-learning/" TargetMode="External"/><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azure.microsoft.com/en-us/services/media-services/" TargetMode="External"/><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hyperlink" Target="http://www.microsoft.com/en-us/server-cloud/internet-of-things/azure-iot-suite.aspx" TargetMode="External"/><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2.png"/><Relationship Id="rId4" Type="http://schemas.openxmlformats.org/officeDocument/2006/relationships/image" Target="../media/image33.png"/><Relationship Id="rId9" Type="http://schemas.openxmlformats.org/officeDocument/2006/relationships/image" Target="../media/image123.png"/></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hyperlink" Target="https://azure.microsoft.com/en-us/services/virtual-machines/" TargetMode="External"/><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customXml" Target="../../customXml/item4.xml"/><Relationship Id="rId7" Type="http://schemas.openxmlformats.org/officeDocument/2006/relationships/image" Target="../media/image131.emf"/><Relationship Id="rId12" Type="http://schemas.openxmlformats.org/officeDocument/2006/relationships/image" Target="../media/image134.png"/><Relationship Id="rId2" Type="http://schemas.openxmlformats.org/officeDocument/2006/relationships/customXml" Target="../../customXml/item5.xml"/><Relationship Id="rId1" Type="http://schemas.openxmlformats.org/officeDocument/2006/relationships/customXml" Target="../../customXml/item6.xml"/><Relationship Id="rId6" Type="http://schemas.openxmlformats.org/officeDocument/2006/relationships/image" Target="../media/image130.emf"/><Relationship Id="rId11" Type="http://schemas.openxmlformats.org/officeDocument/2006/relationships/image" Target="../media/image133.emf"/><Relationship Id="rId5" Type="http://schemas.openxmlformats.org/officeDocument/2006/relationships/notesSlide" Target="../notesSlides/notesSlide12.xml"/><Relationship Id="rId10" Type="http://schemas.openxmlformats.org/officeDocument/2006/relationships/image" Target="../media/image132.emf"/><Relationship Id="rId4" Type="http://schemas.openxmlformats.org/officeDocument/2006/relationships/slideLayout" Target="../slideLayouts/slideLayout16.xml"/><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notesSlide" Target="../notesSlides/notesSlide13.xml"/><Relationship Id="rId7" Type="http://schemas.openxmlformats.org/officeDocument/2006/relationships/image" Target="../media/image37.png"/><Relationship Id="rId2" Type="http://schemas.openxmlformats.org/officeDocument/2006/relationships/slideLayout" Target="../slideLayouts/slideLayout25.xml"/><Relationship Id="rId1" Type="http://schemas.openxmlformats.org/officeDocument/2006/relationships/customXml" Target="../../customXml/item3.xml"/><Relationship Id="rId6" Type="http://schemas.openxmlformats.org/officeDocument/2006/relationships/image" Target="../media/image136.emf"/><Relationship Id="rId5" Type="http://schemas.openxmlformats.org/officeDocument/2006/relationships/image" Target="../media/image48.png"/><Relationship Id="rId4" Type="http://schemas.openxmlformats.org/officeDocument/2006/relationships/image" Target="../media/image135.emf"/><Relationship Id="rId9" Type="http://schemas.openxmlformats.org/officeDocument/2006/relationships/image" Target="../media/image13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139.png"/></Relationships>
</file>

<file path=ppt/slides/_rels/slide4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56.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152.png"/><Relationship Id="rId11" Type="http://schemas.openxmlformats.org/officeDocument/2006/relationships/image" Target="../media/image155.png"/><Relationship Id="rId5" Type="http://schemas.openxmlformats.org/officeDocument/2006/relationships/image" Target="../media/image136.emf"/><Relationship Id="rId10" Type="http://schemas.openxmlformats.org/officeDocument/2006/relationships/image" Target="../media/image154.png"/><Relationship Id="rId4" Type="http://schemas.openxmlformats.org/officeDocument/2006/relationships/image" Target="../media/image151.png"/><Relationship Id="rId9"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hyperlink" Target="mailto:shchowd@microsoft.com" TargetMode="External"/><Relationship Id="rId2" Type="http://schemas.openxmlformats.org/officeDocument/2006/relationships/notesSlide" Target="../notesSlides/notesSlide17.xml"/><Relationship Id="rId1" Type="http://schemas.openxmlformats.org/officeDocument/2006/relationships/slideLayout" Target="../slideLayouts/slideLayout71.xml"/><Relationship Id="rId5" Type="http://schemas.openxmlformats.org/officeDocument/2006/relationships/image" Target="../media/image157.jpg"/><Relationship Id="rId4" Type="http://schemas.openxmlformats.org/officeDocument/2006/relationships/hyperlink" Target="http://twitter.com/shahedc"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twitter.com/PaulSpain/status/715564339114053632" TargetMode="Externa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aka.ms/AzureComplian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microsoft.com/en-us/TrustCenter/Compliance/HIPAA"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Capture the Cloud with Azure</a:t>
            </a:r>
          </a:p>
        </p:txBody>
      </p:sp>
      <p:sp>
        <p:nvSpPr>
          <p:cNvPr id="3" name="Text Placeholder 2"/>
          <p:cNvSpPr>
            <a:spLocks noGrp="1"/>
          </p:cNvSpPr>
          <p:nvPr>
            <p:ph type="body" sz="quarter" idx="10"/>
          </p:nvPr>
        </p:nvSpPr>
        <p:spPr/>
        <p:txBody>
          <a:bodyPr/>
          <a:lstStyle/>
          <a:p>
            <a:r>
              <a:rPr lang="en-US" dirty="0"/>
              <a:t>Shahed Chowdhuri</a:t>
            </a:r>
          </a:p>
          <a:p>
            <a:r>
              <a:rPr lang="en-US" dirty="0"/>
              <a:t>Sr. Technical Evangelist @ Microsoft</a:t>
            </a:r>
          </a:p>
        </p:txBody>
      </p:sp>
    </p:spTree>
    <p:extLst>
      <p:ext uri="{BB962C8B-B14F-4D97-AF65-F5344CB8AC3E}">
        <p14:creationId xmlns:p14="http://schemas.microsoft.com/office/powerpoint/2010/main" val="198776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a:solidFill>
                  <a:srgbClr val="FFFFFF"/>
                </a:solidFill>
              </a:rPr>
              <a:t>Azure Services</a:t>
            </a:r>
            <a:br>
              <a:rPr lang="en-US" sz="9600" dirty="0">
                <a:solidFill>
                  <a:srgbClr val="FFFFFF"/>
                </a:solidFill>
              </a:rPr>
            </a:br>
            <a:endParaRPr lang="en-US" dirty="0"/>
          </a:p>
        </p:txBody>
      </p:sp>
    </p:spTree>
    <p:extLst>
      <p:ext uri="{BB962C8B-B14F-4D97-AF65-F5344CB8AC3E}">
        <p14:creationId xmlns:p14="http://schemas.microsoft.com/office/powerpoint/2010/main" val="168878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55"/>
          <p:cNvSpPr/>
          <p:nvPr/>
        </p:nvSpPr>
        <p:spPr bwMode="auto">
          <a:xfrm>
            <a:off x="866" y="1866"/>
            <a:ext cx="12187096" cy="1556168"/>
          </a:xfrm>
          <a:prstGeom prst="rect">
            <a:avLst/>
          </a:prstGeom>
          <a:solidFill>
            <a:srgbClr val="00188F"/>
          </a:solidFill>
          <a:ln w="9525" cap="flat" cmpd="sng" algn="ctr">
            <a:noFill/>
            <a:prstDash val="solid"/>
            <a:headEnd type="none" w="med" len="med"/>
            <a:tailEnd type="none" w="med" len="med"/>
          </a:ln>
          <a:effectLst/>
        </p:spPr>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2352"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66" name="Group 265"/>
          <p:cNvGrpSpPr/>
          <p:nvPr/>
        </p:nvGrpSpPr>
        <p:grpSpPr>
          <a:xfrm>
            <a:off x="11108267" y="247545"/>
            <a:ext cx="643842" cy="643842"/>
            <a:chOff x="457580" y="2611033"/>
            <a:chExt cx="657017" cy="657017"/>
          </a:xfrm>
        </p:grpSpPr>
        <p:sp>
          <p:nvSpPr>
            <p:cNvPr id="268" name="Oval 267"/>
            <p:cNvSpPr/>
            <p:nvPr/>
          </p:nvSpPr>
          <p:spPr bwMode="auto">
            <a:xfrm>
              <a:off x="457580" y="2611033"/>
              <a:ext cx="657017" cy="657017"/>
            </a:xfrm>
            <a:prstGeom prst="ellipse">
              <a:avLst/>
            </a:prstGeom>
            <a:solidFill>
              <a:srgbClr val="00188F"/>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2352" kern="0"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69" name="Freeform 13"/>
            <p:cNvSpPr>
              <a:spLocks noChangeAspect="1" noEditPoints="1"/>
            </p:cNvSpPr>
            <p:nvPr/>
          </p:nvSpPr>
          <p:spPr bwMode="auto">
            <a:xfrm>
              <a:off x="618566" y="2798123"/>
              <a:ext cx="335044" cy="232037"/>
            </a:xfrm>
            <a:custGeom>
              <a:avLst/>
              <a:gdLst>
                <a:gd name="T0" fmla="*/ 28 w 128"/>
                <a:gd name="T1" fmla="*/ 88 h 88"/>
                <a:gd name="T2" fmla="*/ 94 w 128"/>
                <a:gd name="T3" fmla="*/ 88 h 88"/>
                <a:gd name="T4" fmla="*/ 128 w 128"/>
                <a:gd name="T5" fmla="*/ 54 h 88"/>
                <a:gd name="T6" fmla="*/ 96 w 128"/>
                <a:gd name="T7" fmla="*/ 20 h 88"/>
                <a:gd name="T8" fmla="*/ 64 w 128"/>
                <a:gd name="T9" fmla="*/ 0 h 88"/>
                <a:gd name="T10" fmla="*/ 28 w 128"/>
                <a:gd name="T11" fmla="*/ 32 h 88"/>
                <a:gd name="T12" fmla="*/ 28 w 128"/>
                <a:gd name="T13" fmla="*/ 32 h 88"/>
                <a:gd name="T14" fmla="*/ 0 w 128"/>
                <a:gd name="T15" fmla="*/ 60 h 88"/>
                <a:gd name="T16" fmla="*/ 28 w 128"/>
                <a:gd name="T17" fmla="*/ 88 h 88"/>
                <a:gd name="T18" fmla="*/ 28 w 128"/>
                <a:gd name="T19" fmla="*/ 40 h 88"/>
                <a:gd name="T20" fmla="*/ 31 w 128"/>
                <a:gd name="T21" fmla="*/ 41 h 88"/>
                <a:gd name="T22" fmla="*/ 36 w 128"/>
                <a:gd name="T23" fmla="*/ 41 h 88"/>
                <a:gd name="T24" fmla="*/ 36 w 128"/>
                <a:gd name="T25" fmla="*/ 36 h 88"/>
                <a:gd name="T26" fmla="*/ 64 w 128"/>
                <a:gd name="T27" fmla="*/ 8 h 88"/>
                <a:gd name="T28" fmla="*/ 90 w 128"/>
                <a:gd name="T29" fmla="*/ 26 h 88"/>
                <a:gd name="T30" fmla="*/ 91 w 128"/>
                <a:gd name="T31" fmla="*/ 28 h 88"/>
                <a:gd name="T32" fmla="*/ 94 w 128"/>
                <a:gd name="T33" fmla="*/ 28 h 88"/>
                <a:gd name="T34" fmla="*/ 120 w 128"/>
                <a:gd name="T35" fmla="*/ 54 h 88"/>
                <a:gd name="T36" fmla="*/ 94 w 128"/>
                <a:gd name="T37" fmla="*/ 80 h 88"/>
                <a:gd name="T38" fmla="*/ 28 w 128"/>
                <a:gd name="T39" fmla="*/ 80 h 88"/>
                <a:gd name="T40" fmla="*/ 8 w 128"/>
                <a:gd name="T41" fmla="*/ 60 h 88"/>
                <a:gd name="T42" fmla="*/ 28 w 128"/>
                <a:gd name="T43"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88">
                  <a:moveTo>
                    <a:pt x="28" y="88"/>
                  </a:moveTo>
                  <a:cubicBezTo>
                    <a:pt x="94" y="88"/>
                    <a:pt x="94" y="88"/>
                    <a:pt x="94" y="88"/>
                  </a:cubicBezTo>
                  <a:cubicBezTo>
                    <a:pt x="113" y="88"/>
                    <a:pt x="128" y="73"/>
                    <a:pt x="128" y="54"/>
                  </a:cubicBezTo>
                  <a:cubicBezTo>
                    <a:pt x="128" y="36"/>
                    <a:pt x="114" y="21"/>
                    <a:pt x="96" y="20"/>
                  </a:cubicBezTo>
                  <a:cubicBezTo>
                    <a:pt x="90" y="8"/>
                    <a:pt x="78" y="0"/>
                    <a:pt x="64" y="0"/>
                  </a:cubicBezTo>
                  <a:cubicBezTo>
                    <a:pt x="46" y="0"/>
                    <a:pt x="30" y="14"/>
                    <a:pt x="28" y="32"/>
                  </a:cubicBezTo>
                  <a:cubicBezTo>
                    <a:pt x="28" y="32"/>
                    <a:pt x="28" y="32"/>
                    <a:pt x="28" y="32"/>
                  </a:cubicBezTo>
                  <a:cubicBezTo>
                    <a:pt x="13" y="32"/>
                    <a:pt x="0" y="45"/>
                    <a:pt x="0" y="60"/>
                  </a:cubicBezTo>
                  <a:cubicBezTo>
                    <a:pt x="0" y="76"/>
                    <a:pt x="13" y="88"/>
                    <a:pt x="28" y="88"/>
                  </a:cubicBezTo>
                  <a:close/>
                  <a:moveTo>
                    <a:pt x="28" y="40"/>
                  </a:moveTo>
                  <a:cubicBezTo>
                    <a:pt x="29" y="40"/>
                    <a:pt x="30" y="40"/>
                    <a:pt x="31" y="41"/>
                  </a:cubicBezTo>
                  <a:cubicBezTo>
                    <a:pt x="36" y="41"/>
                    <a:pt x="36" y="41"/>
                    <a:pt x="36" y="41"/>
                  </a:cubicBezTo>
                  <a:cubicBezTo>
                    <a:pt x="36" y="36"/>
                    <a:pt x="36" y="36"/>
                    <a:pt x="36" y="36"/>
                  </a:cubicBezTo>
                  <a:cubicBezTo>
                    <a:pt x="36" y="21"/>
                    <a:pt x="49" y="8"/>
                    <a:pt x="64" y="8"/>
                  </a:cubicBezTo>
                  <a:cubicBezTo>
                    <a:pt x="76" y="8"/>
                    <a:pt x="86" y="15"/>
                    <a:pt x="90" y="26"/>
                  </a:cubicBezTo>
                  <a:cubicBezTo>
                    <a:pt x="91" y="28"/>
                    <a:pt x="91" y="28"/>
                    <a:pt x="91" y="28"/>
                  </a:cubicBezTo>
                  <a:cubicBezTo>
                    <a:pt x="94" y="28"/>
                    <a:pt x="94" y="28"/>
                    <a:pt x="94" y="28"/>
                  </a:cubicBezTo>
                  <a:cubicBezTo>
                    <a:pt x="108" y="28"/>
                    <a:pt x="120" y="40"/>
                    <a:pt x="120" y="54"/>
                  </a:cubicBezTo>
                  <a:cubicBezTo>
                    <a:pt x="120" y="69"/>
                    <a:pt x="108" y="80"/>
                    <a:pt x="94" y="80"/>
                  </a:cubicBezTo>
                  <a:cubicBezTo>
                    <a:pt x="28" y="80"/>
                    <a:pt x="28" y="80"/>
                    <a:pt x="28" y="80"/>
                  </a:cubicBezTo>
                  <a:cubicBezTo>
                    <a:pt x="17" y="80"/>
                    <a:pt x="8" y="71"/>
                    <a:pt x="8" y="60"/>
                  </a:cubicBezTo>
                  <a:cubicBezTo>
                    <a:pt x="8" y="49"/>
                    <a:pt x="17" y="40"/>
                    <a:pt x="28" y="40"/>
                  </a:cubicBezTo>
                  <a:close/>
                </a:path>
              </a:pathLst>
            </a:custGeom>
            <a:solidFill>
              <a:srgbClr val="FFFFFF"/>
            </a:solidFill>
          </p:spPr>
          <p:txBody>
            <a:bodyPr vert="horz" wrap="square" lIns="89606" tIns="44803" rIns="89606" bIns="44803" numCol="1" anchor="t" anchorCtr="0" compatLnSpc="1">
              <a:prstTxWarp prst="textNoShape">
                <a:avLst/>
              </a:prstTxWarp>
            </a:bodyPr>
            <a:lstStyle/>
            <a:p>
              <a:pPr defTabSz="914038">
                <a:defRPr/>
              </a:pPr>
              <a:endParaRPr lang="en-US" sz="1764" kern="0">
                <a:solidFill>
                  <a:sysClr val="windowText" lastClr="000000"/>
                </a:solidFill>
                <a:latin typeface="Segoe UI"/>
              </a:endParaRPr>
            </a:p>
          </p:txBody>
        </p:sp>
      </p:grpSp>
      <p:sp>
        <p:nvSpPr>
          <p:cNvPr id="270" name="Title 1"/>
          <p:cNvSpPr txBox="1">
            <a:spLocks/>
          </p:cNvSpPr>
          <p:nvPr/>
        </p:nvSpPr>
        <p:spPr>
          <a:xfrm>
            <a:off x="269996" y="68282"/>
            <a:ext cx="11651152" cy="899175"/>
          </a:xfrm>
          <a:prstGeom prst="rect">
            <a:avLst/>
          </a:prstGeom>
        </p:spPr>
        <p:txBody>
          <a:bodyPr vert="horz" wrap="square" lIns="143391" tIns="89619" rIns="143391" bIns="89619"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14005">
              <a:defRPr/>
            </a:pPr>
            <a:r>
              <a:rPr lang="en-US" sz="4703" spc="-100" dirty="0">
                <a:gradFill>
                  <a:gsLst>
                    <a:gs pos="1250">
                      <a:srgbClr val="FFFFFF"/>
                    </a:gs>
                    <a:gs pos="100000">
                      <a:srgbClr val="FFFFFF"/>
                    </a:gs>
                  </a:gsLst>
                  <a:lin ang="5400000" scaled="0"/>
                </a:gradFill>
                <a:latin typeface="Segoe UI Light"/>
              </a:rPr>
              <a:t>IaaS &amp; PaaS Offerings</a:t>
            </a:r>
          </a:p>
        </p:txBody>
      </p:sp>
      <p:grpSp>
        <p:nvGrpSpPr>
          <p:cNvPr id="8" name="Group 7"/>
          <p:cNvGrpSpPr/>
          <p:nvPr/>
        </p:nvGrpSpPr>
        <p:grpSpPr>
          <a:xfrm>
            <a:off x="-9194" y="1039157"/>
            <a:ext cx="12187097" cy="6931341"/>
            <a:chOff x="602" y="-153"/>
            <a:chExt cx="12436475" cy="7073174"/>
          </a:xfrm>
        </p:grpSpPr>
        <p:sp>
          <p:nvSpPr>
            <p:cNvPr id="76" name="Rectangle 75"/>
            <p:cNvSpPr/>
            <p:nvPr/>
          </p:nvSpPr>
          <p:spPr bwMode="auto">
            <a:xfrm>
              <a:off x="602" y="-153"/>
              <a:ext cx="12436475" cy="7073174"/>
            </a:xfrm>
            <a:prstGeom prst="rect">
              <a:avLst/>
            </a:prstGeom>
            <a:solidFill>
              <a:srgbClr val="032E4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1" rIns="0" bIns="45701" numCol="1" rtlCol="0" anchor="ctr" anchorCtr="0" compatLnSpc="1">
              <a:prstTxWarp prst="textNoShape">
                <a:avLst/>
              </a:prstTxWarp>
            </a:bodyPr>
            <a:lstStyle/>
            <a:p>
              <a:pPr algn="ctr" defTabSz="913668" fontAlgn="base">
                <a:spcBef>
                  <a:spcPct val="0"/>
                </a:spcBef>
                <a:spcAft>
                  <a:spcPct val="0"/>
                </a:spcAft>
                <a:defRPr/>
              </a:pPr>
              <a:endParaRPr lang="en-US" sz="1960" kern="0" dirty="0">
                <a:gradFill>
                  <a:gsLst>
                    <a:gs pos="16814">
                      <a:srgbClr val="FFFFFF"/>
                    </a:gs>
                    <a:gs pos="46000">
                      <a:srgbClr val="FFFFFF"/>
                    </a:gs>
                  </a:gsLst>
                  <a:lin ang="5400000" scaled="0"/>
                </a:gradFill>
                <a:latin typeface="Segoe UI"/>
              </a:endParaRPr>
            </a:p>
          </p:txBody>
        </p:sp>
        <p:sp>
          <p:nvSpPr>
            <p:cNvPr id="78" name="Rectangle 77"/>
            <p:cNvSpPr/>
            <p:nvPr/>
          </p:nvSpPr>
          <p:spPr bwMode="auto">
            <a:xfrm>
              <a:off x="127876" y="92314"/>
              <a:ext cx="12115665" cy="4716921"/>
            </a:xfrm>
            <a:prstGeom prst="rect">
              <a:avLst/>
            </a:prstGeom>
            <a:solidFill>
              <a:srgbClr val="005695"/>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371" b="1" kern="0" dirty="0">
                  <a:solidFill>
                    <a:srgbClr val="FFFF00"/>
                  </a:solidFill>
                  <a:latin typeface="Segoe UI"/>
                  <a:ea typeface="Segoe UI" pitchFamily="34" charset="0"/>
                  <a:cs typeface="Segoe UI" pitchFamily="34" charset="0"/>
                </a:rPr>
                <a:t>Platform Services</a:t>
              </a:r>
            </a:p>
          </p:txBody>
        </p:sp>
        <p:sp>
          <p:nvSpPr>
            <p:cNvPr id="87" name="Rectangle 86"/>
            <p:cNvSpPr/>
            <p:nvPr/>
          </p:nvSpPr>
          <p:spPr bwMode="auto">
            <a:xfrm>
              <a:off x="602" y="4589960"/>
              <a:ext cx="12436475" cy="1285655"/>
            </a:xfrm>
            <a:prstGeom prst="rect">
              <a:avLst/>
            </a:prstGeom>
            <a:solidFill>
              <a:srgbClr val="47D8FF"/>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89606"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371" b="1" kern="0" dirty="0">
                  <a:solidFill>
                    <a:srgbClr val="FFFFFF"/>
                  </a:solidFill>
                  <a:latin typeface="Segoe UI"/>
                  <a:ea typeface="Segoe UI" pitchFamily="34" charset="0"/>
                  <a:cs typeface="Segoe UI" pitchFamily="34" charset="0"/>
                </a:rPr>
                <a:t>Infrastructure Services</a:t>
              </a:r>
            </a:p>
          </p:txBody>
        </p:sp>
        <p:sp>
          <p:nvSpPr>
            <p:cNvPr id="31" name="Rectangle 30"/>
            <p:cNvSpPr/>
            <p:nvPr/>
          </p:nvSpPr>
          <p:spPr bwMode="auto">
            <a:xfrm>
              <a:off x="127875" y="4930870"/>
              <a:ext cx="2629171" cy="78939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06" tIns="44803" rIns="89606"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Compute</a:t>
              </a:r>
            </a:p>
          </p:txBody>
        </p:sp>
        <p:sp>
          <p:nvSpPr>
            <p:cNvPr id="32" name="Rectangle 31"/>
            <p:cNvSpPr/>
            <p:nvPr/>
          </p:nvSpPr>
          <p:spPr bwMode="auto">
            <a:xfrm>
              <a:off x="2938263" y="4930870"/>
              <a:ext cx="2892122"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06" tIns="44803" rIns="89606"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Storage</a:t>
              </a:r>
            </a:p>
          </p:txBody>
        </p:sp>
        <p:sp>
          <p:nvSpPr>
            <p:cNvPr id="41" name="Rectangle 40"/>
            <p:cNvSpPr/>
            <p:nvPr/>
          </p:nvSpPr>
          <p:spPr bwMode="auto">
            <a:xfrm>
              <a:off x="4422464" y="532204"/>
              <a:ext cx="2193137" cy="2184965"/>
            </a:xfrm>
            <a:prstGeom prst="rect">
              <a:avLst/>
            </a:prstGeom>
            <a:solidFill>
              <a:schemeClr val="tx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Application Platform</a:t>
              </a:r>
            </a:p>
          </p:txBody>
        </p:sp>
        <p:grpSp>
          <p:nvGrpSpPr>
            <p:cNvPr id="137" name="Group 136"/>
            <p:cNvGrpSpPr/>
            <p:nvPr/>
          </p:nvGrpSpPr>
          <p:grpSpPr>
            <a:xfrm>
              <a:off x="4687644" y="1028128"/>
              <a:ext cx="1008542" cy="316971"/>
              <a:chOff x="5710243" y="2026656"/>
              <a:chExt cx="1008542" cy="316971"/>
            </a:xfrm>
          </p:grpSpPr>
          <p:sp>
            <p:nvSpPr>
              <p:cNvPr id="151" name="TextBox 150"/>
              <p:cNvSpPr txBox="1"/>
              <p:nvPr/>
            </p:nvSpPr>
            <p:spPr>
              <a:xfrm>
                <a:off x="6059629" y="2042521"/>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Web</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a:p>
                <a:pPr defTabSz="913588" eaLnBrk="0" fontAlgn="base" hangingPunct="0">
                  <a:lnSpc>
                    <a:spcPts val="800"/>
                  </a:lnSpc>
                  <a:spcBef>
                    <a:spcPct val="0"/>
                  </a:spcBef>
                  <a:spcAft>
                    <a:spcPct val="0"/>
                  </a:spcAft>
                  <a:defRPr/>
                </a:pPr>
                <a:endPar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52" name="Picture 151"/>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710243" y="2026656"/>
                <a:ext cx="286784" cy="286785"/>
              </a:xfrm>
              <a:prstGeom prst="rect">
                <a:avLst/>
              </a:prstGeom>
            </p:spPr>
          </p:pic>
        </p:grpSp>
        <p:grpSp>
          <p:nvGrpSpPr>
            <p:cNvPr id="138" name="Group 137"/>
            <p:cNvGrpSpPr/>
            <p:nvPr/>
          </p:nvGrpSpPr>
          <p:grpSpPr>
            <a:xfrm>
              <a:off x="5600417" y="993142"/>
              <a:ext cx="1016034" cy="291093"/>
              <a:chOff x="6623016" y="1991670"/>
              <a:chExt cx="1016034" cy="291093"/>
            </a:xfrm>
          </p:grpSpPr>
          <p:sp>
            <p:nvSpPr>
              <p:cNvPr id="153" name="TextBox 152"/>
              <p:cNvSpPr txBox="1"/>
              <p:nvPr/>
            </p:nvSpPr>
            <p:spPr>
              <a:xfrm>
                <a:off x="6979894" y="2017974"/>
                <a:ext cx="659156" cy="26163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4" name="Picture 15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6623016" y="1991670"/>
                <a:ext cx="291092" cy="291093"/>
              </a:xfrm>
              <a:prstGeom prst="rect">
                <a:avLst/>
              </a:prstGeom>
            </p:spPr>
          </p:pic>
        </p:grpSp>
        <p:grpSp>
          <p:nvGrpSpPr>
            <p:cNvPr id="139" name="Group 138"/>
            <p:cNvGrpSpPr/>
            <p:nvPr/>
          </p:nvGrpSpPr>
          <p:grpSpPr>
            <a:xfrm>
              <a:off x="4736500" y="1550374"/>
              <a:ext cx="1018326" cy="294805"/>
              <a:chOff x="5759099" y="2548902"/>
              <a:chExt cx="1018326" cy="294805"/>
            </a:xfrm>
          </p:grpSpPr>
          <p:sp>
            <p:nvSpPr>
              <p:cNvPr id="157" name="TextBox 156"/>
              <p:cNvSpPr txBox="1"/>
              <p:nvPr/>
            </p:nvSpPr>
            <p:spPr>
              <a:xfrm>
                <a:off x="6118269" y="2568628"/>
                <a:ext cx="659156" cy="256602"/>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158" name="Picture 157"/>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5759099" y="2548902"/>
                <a:ext cx="294804" cy="294805"/>
              </a:xfrm>
              <a:prstGeom prst="rect">
                <a:avLst/>
              </a:prstGeom>
            </p:spPr>
          </p:pic>
        </p:grpSp>
        <p:grpSp>
          <p:nvGrpSpPr>
            <p:cNvPr id="142" name="Group 141"/>
            <p:cNvGrpSpPr/>
            <p:nvPr/>
          </p:nvGrpSpPr>
          <p:grpSpPr>
            <a:xfrm>
              <a:off x="5608845" y="2013847"/>
              <a:ext cx="1003560" cy="328116"/>
              <a:chOff x="6631444" y="3012375"/>
              <a:chExt cx="1003560" cy="328116"/>
            </a:xfrm>
          </p:grpSpPr>
          <p:sp>
            <p:nvSpPr>
              <p:cNvPr id="161" name="TextBox 160"/>
              <p:cNvSpPr txBox="1"/>
              <p:nvPr/>
            </p:nvSpPr>
            <p:spPr>
              <a:xfrm>
                <a:off x="6975848" y="3039385"/>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Notification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62" name="Picture 161"/>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631444" y="3012375"/>
                <a:ext cx="289263" cy="289263"/>
              </a:xfrm>
              <a:prstGeom prst="rect">
                <a:avLst/>
              </a:prstGeom>
            </p:spPr>
          </p:pic>
        </p:grpSp>
        <p:sp>
          <p:nvSpPr>
            <p:cNvPr id="71" name="Rectangle 70"/>
            <p:cNvSpPr/>
            <p:nvPr/>
          </p:nvSpPr>
          <p:spPr bwMode="auto">
            <a:xfrm>
              <a:off x="10439952" y="195306"/>
              <a:ext cx="1569938" cy="4606420"/>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solidFill>
                    <a:srgbClr val="FFFFFF"/>
                  </a:solidFill>
                  <a:latin typeface="Segoe UI"/>
                  <a:ea typeface="Segoe UI" pitchFamily="34" charset="0"/>
                  <a:cs typeface="Segoe UI" pitchFamily="34" charset="0"/>
                </a:rPr>
                <a:t>Hybrid</a:t>
              </a:r>
            </a:p>
            <a:p>
              <a:pPr algn="ctr" defTabSz="895568" fontAlgn="base">
                <a:lnSpc>
                  <a:spcPct val="90000"/>
                </a:lnSpc>
                <a:defRPr/>
              </a:pPr>
              <a:r>
                <a:rPr lang="en-US" sz="1273" b="1" kern="0" dirty="0">
                  <a:solidFill>
                    <a:srgbClr val="FFFFFF"/>
                  </a:solidFill>
                  <a:latin typeface="Segoe UI"/>
                  <a:ea typeface="Segoe UI" pitchFamily="34" charset="0"/>
                  <a:cs typeface="Segoe UI" pitchFamily="34" charset="0"/>
                </a:rPr>
                <a:t>Cloud</a:t>
              </a:r>
            </a:p>
          </p:txBody>
        </p:sp>
        <p:sp>
          <p:nvSpPr>
            <p:cNvPr id="206" name="TextBox 205"/>
            <p:cNvSpPr txBox="1"/>
            <p:nvPr/>
          </p:nvSpPr>
          <p:spPr>
            <a:xfrm>
              <a:off x="11045032" y="2310831"/>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Backup</a:t>
              </a:r>
            </a:p>
          </p:txBody>
        </p:sp>
        <p:pic>
          <p:nvPicPr>
            <p:cNvPr id="207" name="Picture 206" descr="Backup Service.png"/>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0697472" y="2254415"/>
              <a:ext cx="296408" cy="296408"/>
            </a:xfrm>
            <a:prstGeom prst="rect">
              <a:avLst/>
            </a:prstGeom>
          </p:spPr>
        </p:pic>
        <p:sp>
          <p:nvSpPr>
            <p:cNvPr id="208" name="TextBox 207"/>
            <p:cNvSpPr txBox="1"/>
            <p:nvPr/>
          </p:nvSpPr>
          <p:spPr>
            <a:xfrm>
              <a:off x="11053641" y="4318866"/>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StorSimple</a:t>
              </a:r>
              <a:endPar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a:p>
              <a:pPr defTabSz="913588" eaLnBrk="0" fontAlgn="base" hangingPunct="0">
                <a:lnSpc>
                  <a:spcPts val="800"/>
                </a:lnSpc>
                <a:spcBef>
                  <a:spcPct val="0"/>
                </a:spcBef>
                <a:spcAft>
                  <a:spcPct val="0"/>
                </a:spcAft>
                <a:defRPr/>
              </a:pPr>
              <a:endPar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09" name="Picture 208" descr="StorSimple.png"/>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10707052" y="4288943"/>
              <a:ext cx="286828" cy="286828"/>
            </a:xfrm>
            <a:prstGeom prst="rect">
              <a:avLst/>
            </a:prstGeom>
          </p:spPr>
        </p:pic>
        <p:sp>
          <p:nvSpPr>
            <p:cNvPr id="210" name="TextBox 209"/>
            <p:cNvSpPr txBox="1"/>
            <p:nvPr/>
          </p:nvSpPr>
          <p:spPr>
            <a:xfrm>
              <a:off x="11060762" y="3828543"/>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Site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Recovery </a:t>
              </a:r>
            </a:p>
          </p:txBody>
        </p:sp>
        <p:pic>
          <p:nvPicPr>
            <p:cNvPr id="211" name="Picture 210" descr="Site Recovery.png"/>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0716639" y="3784086"/>
              <a:ext cx="285842" cy="285842"/>
            </a:xfrm>
            <a:prstGeom prst="rect">
              <a:avLst/>
            </a:prstGeom>
          </p:spPr>
        </p:pic>
        <p:sp>
          <p:nvSpPr>
            <p:cNvPr id="212" name="TextBox 211"/>
            <p:cNvSpPr txBox="1"/>
            <p:nvPr/>
          </p:nvSpPr>
          <p:spPr>
            <a:xfrm>
              <a:off x="11045517" y="3358602"/>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Import/Export</a:t>
              </a:r>
            </a:p>
          </p:txBody>
        </p:sp>
        <p:pic>
          <p:nvPicPr>
            <p:cNvPr id="213" name="Picture 212" descr="Storage (Azure).png"/>
            <p:cNvPicPr>
              <a:picLocks noChangeAspect="1"/>
            </p:cNvPicPr>
            <p:nvPr/>
          </p:nvPicPr>
          <p:blipFill>
            <a:blip r:embed="rId10" cstate="print">
              <a:biLevel thresh="25000"/>
              <a:extLst>
                <a:ext uri="{28A0092B-C50C-407E-A947-70E740481C1C}">
                  <a14:useLocalDpi xmlns:a14="http://schemas.microsoft.com/office/drawing/2010/main" val="0"/>
                </a:ext>
              </a:extLst>
            </a:blip>
            <a:stretch>
              <a:fillRect/>
            </a:stretch>
          </p:blipFill>
          <p:spPr>
            <a:xfrm>
              <a:off x="10707697" y="3338544"/>
              <a:ext cx="286753" cy="286753"/>
            </a:xfrm>
            <a:prstGeom prst="rect">
              <a:avLst/>
            </a:prstGeom>
          </p:spPr>
        </p:pic>
        <p:sp>
          <p:nvSpPr>
            <p:cNvPr id="33" name="Rectangle 32"/>
            <p:cNvSpPr/>
            <p:nvPr/>
          </p:nvSpPr>
          <p:spPr bwMode="auto">
            <a:xfrm>
              <a:off x="6011602" y="4930460"/>
              <a:ext cx="6291748" cy="789804"/>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89606" tIns="44803" rIns="89606"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Networking</a:t>
              </a:r>
            </a:p>
          </p:txBody>
        </p:sp>
        <p:sp>
          <p:nvSpPr>
            <p:cNvPr id="37" name="Rectangle 36"/>
            <p:cNvSpPr/>
            <p:nvPr/>
          </p:nvSpPr>
          <p:spPr bwMode="auto">
            <a:xfrm>
              <a:off x="6742874" y="532204"/>
              <a:ext cx="3539738" cy="1335747"/>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Data</a:t>
              </a:r>
            </a:p>
          </p:txBody>
        </p:sp>
        <p:grpSp>
          <p:nvGrpSpPr>
            <p:cNvPr id="388" name="Group 387"/>
            <p:cNvGrpSpPr/>
            <p:nvPr/>
          </p:nvGrpSpPr>
          <p:grpSpPr>
            <a:xfrm>
              <a:off x="6923783" y="889774"/>
              <a:ext cx="1052323" cy="324187"/>
              <a:chOff x="8470741" y="3254791"/>
              <a:chExt cx="1052323" cy="324187"/>
            </a:xfrm>
          </p:grpSpPr>
          <p:sp>
            <p:nvSpPr>
              <p:cNvPr id="171" name="TextBox 170"/>
              <p:cNvSpPr txBox="1"/>
              <p:nvPr/>
            </p:nvSpPr>
            <p:spPr>
              <a:xfrm>
                <a:off x="8863908" y="327787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Database</a:t>
                </a:r>
              </a:p>
            </p:txBody>
          </p:sp>
          <p:pic>
            <p:nvPicPr>
              <p:cNvPr id="172" name="Picture 171"/>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8470741" y="3254791"/>
                <a:ext cx="296809" cy="296809"/>
              </a:xfrm>
              <a:prstGeom prst="rect">
                <a:avLst/>
              </a:prstGeom>
            </p:spPr>
          </p:pic>
        </p:grpSp>
        <p:grpSp>
          <p:nvGrpSpPr>
            <p:cNvPr id="390" name="Group 389"/>
            <p:cNvGrpSpPr/>
            <p:nvPr/>
          </p:nvGrpSpPr>
          <p:grpSpPr>
            <a:xfrm>
              <a:off x="9045716" y="929682"/>
              <a:ext cx="993052" cy="352571"/>
              <a:chOff x="10592674" y="3294699"/>
              <a:chExt cx="993052" cy="352571"/>
            </a:xfrm>
          </p:grpSpPr>
          <p:sp>
            <p:nvSpPr>
              <p:cNvPr id="173" name="TextBox 172"/>
              <p:cNvSpPr txBox="1"/>
              <p:nvPr/>
            </p:nvSpPr>
            <p:spPr>
              <a:xfrm>
                <a:off x="10926570" y="3346165"/>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DocumentDB</a:t>
                </a:r>
              </a:p>
            </p:txBody>
          </p:sp>
          <p:pic>
            <p:nvPicPr>
              <p:cNvPr id="174" name="Picture 173"/>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10592674" y="3294699"/>
                <a:ext cx="290620" cy="290619"/>
              </a:xfrm>
              <a:prstGeom prst="rect">
                <a:avLst/>
              </a:prstGeom>
            </p:spPr>
          </p:pic>
        </p:grpSp>
        <p:grpSp>
          <p:nvGrpSpPr>
            <p:cNvPr id="391" name="Group 390"/>
            <p:cNvGrpSpPr/>
            <p:nvPr/>
          </p:nvGrpSpPr>
          <p:grpSpPr>
            <a:xfrm>
              <a:off x="8045777" y="1414488"/>
              <a:ext cx="1011763" cy="318839"/>
              <a:chOff x="9523064" y="3779505"/>
              <a:chExt cx="1011763" cy="318839"/>
            </a:xfrm>
          </p:grpSpPr>
          <p:sp>
            <p:nvSpPr>
              <p:cNvPr id="175" name="TextBox 174"/>
              <p:cNvSpPr txBox="1"/>
              <p:nvPr/>
            </p:nvSpPr>
            <p:spPr>
              <a:xfrm>
                <a:off x="9875671" y="3797239"/>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Redis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Cache</a:t>
                </a:r>
              </a:p>
            </p:txBody>
          </p:sp>
          <p:pic>
            <p:nvPicPr>
              <p:cNvPr id="176" name="Picture 175"/>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9523064" y="3779505"/>
                <a:ext cx="289282" cy="289282"/>
              </a:xfrm>
              <a:prstGeom prst="rect">
                <a:avLst/>
              </a:prstGeom>
            </p:spPr>
          </p:pic>
        </p:grpSp>
        <p:grpSp>
          <p:nvGrpSpPr>
            <p:cNvPr id="392" name="Group 391"/>
            <p:cNvGrpSpPr/>
            <p:nvPr/>
          </p:nvGrpSpPr>
          <p:grpSpPr>
            <a:xfrm>
              <a:off x="9559960" y="1410308"/>
              <a:ext cx="1011560" cy="324689"/>
              <a:chOff x="11106918" y="3775325"/>
              <a:chExt cx="1011560" cy="324689"/>
            </a:xfrm>
          </p:grpSpPr>
          <p:sp>
            <p:nvSpPr>
              <p:cNvPr id="177" name="TextBox 176"/>
              <p:cNvSpPr txBox="1"/>
              <p:nvPr/>
            </p:nvSpPr>
            <p:spPr>
              <a:xfrm>
                <a:off x="11459322" y="3798909"/>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Search</a:t>
                </a:r>
              </a:p>
              <a:p>
                <a:pPr defTabSz="913588" eaLnBrk="0" fontAlgn="base" hangingPunct="0">
                  <a:lnSpc>
                    <a:spcPts val="800"/>
                  </a:lnSpc>
                  <a:spcBef>
                    <a:spcPct val="0"/>
                  </a:spcBef>
                  <a:spcAft>
                    <a:spcPct val="0"/>
                  </a:spcAft>
                  <a:defRPr/>
                </a:pPr>
                <a:endPar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178" name="Picture 177"/>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11106918" y="3775325"/>
                <a:ext cx="293993" cy="293993"/>
              </a:xfrm>
              <a:prstGeom prst="rect">
                <a:avLst/>
              </a:prstGeom>
            </p:spPr>
          </p:pic>
        </p:grpSp>
        <p:grpSp>
          <p:nvGrpSpPr>
            <p:cNvPr id="393" name="Group 392"/>
            <p:cNvGrpSpPr/>
            <p:nvPr/>
          </p:nvGrpSpPr>
          <p:grpSpPr>
            <a:xfrm>
              <a:off x="8767152" y="1412176"/>
              <a:ext cx="1037278" cy="318561"/>
              <a:chOff x="10314110" y="3777193"/>
              <a:chExt cx="1037278" cy="318561"/>
            </a:xfrm>
          </p:grpSpPr>
          <p:sp>
            <p:nvSpPr>
              <p:cNvPr id="179" name="TextBox 178"/>
              <p:cNvSpPr txBox="1"/>
              <p:nvPr/>
            </p:nvSpPr>
            <p:spPr>
              <a:xfrm>
                <a:off x="10692232" y="3794649"/>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Storage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Tables</a:t>
                </a:r>
              </a:p>
            </p:txBody>
          </p:sp>
          <p:pic>
            <p:nvPicPr>
              <p:cNvPr id="180" name="Picture 179" descr="Storage table.png"/>
              <p:cNvPicPr>
                <a:picLocks noChangeAspect="1"/>
              </p:cNvPicPr>
              <p:nvPr/>
            </p:nvPicPr>
            <p:blipFill>
              <a:blip r:embed="rId15" cstate="print">
                <a:biLevel thresh="25000"/>
                <a:extLst>
                  <a:ext uri="{28A0092B-C50C-407E-A947-70E740481C1C}">
                    <a14:useLocalDpi xmlns:a14="http://schemas.microsoft.com/office/drawing/2010/main" val="0"/>
                  </a:ext>
                </a:extLst>
              </a:blip>
              <a:stretch>
                <a:fillRect/>
              </a:stretch>
            </p:blipFill>
            <p:spPr>
              <a:xfrm>
                <a:off x="10314110" y="3777193"/>
                <a:ext cx="288561" cy="288560"/>
              </a:xfrm>
              <a:prstGeom prst="rect">
                <a:avLst/>
              </a:prstGeom>
            </p:spPr>
          </p:pic>
        </p:grpSp>
        <p:grpSp>
          <p:nvGrpSpPr>
            <p:cNvPr id="389" name="Group 388"/>
            <p:cNvGrpSpPr/>
            <p:nvPr/>
          </p:nvGrpSpPr>
          <p:grpSpPr>
            <a:xfrm>
              <a:off x="8028919" y="927036"/>
              <a:ext cx="773361" cy="354046"/>
              <a:chOff x="9575877" y="3292053"/>
              <a:chExt cx="773361" cy="354046"/>
            </a:xfrm>
          </p:grpSpPr>
          <p:pic>
            <p:nvPicPr>
              <p:cNvPr id="17" name="Picture 16"/>
              <p:cNvPicPr>
                <a:picLocks noChangeAspect="1"/>
              </p:cNvPicPr>
              <p:nvPr/>
            </p:nvPicPr>
            <p:blipFill>
              <a:blip r:embed="rId16"/>
              <a:stretch>
                <a:fillRect/>
              </a:stretch>
            </p:blipFill>
            <p:spPr>
              <a:xfrm>
                <a:off x="9575877" y="3292053"/>
                <a:ext cx="320616" cy="290558"/>
              </a:xfrm>
              <a:prstGeom prst="rect">
                <a:avLst/>
              </a:prstGeom>
            </p:spPr>
          </p:pic>
          <p:sp>
            <p:nvSpPr>
              <p:cNvPr id="246" name="TextBox 245"/>
              <p:cNvSpPr txBox="1"/>
              <p:nvPr/>
            </p:nvSpPr>
            <p:spPr>
              <a:xfrm>
                <a:off x="9951425" y="3320023"/>
                <a:ext cx="397813" cy="32607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Data</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Warehouse</a:t>
                </a:r>
              </a:p>
            </p:txBody>
          </p:sp>
        </p:grpSp>
        <p:sp>
          <p:nvSpPr>
            <p:cNvPr id="9" name="Freeform 8"/>
            <p:cNvSpPr/>
            <p:nvPr/>
          </p:nvSpPr>
          <p:spPr bwMode="auto">
            <a:xfrm>
              <a:off x="11186705" y="2720539"/>
              <a:ext cx="69056" cy="38723"/>
            </a:xfrm>
            <a:custGeom>
              <a:avLst/>
              <a:gdLst>
                <a:gd name="connsiteX0" fmla="*/ 0 w 69056"/>
                <a:gd name="connsiteY0" fmla="*/ 16668 h 38723"/>
                <a:gd name="connsiteX1" fmla="*/ 26194 w 69056"/>
                <a:gd name="connsiteY1" fmla="*/ 7143 h 38723"/>
                <a:gd name="connsiteX2" fmla="*/ 28575 w 69056"/>
                <a:gd name="connsiteY2" fmla="*/ 0 h 38723"/>
                <a:gd name="connsiteX3" fmla="*/ 30956 w 69056"/>
                <a:gd name="connsiteY3" fmla="*/ 7143 h 38723"/>
                <a:gd name="connsiteX4" fmla="*/ 33337 w 69056"/>
                <a:gd name="connsiteY4" fmla="*/ 38100 h 38723"/>
                <a:gd name="connsiteX5" fmla="*/ 35719 w 69056"/>
                <a:gd name="connsiteY5" fmla="*/ 28575 h 38723"/>
                <a:gd name="connsiteX6" fmla="*/ 42862 w 69056"/>
                <a:gd name="connsiteY6" fmla="*/ 23812 h 38723"/>
                <a:gd name="connsiteX7" fmla="*/ 69056 w 69056"/>
                <a:gd name="connsiteY7" fmla="*/ 19050 h 3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6" h="38723">
                  <a:moveTo>
                    <a:pt x="0" y="16668"/>
                  </a:moveTo>
                  <a:cubicBezTo>
                    <a:pt x="14329" y="14877"/>
                    <a:pt x="18768" y="18282"/>
                    <a:pt x="26194" y="7143"/>
                  </a:cubicBezTo>
                  <a:cubicBezTo>
                    <a:pt x="27586" y="5055"/>
                    <a:pt x="27781" y="2381"/>
                    <a:pt x="28575" y="0"/>
                  </a:cubicBezTo>
                  <a:cubicBezTo>
                    <a:pt x="29369" y="2381"/>
                    <a:pt x="30645" y="4653"/>
                    <a:pt x="30956" y="7143"/>
                  </a:cubicBezTo>
                  <a:cubicBezTo>
                    <a:pt x="32240" y="17413"/>
                    <a:pt x="31092" y="27997"/>
                    <a:pt x="33337" y="38100"/>
                  </a:cubicBezTo>
                  <a:cubicBezTo>
                    <a:pt x="34047" y="41295"/>
                    <a:pt x="33904" y="31298"/>
                    <a:pt x="35719" y="28575"/>
                  </a:cubicBezTo>
                  <a:cubicBezTo>
                    <a:pt x="37306" y="26194"/>
                    <a:pt x="40247" y="24974"/>
                    <a:pt x="42862" y="23812"/>
                  </a:cubicBezTo>
                  <a:cubicBezTo>
                    <a:pt x="56400" y="17795"/>
                    <a:pt x="55699" y="19050"/>
                    <a:pt x="69056" y="19050"/>
                  </a:cubicBezTo>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896031">
                <a:defRPr/>
              </a:pPr>
              <a:endParaRPr lang="en-US" sz="1764" kern="0">
                <a:solidFill>
                  <a:sysClr val="windowText" lastClr="000000"/>
                </a:solidFill>
                <a:latin typeface="Segoe UI"/>
              </a:endParaRPr>
            </a:p>
          </p:txBody>
        </p:sp>
        <p:sp>
          <p:nvSpPr>
            <p:cNvPr id="197" name="TextBox 196"/>
            <p:cNvSpPr txBox="1"/>
            <p:nvPr/>
          </p:nvSpPr>
          <p:spPr>
            <a:xfrm>
              <a:off x="11062374" y="78008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Health Monitoring</a:t>
              </a:r>
            </a:p>
          </p:txBody>
        </p:sp>
        <p:grpSp>
          <p:nvGrpSpPr>
            <p:cNvPr id="229" name="Group 228"/>
            <p:cNvGrpSpPr/>
            <p:nvPr/>
          </p:nvGrpSpPr>
          <p:grpSpPr>
            <a:xfrm>
              <a:off x="10701099" y="766052"/>
              <a:ext cx="310605" cy="667840"/>
              <a:chOff x="10740783" y="736599"/>
              <a:chExt cx="310605" cy="667839"/>
            </a:xfrm>
          </p:grpSpPr>
          <p:pic>
            <p:nvPicPr>
              <p:cNvPr id="222" name="Picture 221" descr="Azure Active Directory.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0740783" y="736599"/>
                <a:ext cx="262077" cy="262076"/>
              </a:xfrm>
              <a:prstGeom prst="rect">
                <a:avLst/>
              </a:prstGeom>
            </p:spPr>
          </p:pic>
          <p:sp>
            <p:nvSpPr>
              <p:cNvPr id="2" name="Heart 1"/>
              <p:cNvSpPr/>
              <p:nvPr/>
            </p:nvSpPr>
            <p:spPr bwMode="auto">
              <a:xfrm>
                <a:off x="10905025" y="1275030"/>
                <a:ext cx="146363" cy="129408"/>
              </a:xfrm>
              <a:prstGeom prst="heart">
                <a:avLst/>
              </a:prstGeom>
              <a:solidFill>
                <a:schemeClr val="bg1"/>
              </a:solidFill>
              <a:ln w="12700">
                <a:solidFill>
                  <a:srgbClr val="00569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nvGrpSpPr>
              <p:cNvPr id="22" name="Group 21"/>
              <p:cNvGrpSpPr/>
              <p:nvPr/>
            </p:nvGrpSpPr>
            <p:grpSpPr>
              <a:xfrm>
                <a:off x="10911015" y="1312918"/>
                <a:ext cx="107890" cy="50915"/>
                <a:chOff x="11033154" y="1382736"/>
                <a:chExt cx="155481" cy="72283"/>
              </a:xfrm>
            </p:grpSpPr>
            <p:cxnSp>
              <p:nvCxnSpPr>
                <p:cNvPr id="11" name="Straight Connector 10"/>
                <p:cNvCxnSpPr/>
                <p:nvPr/>
              </p:nvCxnSpPr>
              <p:spPr>
                <a:xfrm flipV="1">
                  <a:off x="11033154" y="1413481"/>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1138468" y="1418244"/>
                  <a:ext cx="50167" cy="1722"/>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113046" y="1382736"/>
                  <a:ext cx="1" cy="70787"/>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11080878" y="1387719"/>
                  <a:ext cx="25083" cy="27484"/>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11105959" y="1418129"/>
                  <a:ext cx="34927" cy="36890"/>
                </a:xfrm>
                <a:prstGeom prst="line">
                  <a:avLst/>
                </a:prstGeom>
                <a:ln>
                  <a:solidFill>
                    <a:srgbClr val="005695"/>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4" name="Rectangle 23"/>
            <p:cNvSpPr/>
            <p:nvPr/>
          </p:nvSpPr>
          <p:spPr bwMode="auto">
            <a:xfrm>
              <a:off x="6072473" y="5231160"/>
              <a:ext cx="843562" cy="346180"/>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Network</a:t>
              </a:r>
            </a:p>
          </p:txBody>
        </p:sp>
        <p:pic>
          <p:nvPicPr>
            <p:cNvPr id="227" name="Picture 226"/>
            <p:cNvPicPr>
              <a:picLocks noChangeAspect="1"/>
            </p:cNvPicPr>
            <p:nvPr/>
          </p:nvPicPr>
          <p:blipFill>
            <a:blip r:embed="rId18" cstate="print">
              <a:biLevel thresh="25000"/>
              <a:extLst>
                <a:ext uri="{28A0092B-C50C-407E-A947-70E740481C1C}">
                  <a14:useLocalDpi xmlns:a14="http://schemas.microsoft.com/office/drawing/2010/main" val="0"/>
                </a:ext>
              </a:extLst>
            </a:blip>
            <a:stretch>
              <a:fillRect/>
            </a:stretch>
          </p:blipFill>
          <p:spPr>
            <a:xfrm>
              <a:off x="6082198" y="5251801"/>
              <a:ext cx="267702" cy="267702"/>
            </a:xfrm>
            <a:prstGeom prst="rect">
              <a:avLst/>
            </a:prstGeom>
            <a:solidFill>
              <a:srgbClr val="0072C6"/>
            </a:solidFill>
          </p:spPr>
        </p:pic>
        <p:sp>
          <p:nvSpPr>
            <p:cNvPr id="27" name="Rectangle 26"/>
            <p:cNvSpPr/>
            <p:nvPr/>
          </p:nvSpPr>
          <p:spPr bwMode="auto">
            <a:xfrm>
              <a:off x="8562711" y="5275218"/>
              <a:ext cx="925510" cy="34642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17921" rIns="0" bIns="89606"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Express</a:t>
              </a:r>
            </a:p>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Route</a:t>
              </a:r>
            </a:p>
          </p:txBody>
        </p:sp>
        <p:pic>
          <p:nvPicPr>
            <p:cNvPr id="228" name="Picture 227"/>
            <p:cNvPicPr>
              <a:picLocks noChangeAspect="1"/>
            </p:cNvPicPr>
            <p:nvPr/>
          </p:nvPicPr>
          <p:blipFill>
            <a:blip r:embed="rId19" cstate="print">
              <a:biLevel thresh="25000"/>
              <a:extLst>
                <a:ext uri="{28A0092B-C50C-407E-A947-70E740481C1C}">
                  <a14:useLocalDpi xmlns:a14="http://schemas.microsoft.com/office/drawing/2010/main" val="0"/>
                </a:ext>
              </a:extLst>
            </a:blip>
            <a:stretch>
              <a:fillRect/>
            </a:stretch>
          </p:blipFill>
          <p:spPr>
            <a:xfrm>
              <a:off x="8564935" y="5259772"/>
              <a:ext cx="251761" cy="251761"/>
            </a:xfrm>
            <a:prstGeom prst="rect">
              <a:avLst/>
            </a:prstGeom>
            <a:solidFill>
              <a:srgbClr val="0072C6"/>
            </a:solidFill>
          </p:spPr>
        </p:pic>
        <p:sp>
          <p:nvSpPr>
            <p:cNvPr id="25" name="Rectangle 24"/>
            <p:cNvSpPr/>
            <p:nvPr/>
          </p:nvSpPr>
          <p:spPr bwMode="auto">
            <a:xfrm>
              <a:off x="3021712" y="5284429"/>
              <a:ext cx="569842" cy="363427"/>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Blob</a:t>
              </a:r>
            </a:p>
          </p:txBody>
        </p:sp>
        <p:pic>
          <p:nvPicPr>
            <p:cNvPr id="232" name="Picture 231" descr="Storage blob.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3033370" y="5271155"/>
              <a:ext cx="247169" cy="247170"/>
            </a:xfrm>
            <a:prstGeom prst="rect">
              <a:avLst/>
            </a:prstGeom>
          </p:spPr>
        </p:pic>
        <p:sp>
          <p:nvSpPr>
            <p:cNvPr id="26" name="Rectangle 25"/>
            <p:cNvSpPr/>
            <p:nvPr/>
          </p:nvSpPr>
          <p:spPr bwMode="auto">
            <a:xfrm>
              <a:off x="4531845" y="5289354"/>
              <a:ext cx="571089" cy="363427"/>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Files</a:t>
              </a:r>
            </a:p>
          </p:txBody>
        </p:sp>
        <p:pic>
          <p:nvPicPr>
            <p:cNvPr id="233" name="Picture 232" descr="Storage blob.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4543126" y="5276081"/>
              <a:ext cx="247169" cy="247170"/>
            </a:xfrm>
            <a:prstGeom prst="rect">
              <a:avLst/>
            </a:prstGeom>
          </p:spPr>
        </p:pic>
        <p:sp>
          <p:nvSpPr>
            <p:cNvPr id="61" name="Rectangle 60"/>
            <p:cNvSpPr/>
            <p:nvPr/>
          </p:nvSpPr>
          <p:spPr bwMode="auto">
            <a:xfrm>
              <a:off x="5176861" y="5284427"/>
              <a:ext cx="615430" cy="363427"/>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Disks</a:t>
              </a:r>
            </a:p>
          </p:txBody>
        </p:sp>
        <p:pic>
          <p:nvPicPr>
            <p:cNvPr id="234" name="Picture 233" descr="Storage blob.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5180537" y="5271155"/>
              <a:ext cx="247169" cy="247170"/>
            </a:xfrm>
            <a:prstGeom prst="rect">
              <a:avLst/>
            </a:prstGeom>
          </p:spPr>
        </p:pic>
        <p:sp>
          <p:nvSpPr>
            <p:cNvPr id="43" name="Rectangle 42"/>
            <p:cNvSpPr/>
            <p:nvPr/>
          </p:nvSpPr>
          <p:spPr bwMode="auto">
            <a:xfrm>
              <a:off x="273828" y="5296256"/>
              <a:ext cx="1149786" cy="35606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Virtual Machines</a:t>
              </a:r>
            </a:p>
          </p:txBody>
        </p:sp>
        <p:pic>
          <p:nvPicPr>
            <p:cNvPr id="235" name="Picture 234"/>
            <p:cNvPicPr>
              <a:picLocks noChangeAspect="1"/>
            </p:cNvPicPr>
            <p:nvPr/>
          </p:nvPicPr>
          <p:blipFill>
            <a:blip r:embed="rId21" cstate="print">
              <a:biLevel thresh="25000"/>
              <a:extLst>
                <a:ext uri="{28A0092B-C50C-407E-A947-70E740481C1C}">
                  <a14:useLocalDpi xmlns:a14="http://schemas.microsoft.com/office/drawing/2010/main" val="0"/>
                </a:ext>
              </a:extLst>
            </a:blip>
            <a:stretch>
              <a:fillRect/>
            </a:stretch>
          </p:blipFill>
          <p:spPr>
            <a:xfrm>
              <a:off x="250303" y="5281215"/>
              <a:ext cx="261581" cy="261582"/>
            </a:xfrm>
            <a:prstGeom prst="rect">
              <a:avLst/>
            </a:prstGeom>
            <a:ln>
              <a:noFill/>
            </a:ln>
          </p:spPr>
        </p:pic>
        <p:sp>
          <p:nvSpPr>
            <p:cNvPr id="236" name="TextBox 235"/>
            <p:cNvSpPr txBox="1"/>
            <p:nvPr/>
          </p:nvSpPr>
          <p:spPr>
            <a:xfrm>
              <a:off x="11062374" y="1231696"/>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AD Privileged</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Identity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pic>
          <p:nvPicPr>
            <p:cNvPr id="272" name="Picture 271"/>
            <p:cNvPicPr>
              <a:picLocks noChangeAspect="1"/>
            </p:cNvPicPr>
            <p:nvPr/>
          </p:nvPicPr>
          <p:blipFill>
            <a:blip r:embed="rId22"/>
            <a:stretch>
              <a:fillRect/>
            </a:stretch>
          </p:blipFill>
          <p:spPr>
            <a:xfrm>
              <a:off x="10695453" y="1253262"/>
              <a:ext cx="245456" cy="317925"/>
            </a:xfrm>
            <a:prstGeom prst="rect">
              <a:avLst/>
            </a:prstGeom>
          </p:spPr>
        </p:pic>
        <p:sp>
          <p:nvSpPr>
            <p:cNvPr id="28" name="Rectangle 27"/>
            <p:cNvSpPr/>
            <p:nvPr/>
          </p:nvSpPr>
          <p:spPr bwMode="auto">
            <a:xfrm>
              <a:off x="9495794" y="5230828"/>
              <a:ext cx="921643" cy="34642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Traffic Manager</a:t>
              </a:r>
            </a:p>
          </p:txBody>
        </p:sp>
        <p:pic>
          <p:nvPicPr>
            <p:cNvPr id="89" name="Picture 88"/>
            <p:cNvPicPr>
              <a:picLocks noChangeAspect="1"/>
            </p:cNvPicPr>
            <p:nvPr/>
          </p:nvPicPr>
          <p:blipFill>
            <a:blip r:embed="rId23" cstate="print">
              <a:biLevel thresh="25000"/>
              <a:extLst>
                <a:ext uri="{28A0092B-C50C-407E-A947-70E740481C1C}">
                  <a14:useLocalDpi xmlns:a14="http://schemas.microsoft.com/office/drawing/2010/main" val="0"/>
                </a:ext>
              </a:extLst>
            </a:blip>
            <a:stretch>
              <a:fillRect/>
            </a:stretch>
          </p:blipFill>
          <p:spPr>
            <a:xfrm>
              <a:off x="9543599" y="5280589"/>
              <a:ext cx="210127" cy="210127"/>
            </a:xfrm>
            <a:prstGeom prst="rect">
              <a:avLst/>
            </a:prstGeom>
            <a:solidFill>
              <a:srgbClr val="0072C6"/>
            </a:solidFill>
          </p:spPr>
        </p:pic>
        <p:sp>
          <p:nvSpPr>
            <p:cNvPr id="247" name="Rectangle 246"/>
            <p:cNvSpPr/>
            <p:nvPr/>
          </p:nvSpPr>
          <p:spPr bwMode="auto">
            <a:xfrm>
              <a:off x="11373143" y="5230828"/>
              <a:ext cx="870398" cy="34642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3584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App</a:t>
              </a:r>
            </a:p>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Gateway</a:t>
              </a:r>
            </a:p>
          </p:txBody>
        </p:sp>
        <p:sp>
          <p:nvSpPr>
            <p:cNvPr id="327" name="Freeform 326"/>
            <p:cNvSpPr/>
            <p:nvPr/>
          </p:nvSpPr>
          <p:spPr bwMode="auto">
            <a:xfrm rot="2700000">
              <a:off x="11423302" y="5291608"/>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329" name="TextBox 328"/>
            <p:cNvSpPr txBox="1"/>
            <p:nvPr/>
          </p:nvSpPr>
          <p:spPr>
            <a:xfrm>
              <a:off x="11057160" y="2795981"/>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Operational</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330" name="Picture 329" descr="Operational Insights.png"/>
            <p:cNvPicPr>
              <a:picLocks noChangeAspect="1"/>
            </p:cNvPicPr>
            <p:nvPr/>
          </p:nvPicPr>
          <p:blipFill>
            <a:blip r:embed="rId24" cstate="print">
              <a:biLevel thresh="25000"/>
              <a:extLst>
                <a:ext uri="{28A0092B-C50C-407E-A947-70E740481C1C}">
                  <a14:useLocalDpi xmlns:a14="http://schemas.microsoft.com/office/drawing/2010/main" val="0"/>
                </a:ext>
              </a:extLst>
            </a:blip>
            <a:stretch>
              <a:fillRect/>
            </a:stretch>
          </p:blipFill>
          <p:spPr>
            <a:xfrm>
              <a:off x="10698990" y="2750675"/>
              <a:ext cx="280231" cy="280232"/>
            </a:xfrm>
            <a:prstGeom prst="rect">
              <a:avLst/>
            </a:prstGeom>
          </p:spPr>
        </p:pic>
        <p:sp>
          <p:nvSpPr>
            <p:cNvPr id="35" name="Rectangle 34"/>
            <p:cNvSpPr/>
            <p:nvPr/>
          </p:nvSpPr>
          <p:spPr bwMode="auto">
            <a:xfrm>
              <a:off x="2019355" y="2924476"/>
              <a:ext cx="2289675" cy="1673141"/>
            </a:xfrm>
            <a:prstGeom prst="rect">
              <a:avLst/>
            </a:prstGeom>
            <a:solidFill>
              <a:schemeClr val="tx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Compute Services</a:t>
              </a:r>
            </a:p>
          </p:txBody>
        </p:sp>
        <p:grpSp>
          <p:nvGrpSpPr>
            <p:cNvPr id="344" name="Group 343"/>
            <p:cNvGrpSpPr/>
            <p:nvPr/>
          </p:nvGrpSpPr>
          <p:grpSpPr>
            <a:xfrm>
              <a:off x="5592672" y="1532909"/>
              <a:ext cx="1001364" cy="338014"/>
              <a:chOff x="6918739" y="2547997"/>
              <a:chExt cx="1001364" cy="338014"/>
            </a:xfrm>
          </p:grpSpPr>
          <p:sp>
            <p:nvSpPr>
              <p:cNvPr id="145" name="TextBox 144"/>
              <p:cNvSpPr txBox="1"/>
              <p:nvPr/>
            </p:nvSpPr>
            <p:spPr>
              <a:xfrm>
                <a:off x="7260947" y="2584905"/>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Cloud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146" name="Picture 145"/>
              <p:cNvPicPr>
                <a:picLocks noChangeAspect="1"/>
              </p:cNvPicPr>
              <p:nvPr/>
            </p:nvPicPr>
            <p:blipFill>
              <a:blip r:embed="rId25" cstate="print">
                <a:biLevel thresh="25000"/>
                <a:extLst>
                  <a:ext uri="{28A0092B-C50C-407E-A947-70E740481C1C}">
                    <a14:useLocalDpi xmlns:a14="http://schemas.microsoft.com/office/drawing/2010/main" val="0"/>
                  </a:ext>
                </a:extLst>
              </a:blip>
              <a:stretch>
                <a:fillRect/>
              </a:stretch>
            </p:blipFill>
            <p:spPr>
              <a:xfrm>
                <a:off x="6918739" y="2547997"/>
                <a:ext cx="289802" cy="289802"/>
              </a:xfrm>
              <a:prstGeom prst="rect">
                <a:avLst/>
              </a:prstGeom>
            </p:spPr>
          </p:pic>
        </p:grpSp>
        <p:grpSp>
          <p:nvGrpSpPr>
            <p:cNvPr id="345" name="Group 344"/>
            <p:cNvGrpSpPr/>
            <p:nvPr/>
          </p:nvGrpSpPr>
          <p:grpSpPr>
            <a:xfrm>
              <a:off x="2258989" y="3829575"/>
              <a:ext cx="1007741" cy="320053"/>
              <a:chOff x="3566502" y="2427953"/>
              <a:chExt cx="1007741" cy="320053"/>
            </a:xfrm>
          </p:grpSpPr>
          <p:sp>
            <p:nvSpPr>
              <p:cNvPr id="147" name="TextBox 146"/>
              <p:cNvSpPr txBox="1"/>
              <p:nvPr/>
            </p:nvSpPr>
            <p:spPr>
              <a:xfrm>
                <a:off x="3915087" y="2427953"/>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Batch</a:t>
                </a:r>
              </a:p>
            </p:txBody>
          </p:sp>
          <p:pic>
            <p:nvPicPr>
              <p:cNvPr id="148" name="Picture 147"/>
              <p:cNvPicPr>
                <a:picLocks noChangeAspect="1"/>
              </p:cNvPicPr>
              <p:nvPr/>
            </p:nvPicPr>
            <p:blipFill>
              <a:blip r:embed="rId26" cstate="print">
                <a:biLevel thresh="25000"/>
                <a:extLst>
                  <a:ext uri="{28A0092B-C50C-407E-A947-70E740481C1C}">
                    <a14:useLocalDpi xmlns:a14="http://schemas.microsoft.com/office/drawing/2010/main" val="0"/>
                  </a:ext>
                </a:extLst>
              </a:blip>
              <a:stretch>
                <a:fillRect/>
              </a:stretch>
            </p:blipFill>
            <p:spPr>
              <a:xfrm>
                <a:off x="3566502" y="2444470"/>
                <a:ext cx="303536" cy="303536"/>
              </a:xfrm>
              <a:prstGeom prst="rect">
                <a:avLst/>
              </a:prstGeom>
            </p:spPr>
          </p:pic>
        </p:grpSp>
        <p:grpSp>
          <p:nvGrpSpPr>
            <p:cNvPr id="346" name="Group 345"/>
            <p:cNvGrpSpPr/>
            <p:nvPr/>
          </p:nvGrpSpPr>
          <p:grpSpPr>
            <a:xfrm>
              <a:off x="3287026" y="3832353"/>
              <a:ext cx="1045050" cy="363426"/>
              <a:chOff x="4317137" y="2420457"/>
              <a:chExt cx="1045050" cy="363426"/>
            </a:xfrm>
          </p:grpSpPr>
          <p:sp>
            <p:nvSpPr>
              <p:cNvPr id="149" name="TextBox 148"/>
              <p:cNvSpPr txBox="1"/>
              <p:nvPr/>
            </p:nvSpPr>
            <p:spPr>
              <a:xfrm>
                <a:off x="4703031" y="2482777"/>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RemoteApp</a:t>
                </a:r>
              </a:p>
            </p:txBody>
          </p:sp>
          <p:pic>
            <p:nvPicPr>
              <p:cNvPr id="150" name="Picture 149"/>
              <p:cNvPicPr>
                <a:picLocks noChangeAspect="1"/>
              </p:cNvPicPr>
              <p:nvPr/>
            </p:nvPicPr>
            <p:blipFill>
              <a:blip r:embed="rId27" cstate="print">
                <a:biLevel thresh="25000"/>
                <a:extLst>
                  <a:ext uri="{28A0092B-C50C-407E-A947-70E740481C1C}">
                    <a14:useLocalDpi xmlns:a14="http://schemas.microsoft.com/office/drawing/2010/main" val="0"/>
                  </a:ext>
                </a:extLst>
              </a:blip>
              <a:stretch>
                <a:fillRect/>
              </a:stretch>
            </p:blipFill>
            <p:spPr>
              <a:xfrm>
                <a:off x="4317137" y="2420457"/>
                <a:ext cx="291655" cy="291656"/>
              </a:xfrm>
              <a:prstGeom prst="rect">
                <a:avLst/>
              </a:prstGeom>
            </p:spPr>
          </p:pic>
        </p:grpSp>
        <p:sp>
          <p:nvSpPr>
            <p:cNvPr id="349" name="TextBox 348"/>
            <p:cNvSpPr txBox="1"/>
            <p:nvPr/>
          </p:nvSpPr>
          <p:spPr>
            <a:xfrm>
              <a:off x="5081945" y="2047294"/>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Fabric</a:t>
              </a:r>
            </a:p>
          </p:txBody>
        </p:sp>
        <p:sp>
          <p:nvSpPr>
            <p:cNvPr id="360" name="Freeform 359"/>
            <p:cNvSpPr/>
            <p:nvPr/>
          </p:nvSpPr>
          <p:spPr bwMode="auto">
            <a:xfrm>
              <a:off x="4739894" y="2031106"/>
              <a:ext cx="282441" cy="271463"/>
            </a:xfrm>
            <a:custGeom>
              <a:avLst/>
              <a:gdLst>
                <a:gd name="connsiteX0" fmla="*/ 284961 w 673895"/>
                <a:gd name="connsiteY0" fmla="*/ 158165 h 647702"/>
                <a:gd name="connsiteX1" fmla="*/ 170786 w 673895"/>
                <a:gd name="connsiteY1" fmla="*/ 242195 h 647702"/>
                <a:gd name="connsiteX2" fmla="*/ 176214 w 673895"/>
                <a:gd name="connsiteY2" fmla="*/ 269082 h 647702"/>
                <a:gd name="connsiteX3" fmla="*/ 150408 w 673895"/>
                <a:gd name="connsiteY3" fmla="*/ 331383 h 647702"/>
                <a:gd name="connsiteX4" fmla="*/ 146443 w 673895"/>
                <a:gd name="connsiteY4" fmla="*/ 334057 h 647702"/>
                <a:gd name="connsiteX5" fmla="*/ 192422 w 673895"/>
                <a:gd name="connsiteY5" fmla="*/ 472837 h 647702"/>
                <a:gd name="connsiteX6" fmla="*/ 220034 w 673895"/>
                <a:gd name="connsiteY6" fmla="*/ 478412 h 647702"/>
                <a:gd name="connsiteX7" fmla="*/ 248039 w 673895"/>
                <a:gd name="connsiteY7" fmla="*/ 497294 h 647702"/>
                <a:gd name="connsiteX8" fmla="*/ 265572 w 673895"/>
                <a:gd name="connsiteY8" fmla="*/ 523298 h 647702"/>
                <a:gd name="connsiteX9" fmla="*/ 408956 w 673895"/>
                <a:gd name="connsiteY9" fmla="*/ 523298 h 647702"/>
                <a:gd name="connsiteX10" fmla="*/ 417479 w 673895"/>
                <a:gd name="connsiteY10" fmla="*/ 505571 h 647702"/>
                <a:gd name="connsiteX11" fmla="*/ 456243 w 673895"/>
                <a:gd name="connsiteY11" fmla="*/ 473649 h 647702"/>
                <a:gd name="connsiteX12" fmla="*/ 488887 w 673895"/>
                <a:gd name="connsiteY12" fmla="*/ 467058 h 647702"/>
                <a:gd name="connsiteX13" fmla="*/ 531395 w 673895"/>
                <a:gd name="connsiteY13" fmla="*/ 334333 h 647702"/>
                <a:gd name="connsiteX14" fmla="*/ 523487 w 673895"/>
                <a:gd name="connsiteY14" fmla="*/ 329002 h 647702"/>
                <a:gd name="connsiteX15" fmla="*/ 497681 w 673895"/>
                <a:gd name="connsiteY15" fmla="*/ 266701 h 647702"/>
                <a:gd name="connsiteX16" fmla="*/ 501673 w 673895"/>
                <a:gd name="connsiteY16" fmla="*/ 246929 h 647702"/>
                <a:gd name="connsiteX17" fmla="*/ 384346 w 673895"/>
                <a:gd name="connsiteY17" fmla="*/ 159653 h 647702"/>
                <a:gd name="connsiteX18" fmla="*/ 370052 w 673895"/>
                <a:gd name="connsiteY18" fmla="*/ 169290 h 647702"/>
                <a:gd name="connsiteX19" fmla="*/ 335757 w 673895"/>
                <a:gd name="connsiteY19" fmla="*/ 176214 h 647702"/>
                <a:gd name="connsiteX20" fmla="*/ 301462 w 673895"/>
                <a:gd name="connsiteY20" fmla="*/ 169290 h 647702"/>
                <a:gd name="connsiteX21" fmla="*/ 335757 w 673895"/>
                <a:gd name="connsiteY21" fmla="*/ 0 h 647702"/>
                <a:gd name="connsiteX22" fmla="*/ 423864 w 673895"/>
                <a:gd name="connsiteY22" fmla="*/ 88107 h 647702"/>
                <a:gd name="connsiteX23" fmla="*/ 420253 w 673895"/>
                <a:gd name="connsiteY23" fmla="*/ 105993 h 647702"/>
                <a:gd name="connsiteX24" fmla="*/ 538728 w 673895"/>
                <a:gd name="connsiteY24" fmla="*/ 194124 h 647702"/>
                <a:gd name="connsiteX25" fmla="*/ 551493 w 673895"/>
                <a:gd name="connsiteY25" fmla="*/ 185518 h 647702"/>
                <a:gd name="connsiteX26" fmla="*/ 585788 w 673895"/>
                <a:gd name="connsiteY26" fmla="*/ 178594 h 647702"/>
                <a:gd name="connsiteX27" fmla="*/ 673895 w 673895"/>
                <a:gd name="connsiteY27" fmla="*/ 266701 h 647702"/>
                <a:gd name="connsiteX28" fmla="*/ 620083 w 673895"/>
                <a:gd name="connsiteY28" fmla="*/ 347884 h 647702"/>
                <a:gd name="connsiteX29" fmla="*/ 593016 w 673895"/>
                <a:gd name="connsiteY29" fmla="*/ 353349 h 647702"/>
                <a:gd name="connsiteX30" fmla="*/ 549222 w 673895"/>
                <a:gd name="connsiteY30" fmla="*/ 490092 h 647702"/>
                <a:gd name="connsiteX31" fmla="*/ 552839 w 673895"/>
                <a:gd name="connsiteY31" fmla="*/ 492531 h 647702"/>
                <a:gd name="connsiteX32" fmla="*/ 578645 w 673895"/>
                <a:gd name="connsiteY32" fmla="*/ 554832 h 647702"/>
                <a:gd name="connsiteX33" fmla="*/ 490538 w 673895"/>
                <a:gd name="connsiteY33" fmla="*/ 642939 h 647702"/>
                <a:gd name="connsiteX34" fmla="*/ 409355 w 673895"/>
                <a:gd name="connsiteY34" fmla="*/ 589127 h 647702"/>
                <a:gd name="connsiteX35" fmla="*/ 409084 w 673895"/>
                <a:gd name="connsiteY35" fmla="*/ 587783 h 647702"/>
                <a:gd name="connsiteX36" fmla="*/ 268154 w 673895"/>
                <a:gd name="connsiteY36" fmla="*/ 587783 h 647702"/>
                <a:gd name="connsiteX37" fmla="*/ 266921 w 673895"/>
                <a:gd name="connsiteY37" fmla="*/ 593890 h 647702"/>
                <a:gd name="connsiteX38" fmla="*/ 185738 w 673895"/>
                <a:gd name="connsiteY38" fmla="*/ 647702 h 647702"/>
                <a:gd name="connsiteX39" fmla="*/ 97631 w 673895"/>
                <a:gd name="connsiteY39" fmla="*/ 559595 h 647702"/>
                <a:gd name="connsiteX40" fmla="*/ 123437 w 673895"/>
                <a:gd name="connsiteY40" fmla="*/ 497294 h 647702"/>
                <a:gd name="connsiteX41" fmla="*/ 130921 w 673895"/>
                <a:gd name="connsiteY41" fmla="*/ 492248 h 647702"/>
                <a:gd name="connsiteX42" fmla="*/ 86036 w 673895"/>
                <a:gd name="connsiteY42" fmla="*/ 356771 h 647702"/>
                <a:gd name="connsiteX43" fmla="*/ 53812 w 673895"/>
                <a:gd name="connsiteY43" fmla="*/ 350265 h 647702"/>
                <a:gd name="connsiteX44" fmla="*/ 0 w 673895"/>
                <a:gd name="connsiteY44" fmla="*/ 269082 h 647702"/>
                <a:gd name="connsiteX45" fmla="*/ 88107 w 673895"/>
                <a:gd name="connsiteY45" fmla="*/ 180975 h 647702"/>
                <a:gd name="connsiteX46" fmla="*/ 122402 w 673895"/>
                <a:gd name="connsiteY46" fmla="*/ 187899 h 647702"/>
                <a:gd name="connsiteX47" fmla="*/ 129378 w 673895"/>
                <a:gd name="connsiteY47" fmla="*/ 192602 h 647702"/>
                <a:gd name="connsiteX48" fmla="*/ 250718 w 673895"/>
                <a:gd name="connsiteY48" fmla="*/ 103300 h 647702"/>
                <a:gd name="connsiteX49" fmla="*/ 247650 w 673895"/>
                <a:gd name="connsiteY49" fmla="*/ 88107 h 647702"/>
                <a:gd name="connsiteX50" fmla="*/ 335757 w 673895"/>
                <a:gd name="connsiteY50" fmla="*/ 0 h 64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73895" h="647702">
                  <a:moveTo>
                    <a:pt x="284961" y="158165"/>
                  </a:moveTo>
                  <a:lnTo>
                    <a:pt x="170786" y="242195"/>
                  </a:lnTo>
                  <a:lnTo>
                    <a:pt x="176214" y="269082"/>
                  </a:lnTo>
                  <a:cubicBezTo>
                    <a:pt x="176214" y="293412"/>
                    <a:pt x="166353" y="315439"/>
                    <a:pt x="150408" y="331383"/>
                  </a:cubicBezTo>
                  <a:lnTo>
                    <a:pt x="146443" y="334057"/>
                  </a:lnTo>
                  <a:lnTo>
                    <a:pt x="192422" y="472837"/>
                  </a:lnTo>
                  <a:lnTo>
                    <a:pt x="220034" y="478412"/>
                  </a:lnTo>
                  <a:cubicBezTo>
                    <a:pt x="230575" y="482870"/>
                    <a:pt x="240067" y="489322"/>
                    <a:pt x="248039" y="497294"/>
                  </a:cubicBezTo>
                  <a:lnTo>
                    <a:pt x="265572" y="523298"/>
                  </a:lnTo>
                  <a:lnTo>
                    <a:pt x="408956" y="523298"/>
                  </a:lnTo>
                  <a:lnTo>
                    <a:pt x="417479" y="505571"/>
                  </a:lnTo>
                  <a:cubicBezTo>
                    <a:pt x="426979" y="491509"/>
                    <a:pt x="440432" y="480337"/>
                    <a:pt x="456243" y="473649"/>
                  </a:cubicBezTo>
                  <a:lnTo>
                    <a:pt x="488887" y="467058"/>
                  </a:lnTo>
                  <a:lnTo>
                    <a:pt x="531395" y="334333"/>
                  </a:lnTo>
                  <a:lnTo>
                    <a:pt x="523487" y="329002"/>
                  </a:lnTo>
                  <a:cubicBezTo>
                    <a:pt x="507543" y="313058"/>
                    <a:pt x="497681" y="291031"/>
                    <a:pt x="497681" y="266701"/>
                  </a:cubicBezTo>
                  <a:lnTo>
                    <a:pt x="501673" y="246929"/>
                  </a:lnTo>
                  <a:lnTo>
                    <a:pt x="384346" y="159653"/>
                  </a:lnTo>
                  <a:lnTo>
                    <a:pt x="370052" y="169290"/>
                  </a:lnTo>
                  <a:cubicBezTo>
                    <a:pt x="359511" y="173749"/>
                    <a:pt x="347922" y="176214"/>
                    <a:pt x="335757" y="176214"/>
                  </a:cubicBezTo>
                  <a:cubicBezTo>
                    <a:pt x="323592" y="176214"/>
                    <a:pt x="312003" y="173749"/>
                    <a:pt x="301462" y="169290"/>
                  </a:cubicBezTo>
                  <a:close/>
                  <a:moveTo>
                    <a:pt x="335757" y="0"/>
                  </a:moveTo>
                  <a:cubicBezTo>
                    <a:pt x="384417" y="0"/>
                    <a:pt x="423864" y="39447"/>
                    <a:pt x="423864" y="88107"/>
                  </a:cubicBezTo>
                  <a:lnTo>
                    <a:pt x="420253" y="105993"/>
                  </a:lnTo>
                  <a:lnTo>
                    <a:pt x="538728" y="194124"/>
                  </a:lnTo>
                  <a:lnTo>
                    <a:pt x="551493" y="185518"/>
                  </a:lnTo>
                  <a:cubicBezTo>
                    <a:pt x="562034" y="181059"/>
                    <a:pt x="573623" y="178594"/>
                    <a:pt x="585788" y="178594"/>
                  </a:cubicBezTo>
                  <a:cubicBezTo>
                    <a:pt x="634448" y="178594"/>
                    <a:pt x="673895" y="218041"/>
                    <a:pt x="673895" y="266701"/>
                  </a:cubicBezTo>
                  <a:cubicBezTo>
                    <a:pt x="673895" y="303196"/>
                    <a:pt x="651706" y="334509"/>
                    <a:pt x="620083" y="347884"/>
                  </a:cubicBezTo>
                  <a:lnTo>
                    <a:pt x="593016" y="353349"/>
                  </a:lnTo>
                  <a:lnTo>
                    <a:pt x="549222" y="490092"/>
                  </a:lnTo>
                  <a:lnTo>
                    <a:pt x="552839" y="492531"/>
                  </a:lnTo>
                  <a:cubicBezTo>
                    <a:pt x="568783" y="508475"/>
                    <a:pt x="578645" y="530502"/>
                    <a:pt x="578645" y="554832"/>
                  </a:cubicBezTo>
                  <a:cubicBezTo>
                    <a:pt x="578645" y="603492"/>
                    <a:pt x="539198" y="642939"/>
                    <a:pt x="490538" y="642939"/>
                  </a:cubicBezTo>
                  <a:cubicBezTo>
                    <a:pt x="454043" y="642939"/>
                    <a:pt x="422731" y="620750"/>
                    <a:pt x="409355" y="589127"/>
                  </a:cubicBezTo>
                  <a:lnTo>
                    <a:pt x="409084" y="587783"/>
                  </a:lnTo>
                  <a:lnTo>
                    <a:pt x="268154" y="587783"/>
                  </a:lnTo>
                  <a:lnTo>
                    <a:pt x="266921" y="593890"/>
                  </a:lnTo>
                  <a:cubicBezTo>
                    <a:pt x="253546" y="625513"/>
                    <a:pt x="222233" y="647702"/>
                    <a:pt x="185738" y="647702"/>
                  </a:cubicBezTo>
                  <a:cubicBezTo>
                    <a:pt x="137078" y="647702"/>
                    <a:pt x="97631" y="608255"/>
                    <a:pt x="97631" y="559595"/>
                  </a:cubicBezTo>
                  <a:cubicBezTo>
                    <a:pt x="97631" y="535265"/>
                    <a:pt x="107493" y="513238"/>
                    <a:pt x="123437" y="497294"/>
                  </a:cubicBezTo>
                  <a:lnTo>
                    <a:pt x="130921" y="492248"/>
                  </a:lnTo>
                  <a:lnTo>
                    <a:pt x="86036" y="356771"/>
                  </a:lnTo>
                  <a:lnTo>
                    <a:pt x="53812" y="350265"/>
                  </a:lnTo>
                  <a:cubicBezTo>
                    <a:pt x="22189" y="336890"/>
                    <a:pt x="0" y="305577"/>
                    <a:pt x="0" y="269082"/>
                  </a:cubicBezTo>
                  <a:cubicBezTo>
                    <a:pt x="0" y="220422"/>
                    <a:pt x="39447" y="180975"/>
                    <a:pt x="88107" y="180975"/>
                  </a:cubicBezTo>
                  <a:cubicBezTo>
                    <a:pt x="100272" y="180975"/>
                    <a:pt x="111861" y="183440"/>
                    <a:pt x="122402" y="187899"/>
                  </a:cubicBezTo>
                  <a:lnTo>
                    <a:pt x="129378" y="192602"/>
                  </a:lnTo>
                  <a:lnTo>
                    <a:pt x="250718" y="103300"/>
                  </a:lnTo>
                  <a:lnTo>
                    <a:pt x="247650" y="88107"/>
                  </a:lnTo>
                  <a:cubicBezTo>
                    <a:pt x="247650" y="39447"/>
                    <a:pt x="287097" y="0"/>
                    <a:pt x="335757" y="0"/>
                  </a:cubicBezTo>
                  <a:close/>
                </a:path>
              </a:pathLst>
            </a:custGeom>
            <a:solidFill>
              <a:schemeClr val="tx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42" name="Rectangle 41"/>
            <p:cNvSpPr/>
            <p:nvPr/>
          </p:nvSpPr>
          <p:spPr bwMode="auto">
            <a:xfrm>
              <a:off x="4422349" y="2826742"/>
              <a:ext cx="2190056" cy="1773950"/>
            </a:xfrm>
            <a:prstGeom prst="rect">
              <a:avLst/>
            </a:prstGeom>
            <a:solidFill>
              <a:schemeClr val="tx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Developer Services</a:t>
              </a:r>
            </a:p>
          </p:txBody>
        </p:sp>
        <p:grpSp>
          <p:nvGrpSpPr>
            <p:cNvPr id="144" name="Group 143"/>
            <p:cNvGrpSpPr/>
            <p:nvPr/>
          </p:nvGrpSpPr>
          <p:grpSpPr>
            <a:xfrm>
              <a:off x="4542997" y="3282151"/>
              <a:ext cx="1016238" cy="309095"/>
              <a:chOff x="9204452" y="1809539"/>
              <a:chExt cx="1016238" cy="309095"/>
            </a:xfrm>
          </p:grpSpPr>
          <p:sp>
            <p:nvSpPr>
              <p:cNvPr id="167" name="TextBox 166"/>
              <p:cNvSpPr txBox="1"/>
              <p:nvPr/>
            </p:nvSpPr>
            <p:spPr>
              <a:xfrm>
                <a:off x="9551307" y="1868609"/>
                <a:ext cx="669383" cy="250025"/>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Visual Studio</a:t>
                </a:r>
              </a:p>
            </p:txBody>
          </p:sp>
          <p:pic>
            <p:nvPicPr>
              <p:cNvPr id="168" name="Picture 167" descr="Visual Studio Online.png"/>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9204452" y="1809539"/>
                <a:ext cx="290489" cy="290489"/>
              </a:xfrm>
              <a:prstGeom prst="rect">
                <a:avLst/>
              </a:prstGeom>
            </p:spPr>
          </p:pic>
        </p:grpSp>
        <p:grpSp>
          <p:nvGrpSpPr>
            <p:cNvPr id="363" name="Group 362"/>
            <p:cNvGrpSpPr/>
            <p:nvPr/>
          </p:nvGrpSpPr>
          <p:grpSpPr>
            <a:xfrm>
              <a:off x="4486004" y="4153250"/>
              <a:ext cx="1057781" cy="319392"/>
              <a:chOff x="9197460" y="2680638"/>
              <a:chExt cx="1057781" cy="319392"/>
            </a:xfrm>
          </p:grpSpPr>
          <p:sp>
            <p:nvSpPr>
              <p:cNvPr id="169" name="TextBox 168"/>
              <p:cNvSpPr txBox="1"/>
              <p:nvPr/>
            </p:nvSpPr>
            <p:spPr>
              <a:xfrm>
                <a:off x="9596085" y="2698925"/>
                <a:ext cx="659156" cy="301105"/>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Application</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Insights</a:t>
                </a:r>
              </a:p>
            </p:txBody>
          </p:sp>
          <p:pic>
            <p:nvPicPr>
              <p:cNvPr id="170" name="Picture 169" descr="Application Insights.png"/>
              <p:cNvPicPr>
                <a:picLocks noChangeAspect="1"/>
              </p:cNvPicPr>
              <p:nvPr/>
            </p:nvPicPr>
            <p:blipFill>
              <a:blip r:embed="rId29" cstate="print">
                <a:biLevel thresh="25000"/>
                <a:extLst>
                  <a:ext uri="{28A0092B-C50C-407E-A947-70E740481C1C}">
                    <a14:useLocalDpi xmlns:a14="http://schemas.microsoft.com/office/drawing/2010/main" val="0"/>
                  </a:ext>
                </a:extLst>
              </a:blip>
              <a:stretch>
                <a:fillRect/>
              </a:stretch>
            </p:blipFill>
            <p:spPr>
              <a:xfrm>
                <a:off x="9197460" y="2680638"/>
                <a:ext cx="292274" cy="292274"/>
              </a:xfrm>
              <a:prstGeom prst="rect">
                <a:avLst/>
              </a:prstGeom>
            </p:spPr>
          </p:pic>
        </p:grpSp>
        <p:grpSp>
          <p:nvGrpSpPr>
            <p:cNvPr id="374" name="Group 373"/>
            <p:cNvGrpSpPr/>
            <p:nvPr/>
          </p:nvGrpSpPr>
          <p:grpSpPr>
            <a:xfrm>
              <a:off x="4502673" y="3710236"/>
              <a:ext cx="907749" cy="314754"/>
              <a:chOff x="8437736" y="1160854"/>
              <a:chExt cx="907749" cy="314754"/>
            </a:xfrm>
          </p:grpSpPr>
          <p:sp>
            <p:nvSpPr>
              <p:cNvPr id="239" name="TextBox 238"/>
              <p:cNvSpPr txBox="1"/>
              <p:nvPr/>
            </p:nvSpPr>
            <p:spPr>
              <a:xfrm>
                <a:off x="8784614" y="1217990"/>
                <a:ext cx="560871" cy="257618"/>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VS Team Services</a:t>
                </a:r>
              </a:p>
            </p:txBody>
          </p:sp>
          <p:sp>
            <p:nvSpPr>
              <p:cNvPr id="371" name="Freeform 370"/>
              <p:cNvSpPr/>
              <p:nvPr/>
            </p:nvSpPr>
            <p:spPr bwMode="auto">
              <a:xfrm>
                <a:off x="8437736" y="1160854"/>
                <a:ext cx="290511" cy="249138"/>
              </a:xfrm>
              <a:custGeom>
                <a:avLst/>
                <a:gdLst>
                  <a:gd name="connsiteX0" fmla="*/ 20235 w 769143"/>
                  <a:gd name="connsiteY0" fmla="*/ 443405 h 659607"/>
                  <a:gd name="connsiteX1" fmla="*/ 84659 w 769143"/>
                  <a:gd name="connsiteY1" fmla="*/ 443405 h 659607"/>
                  <a:gd name="connsiteX2" fmla="*/ 133712 w 769143"/>
                  <a:gd name="connsiteY2" fmla="*/ 527981 h 659607"/>
                  <a:gd name="connsiteX3" fmla="*/ 182766 w 769143"/>
                  <a:gd name="connsiteY3" fmla="*/ 443405 h 659607"/>
                  <a:gd name="connsiteX4" fmla="*/ 251228 w 769143"/>
                  <a:gd name="connsiteY4" fmla="*/ 443405 h 659607"/>
                  <a:gd name="connsiteX5" fmla="*/ 271462 w 769143"/>
                  <a:gd name="connsiteY5" fmla="*/ 463640 h 659607"/>
                  <a:gd name="connsiteX6" fmla="*/ 271462 w 769143"/>
                  <a:gd name="connsiteY6" fmla="*/ 634610 h 659607"/>
                  <a:gd name="connsiteX7" fmla="*/ 251228 w 769143"/>
                  <a:gd name="connsiteY7" fmla="*/ 654845 h 659607"/>
                  <a:gd name="connsiteX8" fmla="*/ 20235 w 769143"/>
                  <a:gd name="connsiteY8" fmla="*/ 654845 h 659607"/>
                  <a:gd name="connsiteX9" fmla="*/ 0 w 769143"/>
                  <a:gd name="connsiteY9" fmla="*/ 634610 h 659607"/>
                  <a:gd name="connsiteX10" fmla="*/ 0 w 769143"/>
                  <a:gd name="connsiteY10" fmla="*/ 463640 h 659607"/>
                  <a:gd name="connsiteX11" fmla="*/ 20235 w 769143"/>
                  <a:gd name="connsiteY11" fmla="*/ 443405 h 659607"/>
                  <a:gd name="connsiteX12" fmla="*/ 330596 w 769143"/>
                  <a:gd name="connsiteY12" fmla="*/ 290513 h 659607"/>
                  <a:gd name="connsiteX13" fmla="*/ 443055 w 769143"/>
                  <a:gd name="connsiteY13" fmla="*/ 290513 h 659607"/>
                  <a:gd name="connsiteX14" fmla="*/ 528684 w 769143"/>
                  <a:gd name="connsiteY14" fmla="*/ 438150 h 659607"/>
                  <a:gd name="connsiteX15" fmla="*/ 614314 w 769143"/>
                  <a:gd name="connsiteY15" fmla="*/ 290513 h 659607"/>
                  <a:gd name="connsiteX16" fmla="*/ 733821 w 769143"/>
                  <a:gd name="connsiteY16" fmla="*/ 290513 h 659607"/>
                  <a:gd name="connsiteX17" fmla="*/ 769143 w 769143"/>
                  <a:gd name="connsiteY17" fmla="*/ 325835 h 659607"/>
                  <a:gd name="connsiteX18" fmla="*/ 769143 w 769143"/>
                  <a:gd name="connsiteY18" fmla="*/ 624285 h 659607"/>
                  <a:gd name="connsiteX19" fmla="*/ 733821 w 769143"/>
                  <a:gd name="connsiteY19" fmla="*/ 659607 h 659607"/>
                  <a:gd name="connsiteX20" fmla="*/ 330596 w 769143"/>
                  <a:gd name="connsiteY20" fmla="*/ 659607 h 659607"/>
                  <a:gd name="connsiteX21" fmla="*/ 295274 w 769143"/>
                  <a:gd name="connsiteY21" fmla="*/ 624285 h 659607"/>
                  <a:gd name="connsiteX22" fmla="*/ 295274 w 769143"/>
                  <a:gd name="connsiteY22" fmla="*/ 325835 h 659607"/>
                  <a:gd name="connsiteX23" fmla="*/ 330596 w 769143"/>
                  <a:gd name="connsiteY23" fmla="*/ 290513 h 659607"/>
                  <a:gd name="connsiteX24" fmla="*/ 134367 w 769143"/>
                  <a:gd name="connsiteY24" fmla="*/ 276981 h 659607"/>
                  <a:gd name="connsiteX25" fmla="*/ 211441 w 769143"/>
                  <a:gd name="connsiteY25" fmla="*/ 354055 h 659607"/>
                  <a:gd name="connsiteX26" fmla="*/ 134367 w 769143"/>
                  <a:gd name="connsiteY26" fmla="*/ 431128 h 659607"/>
                  <a:gd name="connsiteX27" fmla="*/ 57293 w 769143"/>
                  <a:gd name="connsiteY27" fmla="*/ 354055 h 659607"/>
                  <a:gd name="connsiteX28" fmla="*/ 134367 w 769143"/>
                  <a:gd name="connsiteY28" fmla="*/ 276981 h 659607"/>
                  <a:gd name="connsiteX29" fmla="*/ 529827 w 769143"/>
                  <a:gd name="connsiteY29" fmla="*/ 0 h 659607"/>
                  <a:gd name="connsiteX30" fmla="*/ 664368 w 769143"/>
                  <a:gd name="connsiteY30" fmla="*/ 134541 h 659607"/>
                  <a:gd name="connsiteX31" fmla="*/ 529827 w 769143"/>
                  <a:gd name="connsiteY31" fmla="*/ 269082 h 659607"/>
                  <a:gd name="connsiteX32" fmla="*/ 395286 w 769143"/>
                  <a:gd name="connsiteY32" fmla="*/ 134541 h 659607"/>
                  <a:gd name="connsiteX33" fmla="*/ 529827 w 769143"/>
                  <a:gd name="connsiteY33" fmla="*/ 0 h 65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9143" h="659607">
                    <a:moveTo>
                      <a:pt x="20235" y="443405"/>
                    </a:moveTo>
                    <a:lnTo>
                      <a:pt x="84659" y="443405"/>
                    </a:lnTo>
                    <a:lnTo>
                      <a:pt x="133712" y="527981"/>
                    </a:lnTo>
                    <a:lnTo>
                      <a:pt x="182766" y="443405"/>
                    </a:lnTo>
                    <a:lnTo>
                      <a:pt x="251228" y="443405"/>
                    </a:lnTo>
                    <a:cubicBezTo>
                      <a:pt x="262403" y="443405"/>
                      <a:pt x="271462" y="452464"/>
                      <a:pt x="271462" y="463640"/>
                    </a:cubicBezTo>
                    <a:lnTo>
                      <a:pt x="271462" y="634610"/>
                    </a:lnTo>
                    <a:cubicBezTo>
                      <a:pt x="271462" y="645786"/>
                      <a:pt x="262403" y="654845"/>
                      <a:pt x="251228" y="654845"/>
                    </a:cubicBezTo>
                    <a:lnTo>
                      <a:pt x="20235" y="654845"/>
                    </a:lnTo>
                    <a:cubicBezTo>
                      <a:pt x="9060" y="654845"/>
                      <a:pt x="0" y="645786"/>
                      <a:pt x="0" y="634610"/>
                    </a:cubicBezTo>
                    <a:lnTo>
                      <a:pt x="0" y="463640"/>
                    </a:lnTo>
                    <a:cubicBezTo>
                      <a:pt x="0" y="452464"/>
                      <a:pt x="9060" y="443405"/>
                      <a:pt x="20235" y="443405"/>
                    </a:cubicBezTo>
                    <a:close/>
                    <a:moveTo>
                      <a:pt x="330596" y="290513"/>
                    </a:moveTo>
                    <a:lnTo>
                      <a:pt x="443055" y="290513"/>
                    </a:lnTo>
                    <a:lnTo>
                      <a:pt x="528684" y="438150"/>
                    </a:lnTo>
                    <a:lnTo>
                      <a:pt x="614314" y="290513"/>
                    </a:lnTo>
                    <a:lnTo>
                      <a:pt x="733821" y="290513"/>
                    </a:lnTo>
                    <a:cubicBezTo>
                      <a:pt x="753329" y="290513"/>
                      <a:pt x="769143" y="306327"/>
                      <a:pt x="769143" y="325835"/>
                    </a:cubicBezTo>
                    <a:lnTo>
                      <a:pt x="769143" y="624285"/>
                    </a:lnTo>
                    <a:cubicBezTo>
                      <a:pt x="769143" y="643793"/>
                      <a:pt x="753329" y="659607"/>
                      <a:pt x="733821" y="659607"/>
                    </a:cubicBezTo>
                    <a:lnTo>
                      <a:pt x="330596" y="659607"/>
                    </a:lnTo>
                    <a:cubicBezTo>
                      <a:pt x="311088" y="659607"/>
                      <a:pt x="295274" y="643793"/>
                      <a:pt x="295274" y="624285"/>
                    </a:cubicBezTo>
                    <a:lnTo>
                      <a:pt x="295274" y="325835"/>
                    </a:lnTo>
                    <a:cubicBezTo>
                      <a:pt x="295274" y="306327"/>
                      <a:pt x="311088" y="290513"/>
                      <a:pt x="330596" y="290513"/>
                    </a:cubicBezTo>
                    <a:close/>
                    <a:moveTo>
                      <a:pt x="134367" y="276981"/>
                    </a:moveTo>
                    <a:cubicBezTo>
                      <a:pt x="176934" y="276981"/>
                      <a:pt x="211441" y="311488"/>
                      <a:pt x="211441" y="354055"/>
                    </a:cubicBezTo>
                    <a:cubicBezTo>
                      <a:pt x="211441" y="396621"/>
                      <a:pt x="176934" y="431128"/>
                      <a:pt x="134367" y="431128"/>
                    </a:cubicBezTo>
                    <a:cubicBezTo>
                      <a:pt x="91800" y="431128"/>
                      <a:pt x="57293" y="396621"/>
                      <a:pt x="57293" y="354055"/>
                    </a:cubicBezTo>
                    <a:cubicBezTo>
                      <a:pt x="57293" y="311488"/>
                      <a:pt x="91800" y="276981"/>
                      <a:pt x="134367" y="276981"/>
                    </a:cubicBezTo>
                    <a:close/>
                    <a:moveTo>
                      <a:pt x="529827" y="0"/>
                    </a:moveTo>
                    <a:cubicBezTo>
                      <a:pt x="604132" y="0"/>
                      <a:pt x="664368" y="60236"/>
                      <a:pt x="664368" y="134541"/>
                    </a:cubicBezTo>
                    <a:cubicBezTo>
                      <a:pt x="664368" y="208846"/>
                      <a:pt x="604132" y="269082"/>
                      <a:pt x="529827" y="269082"/>
                    </a:cubicBezTo>
                    <a:cubicBezTo>
                      <a:pt x="455522" y="269082"/>
                      <a:pt x="395286" y="208846"/>
                      <a:pt x="395286" y="134541"/>
                    </a:cubicBezTo>
                    <a:cubicBezTo>
                      <a:pt x="395286" y="60236"/>
                      <a:pt x="455522" y="0"/>
                      <a:pt x="529827" y="0"/>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sp>
          <p:nvSpPr>
            <p:cNvPr id="62" name="Rectangle 61"/>
            <p:cNvSpPr/>
            <p:nvPr/>
          </p:nvSpPr>
          <p:spPr bwMode="auto">
            <a:xfrm>
              <a:off x="1680586" y="5305120"/>
              <a:ext cx="861746" cy="35606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Containers</a:t>
              </a:r>
            </a:p>
          </p:txBody>
        </p:sp>
        <p:grpSp>
          <p:nvGrpSpPr>
            <p:cNvPr id="412" name="Group 411"/>
            <p:cNvGrpSpPr/>
            <p:nvPr/>
          </p:nvGrpSpPr>
          <p:grpSpPr>
            <a:xfrm>
              <a:off x="1693311" y="5326879"/>
              <a:ext cx="221053" cy="170255"/>
              <a:chOff x="729660" y="5278586"/>
              <a:chExt cx="294653" cy="226942"/>
            </a:xfrm>
          </p:grpSpPr>
          <p:grpSp>
            <p:nvGrpSpPr>
              <p:cNvPr id="402" name="Group 401"/>
              <p:cNvGrpSpPr/>
              <p:nvPr/>
            </p:nvGrpSpPr>
            <p:grpSpPr>
              <a:xfrm>
                <a:off x="748309" y="5298113"/>
                <a:ext cx="97032" cy="104038"/>
                <a:chOff x="-760416" y="3893954"/>
                <a:chExt cx="291844" cy="312914"/>
              </a:xfrm>
              <a:solidFill>
                <a:schemeClr val="bg1"/>
              </a:solidFill>
            </p:grpSpPr>
            <p:sp>
              <p:nvSpPr>
                <p:cNvPr id="397" name="Diamond 396"/>
                <p:cNvSpPr/>
                <p:nvPr/>
              </p:nvSpPr>
              <p:spPr bwMode="auto">
                <a:xfrm rot="19690132">
                  <a:off x="-760416" y="3960080"/>
                  <a:ext cx="148049"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398" name="Diamond 397"/>
                <p:cNvSpPr/>
                <p:nvPr/>
              </p:nvSpPr>
              <p:spPr bwMode="auto">
                <a:xfrm rot="1935408">
                  <a:off x="-622514" y="3960220"/>
                  <a:ext cx="153942" cy="246648"/>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399" name="Diamond 398"/>
                <p:cNvSpPr/>
                <p:nvPr/>
              </p:nvSpPr>
              <p:spPr bwMode="auto">
                <a:xfrm rot="5400000">
                  <a:off x="-691931" y="3848129"/>
                  <a:ext cx="153937" cy="245588"/>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sp>
            <p:nvSpPr>
              <p:cNvPr id="403" name="Rounded Rectangle 402"/>
              <p:cNvSpPr/>
              <p:nvPr/>
            </p:nvSpPr>
            <p:spPr bwMode="auto">
              <a:xfrm>
                <a:off x="729660" y="5278586"/>
                <a:ext cx="294653" cy="226942"/>
              </a:xfrm>
              <a:prstGeom prst="roundRect">
                <a:avLst>
                  <a:gd name="adj" fmla="val 9184"/>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nvGrpSpPr>
              <p:cNvPr id="404" name="Group 403"/>
              <p:cNvGrpSpPr/>
              <p:nvPr/>
            </p:nvGrpSpPr>
            <p:grpSpPr>
              <a:xfrm>
                <a:off x="893156" y="5298645"/>
                <a:ext cx="97032" cy="104036"/>
                <a:chOff x="-760425" y="3893952"/>
                <a:chExt cx="291846" cy="312908"/>
              </a:xfrm>
              <a:solidFill>
                <a:schemeClr val="bg1"/>
              </a:solidFill>
            </p:grpSpPr>
            <p:sp>
              <p:nvSpPr>
                <p:cNvPr id="405" name="Diamond 404"/>
                <p:cNvSpPr/>
                <p:nvPr/>
              </p:nvSpPr>
              <p:spPr bwMode="auto">
                <a:xfrm rot="19690132">
                  <a:off x="-760425" y="3960082"/>
                  <a:ext cx="148050" cy="245583"/>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406" name="Diamond 405"/>
                <p:cNvSpPr/>
                <p:nvPr/>
              </p:nvSpPr>
              <p:spPr bwMode="auto">
                <a:xfrm rot="1935408">
                  <a:off x="-622522" y="3960219"/>
                  <a:ext cx="153943" cy="246641"/>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407" name="Diamond 406"/>
                <p:cNvSpPr/>
                <p:nvPr/>
              </p:nvSpPr>
              <p:spPr bwMode="auto">
                <a:xfrm rot="5400000">
                  <a:off x="-691939" y="3848130"/>
                  <a:ext cx="153939" cy="245584"/>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grpSp>
            <p:nvGrpSpPr>
              <p:cNvPr id="408" name="Group 407"/>
              <p:cNvGrpSpPr/>
              <p:nvPr/>
            </p:nvGrpSpPr>
            <p:grpSpPr>
              <a:xfrm>
                <a:off x="824684" y="5380094"/>
                <a:ext cx="97032" cy="104038"/>
                <a:chOff x="-760434" y="3893950"/>
                <a:chExt cx="291848" cy="312914"/>
              </a:xfrm>
              <a:solidFill>
                <a:schemeClr val="bg1"/>
              </a:solidFill>
            </p:grpSpPr>
            <p:sp>
              <p:nvSpPr>
                <p:cNvPr id="409" name="Diamond 408"/>
                <p:cNvSpPr/>
                <p:nvPr/>
              </p:nvSpPr>
              <p:spPr bwMode="auto">
                <a:xfrm rot="19690132">
                  <a:off x="-760434" y="3960080"/>
                  <a:ext cx="148051" cy="245585"/>
                </a:xfrm>
                <a:prstGeom prst="diamond">
                  <a:avLst/>
                </a:prstGeom>
                <a:grpFill/>
                <a:ln>
                  <a:noFill/>
                  <a:headEnd type="none" w="med" len="med"/>
                  <a:tailEnd type="none" w="med" len="med"/>
                </a:ln>
                <a:effectLst/>
                <a:scene3d>
                  <a:camera prst="orthographicFront">
                    <a:rot lat="899860" lon="21583921" rev="2154000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410" name="Diamond 409"/>
                <p:cNvSpPr/>
                <p:nvPr/>
              </p:nvSpPr>
              <p:spPr bwMode="auto">
                <a:xfrm rot="1935408">
                  <a:off x="-622530" y="3960220"/>
                  <a:ext cx="153944" cy="246644"/>
                </a:xfrm>
                <a:prstGeom prst="diamond">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sp>
              <p:nvSpPr>
                <p:cNvPr id="411" name="Diamond 410"/>
                <p:cNvSpPr/>
                <p:nvPr/>
              </p:nvSpPr>
              <p:spPr bwMode="auto">
                <a:xfrm rot="5400000">
                  <a:off x="-691960" y="3848128"/>
                  <a:ext cx="153941" cy="245585"/>
                </a:xfrm>
                <a:prstGeom prst="diamond">
                  <a:avLst/>
                </a:prstGeom>
                <a:grpFill/>
                <a:ln>
                  <a:noFill/>
                  <a:headEnd type="none" w="med" len="med"/>
                  <a:tailEnd type="none" w="med" len="med"/>
                </a:ln>
                <a:effectLst/>
                <a:scene3d>
                  <a:camera prst="orthographicFront">
                    <a:rot lat="21599979" lon="24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grpSp>
        <p:sp>
          <p:nvSpPr>
            <p:cNvPr id="30" name="Rectangle 29"/>
            <p:cNvSpPr/>
            <p:nvPr/>
          </p:nvSpPr>
          <p:spPr bwMode="auto">
            <a:xfrm>
              <a:off x="7811715" y="5284096"/>
              <a:ext cx="691304" cy="34642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DNS</a:t>
              </a:r>
            </a:p>
          </p:txBody>
        </p:sp>
        <p:pic>
          <p:nvPicPr>
            <p:cNvPr id="4" name="Picture 3"/>
            <p:cNvPicPr>
              <a:picLocks noChangeAspect="1"/>
            </p:cNvPicPr>
            <p:nvPr/>
          </p:nvPicPr>
          <p:blipFill>
            <a:blip r:embed="rId30" cstate="print">
              <a:biLevel thresh="25000"/>
              <a:extLst>
                <a:ext uri="{28A0092B-C50C-407E-A947-70E740481C1C}">
                  <a14:useLocalDpi xmlns:a14="http://schemas.microsoft.com/office/drawing/2010/main" val="0"/>
                </a:ext>
              </a:extLst>
            </a:blip>
            <a:stretch>
              <a:fillRect/>
            </a:stretch>
          </p:blipFill>
          <p:spPr>
            <a:xfrm>
              <a:off x="7861327" y="5279820"/>
              <a:ext cx="211665" cy="211665"/>
            </a:xfrm>
            <a:prstGeom prst="rect">
              <a:avLst/>
            </a:prstGeom>
            <a:solidFill>
              <a:srgbClr val="0072C6"/>
            </a:solidFill>
          </p:spPr>
        </p:pic>
        <p:sp>
          <p:nvSpPr>
            <p:cNvPr id="34" name="Rectangle 33"/>
            <p:cNvSpPr/>
            <p:nvPr/>
          </p:nvSpPr>
          <p:spPr bwMode="auto">
            <a:xfrm>
              <a:off x="10458851" y="5230828"/>
              <a:ext cx="870398" cy="346426"/>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VPN Gateway</a:t>
              </a:r>
            </a:p>
          </p:txBody>
        </p:sp>
        <p:pic>
          <p:nvPicPr>
            <p:cNvPr id="10" name="Picture 9"/>
            <p:cNvPicPr>
              <a:picLocks noChangeAspect="1"/>
            </p:cNvPicPr>
            <p:nvPr/>
          </p:nvPicPr>
          <p:blipFill>
            <a:blip r:embed="rId31" cstate="print">
              <a:biLevel thresh="25000"/>
              <a:extLst>
                <a:ext uri="{28A0092B-C50C-407E-A947-70E740481C1C}">
                  <a14:useLocalDpi xmlns:a14="http://schemas.microsoft.com/office/drawing/2010/main" val="0"/>
                </a:ext>
              </a:extLst>
            </a:blip>
            <a:stretch>
              <a:fillRect/>
            </a:stretch>
          </p:blipFill>
          <p:spPr>
            <a:xfrm>
              <a:off x="10461236" y="5264905"/>
              <a:ext cx="241495" cy="241495"/>
            </a:xfrm>
            <a:prstGeom prst="rect">
              <a:avLst/>
            </a:prstGeom>
            <a:solidFill>
              <a:srgbClr val="0072C6"/>
            </a:solidFill>
          </p:spPr>
        </p:pic>
        <p:sp>
          <p:nvSpPr>
            <p:cNvPr id="29" name="Rectangle 28"/>
            <p:cNvSpPr/>
            <p:nvPr/>
          </p:nvSpPr>
          <p:spPr bwMode="auto">
            <a:xfrm>
              <a:off x="6949673" y="5231160"/>
              <a:ext cx="829620" cy="346180"/>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Load Balancer</a:t>
              </a:r>
            </a:p>
          </p:txBody>
        </p:sp>
        <p:pic>
          <p:nvPicPr>
            <p:cNvPr id="12" name="Picture 11"/>
            <p:cNvPicPr>
              <a:picLocks noChangeAspect="1"/>
            </p:cNvPicPr>
            <p:nvPr/>
          </p:nvPicPr>
          <p:blipFill>
            <a:blip r:embed="rId32" cstate="print">
              <a:biLevel thresh="25000"/>
              <a:extLst>
                <a:ext uri="{28A0092B-C50C-407E-A947-70E740481C1C}">
                  <a14:useLocalDpi xmlns:a14="http://schemas.microsoft.com/office/drawing/2010/main" val="0"/>
                </a:ext>
              </a:extLst>
            </a:blip>
            <a:stretch>
              <a:fillRect/>
            </a:stretch>
          </p:blipFill>
          <p:spPr>
            <a:xfrm>
              <a:off x="6989271" y="5266231"/>
              <a:ext cx="238842" cy="238842"/>
            </a:xfrm>
            <a:prstGeom prst="rect">
              <a:avLst/>
            </a:prstGeom>
            <a:solidFill>
              <a:srgbClr val="0072C6"/>
            </a:solidFill>
          </p:spPr>
        </p:pic>
        <p:sp>
          <p:nvSpPr>
            <p:cNvPr id="244" name="TextBox 243"/>
            <p:cNvSpPr txBox="1"/>
            <p:nvPr/>
          </p:nvSpPr>
          <p:spPr>
            <a:xfrm>
              <a:off x="11037815" y="1820544"/>
              <a:ext cx="659156" cy="302667"/>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Domain Services </a:t>
              </a:r>
              <a:b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endPar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endParaRPr>
            </a:p>
          </p:txBody>
        </p:sp>
        <p:pic>
          <p:nvPicPr>
            <p:cNvPr id="245" name="Picture 244" descr="Azure Active Directory.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10669129" y="1729724"/>
              <a:ext cx="298103" cy="298102"/>
            </a:xfrm>
            <a:prstGeom prst="rect">
              <a:avLst/>
            </a:prstGeom>
          </p:spPr>
        </p:pic>
        <p:sp>
          <p:nvSpPr>
            <p:cNvPr id="39" name="Rectangle 38"/>
            <p:cNvSpPr/>
            <p:nvPr/>
          </p:nvSpPr>
          <p:spPr bwMode="auto">
            <a:xfrm>
              <a:off x="6737951" y="2732088"/>
              <a:ext cx="3544295" cy="1871537"/>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Analytics &amp; IoT</a:t>
              </a:r>
            </a:p>
          </p:txBody>
        </p:sp>
        <p:grpSp>
          <p:nvGrpSpPr>
            <p:cNvPr id="381" name="Group 380"/>
            <p:cNvGrpSpPr/>
            <p:nvPr/>
          </p:nvGrpSpPr>
          <p:grpSpPr>
            <a:xfrm>
              <a:off x="6987800" y="3129255"/>
              <a:ext cx="1011681" cy="347362"/>
              <a:chOff x="6105768" y="3646317"/>
              <a:chExt cx="1011681" cy="347362"/>
            </a:xfrm>
          </p:grpSpPr>
          <p:sp>
            <p:nvSpPr>
              <p:cNvPr id="181" name="TextBox 180"/>
              <p:cNvSpPr txBox="1"/>
              <p:nvPr/>
            </p:nvSpPr>
            <p:spPr>
              <a:xfrm>
                <a:off x="6458293" y="3692574"/>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HDInsight</a:t>
                </a:r>
              </a:p>
            </p:txBody>
          </p:sp>
          <p:pic>
            <p:nvPicPr>
              <p:cNvPr id="182" name="Picture 181"/>
              <p:cNvPicPr>
                <a:picLocks noChangeAspect="1"/>
              </p:cNvPicPr>
              <p:nvPr/>
            </p:nvPicPr>
            <p:blipFill>
              <a:blip r:embed="rId33" cstate="print">
                <a:biLevel thresh="25000"/>
                <a:extLst>
                  <a:ext uri="{28A0092B-C50C-407E-A947-70E740481C1C}">
                    <a14:useLocalDpi xmlns:a14="http://schemas.microsoft.com/office/drawing/2010/main" val="0"/>
                  </a:ext>
                </a:extLst>
              </a:blip>
              <a:stretch>
                <a:fillRect/>
              </a:stretch>
            </p:blipFill>
            <p:spPr>
              <a:xfrm>
                <a:off x="6105768" y="3646317"/>
                <a:ext cx="296813" cy="296813"/>
              </a:xfrm>
              <a:prstGeom prst="rect">
                <a:avLst/>
              </a:prstGeom>
            </p:spPr>
          </p:pic>
        </p:grpSp>
        <p:grpSp>
          <p:nvGrpSpPr>
            <p:cNvPr id="382" name="Group 381"/>
            <p:cNvGrpSpPr/>
            <p:nvPr/>
          </p:nvGrpSpPr>
          <p:grpSpPr>
            <a:xfrm>
              <a:off x="8114677" y="3152375"/>
              <a:ext cx="951185" cy="301105"/>
              <a:chOff x="7232645" y="3669437"/>
              <a:chExt cx="951185" cy="301105"/>
            </a:xfrm>
          </p:grpSpPr>
          <p:sp>
            <p:nvSpPr>
              <p:cNvPr id="183" name="TextBox 182"/>
              <p:cNvSpPr txBox="1"/>
              <p:nvPr/>
            </p:nvSpPr>
            <p:spPr>
              <a:xfrm>
                <a:off x="7524674" y="3669437"/>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Machine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Learning</a:t>
                </a:r>
              </a:p>
            </p:txBody>
          </p:sp>
          <p:pic>
            <p:nvPicPr>
              <p:cNvPr id="184" name="Picture 183"/>
              <p:cNvPicPr>
                <a:picLocks noChangeAspect="1"/>
              </p:cNvPicPr>
              <p:nvPr/>
            </p:nvPicPr>
            <p:blipFill>
              <a:blip r:embed="rId34" cstate="print">
                <a:biLevel thresh="25000"/>
                <a:extLst>
                  <a:ext uri="{28A0092B-C50C-407E-A947-70E740481C1C}">
                    <a14:useLocalDpi xmlns:a14="http://schemas.microsoft.com/office/drawing/2010/main" val="0"/>
                  </a:ext>
                </a:extLst>
              </a:blip>
              <a:stretch>
                <a:fillRect/>
              </a:stretch>
            </p:blipFill>
            <p:spPr>
              <a:xfrm>
                <a:off x="7232645" y="3690593"/>
                <a:ext cx="248544" cy="248544"/>
              </a:xfrm>
              <a:prstGeom prst="rect">
                <a:avLst/>
              </a:prstGeom>
            </p:spPr>
          </p:pic>
        </p:grpSp>
        <p:grpSp>
          <p:nvGrpSpPr>
            <p:cNvPr id="7" name="Group 6"/>
            <p:cNvGrpSpPr/>
            <p:nvPr/>
          </p:nvGrpSpPr>
          <p:grpSpPr>
            <a:xfrm>
              <a:off x="9140913" y="3139845"/>
              <a:ext cx="1023498" cy="381983"/>
              <a:chOff x="9140310" y="3216198"/>
              <a:chExt cx="1023498" cy="381983"/>
            </a:xfrm>
          </p:grpSpPr>
          <p:sp>
            <p:nvSpPr>
              <p:cNvPr id="185" name="TextBox 184"/>
              <p:cNvSpPr txBox="1"/>
              <p:nvPr/>
            </p:nvSpPr>
            <p:spPr>
              <a:xfrm>
                <a:off x="9504652" y="3297076"/>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Stream Analytics</a:t>
                </a:r>
              </a:p>
            </p:txBody>
          </p:sp>
          <p:pic>
            <p:nvPicPr>
              <p:cNvPr id="186" name="Picture 185"/>
              <p:cNvPicPr>
                <a:picLocks noChangeAspect="1"/>
              </p:cNvPicPr>
              <p:nvPr/>
            </p:nvPicPr>
            <p:blipFill>
              <a:blip r:embed="rId35" cstate="print">
                <a:biLevel thresh="25000"/>
                <a:extLst>
                  <a:ext uri="{28A0092B-C50C-407E-A947-70E740481C1C}">
                    <a14:useLocalDpi xmlns:a14="http://schemas.microsoft.com/office/drawing/2010/main" val="0"/>
                  </a:ext>
                </a:extLst>
              </a:blip>
              <a:stretch>
                <a:fillRect/>
              </a:stretch>
            </p:blipFill>
            <p:spPr>
              <a:xfrm>
                <a:off x="9140310" y="3216198"/>
                <a:ext cx="310547" cy="310546"/>
              </a:xfrm>
              <a:prstGeom prst="rect">
                <a:avLst/>
              </a:prstGeom>
            </p:spPr>
          </p:pic>
        </p:grpSp>
        <p:grpSp>
          <p:nvGrpSpPr>
            <p:cNvPr id="14" name="Group 13"/>
            <p:cNvGrpSpPr/>
            <p:nvPr/>
          </p:nvGrpSpPr>
          <p:grpSpPr>
            <a:xfrm>
              <a:off x="8573555" y="4060780"/>
              <a:ext cx="1002965" cy="334571"/>
              <a:chOff x="8315777" y="4194283"/>
              <a:chExt cx="1002965" cy="334571"/>
            </a:xfrm>
          </p:grpSpPr>
          <p:sp>
            <p:nvSpPr>
              <p:cNvPr id="187" name="TextBox 186"/>
              <p:cNvSpPr txBox="1"/>
              <p:nvPr/>
            </p:nvSpPr>
            <p:spPr>
              <a:xfrm>
                <a:off x="8659586" y="4227749"/>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Factory</a:t>
                </a:r>
              </a:p>
            </p:txBody>
          </p:sp>
          <p:pic>
            <p:nvPicPr>
              <p:cNvPr id="188" name="Picture 187"/>
              <p:cNvPicPr>
                <a:picLocks noChangeAspect="1"/>
              </p:cNvPicPr>
              <p:nvPr/>
            </p:nvPicPr>
            <p:blipFill>
              <a:blip r:embed="rId36" cstate="print">
                <a:biLevel thresh="25000"/>
                <a:extLst>
                  <a:ext uri="{28A0092B-C50C-407E-A947-70E740481C1C}">
                    <a14:useLocalDpi xmlns:a14="http://schemas.microsoft.com/office/drawing/2010/main" val="0"/>
                  </a:ext>
                </a:extLst>
              </a:blip>
              <a:stretch>
                <a:fillRect/>
              </a:stretch>
            </p:blipFill>
            <p:spPr>
              <a:xfrm>
                <a:off x="8315777" y="4194283"/>
                <a:ext cx="302121" cy="302121"/>
              </a:xfrm>
              <a:prstGeom prst="rect">
                <a:avLst/>
              </a:prstGeom>
            </p:spPr>
          </p:pic>
        </p:grpSp>
        <p:grpSp>
          <p:nvGrpSpPr>
            <p:cNvPr id="385" name="Group 384"/>
            <p:cNvGrpSpPr/>
            <p:nvPr/>
          </p:nvGrpSpPr>
          <p:grpSpPr>
            <a:xfrm>
              <a:off x="7727905" y="4089194"/>
              <a:ext cx="1005670" cy="327678"/>
              <a:chOff x="6588698" y="4663406"/>
              <a:chExt cx="1005670" cy="327678"/>
            </a:xfrm>
          </p:grpSpPr>
          <p:sp>
            <p:nvSpPr>
              <p:cNvPr id="189" name="TextBox 188"/>
              <p:cNvSpPr txBox="1"/>
              <p:nvPr/>
            </p:nvSpPr>
            <p:spPr>
              <a:xfrm>
                <a:off x="6935212" y="4689979"/>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Event</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Hubs</a:t>
                </a:r>
              </a:p>
            </p:txBody>
          </p:sp>
          <p:pic>
            <p:nvPicPr>
              <p:cNvPr id="190" name="Picture 189"/>
              <p:cNvPicPr>
                <a:picLocks noChangeAspect="1"/>
              </p:cNvPicPr>
              <p:nvPr/>
            </p:nvPicPr>
            <p:blipFill>
              <a:blip r:embed="rId37" cstate="print">
                <a:biLevel thresh="25000"/>
                <a:extLst>
                  <a:ext uri="{28A0092B-C50C-407E-A947-70E740481C1C}">
                    <a14:useLocalDpi xmlns:a14="http://schemas.microsoft.com/office/drawing/2010/main" val="0"/>
                  </a:ext>
                </a:extLst>
              </a:blip>
              <a:stretch>
                <a:fillRect/>
              </a:stretch>
            </p:blipFill>
            <p:spPr>
              <a:xfrm>
                <a:off x="6588698" y="4663406"/>
                <a:ext cx="296417" cy="296417"/>
              </a:xfrm>
              <a:prstGeom prst="rect">
                <a:avLst/>
              </a:prstGeom>
            </p:spPr>
          </p:pic>
        </p:grpSp>
        <p:sp>
          <p:nvSpPr>
            <p:cNvPr id="251" name="TextBox 250"/>
            <p:cNvSpPr txBox="1"/>
            <p:nvPr/>
          </p:nvSpPr>
          <p:spPr>
            <a:xfrm>
              <a:off x="8407314" y="3587036"/>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Lake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 Service</a:t>
              </a:r>
            </a:p>
          </p:txBody>
        </p:sp>
        <p:grpSp>
          <p:nvGrpSpPr>
            <p:cNvPr id="255" name="Group 254"/>
            <p:cNvGrpSpPr/>
            <p:nvPr/>
          </p:nvGrpSpPr>
          <p:grpSpPr>
            <a:xfrm>
              <a:off x="6867125" y="4074625"/>
              <a:ext cx="737589" cy="366384"/>
              <a:chOff x="6514097" y="4074778"/>
              <a:chExt cx="737589" cy="366384"/>
            </a:xfrm>
          </p:grpSpPr>
          <p:pic>
            <p:nvPicPr>
              <p:cNvPr id="6" name="Picture 5"/>
              <p:cNvPicPr>
                <a:picLocks noChangeAspect="1"/>
              </p:cNvPicPr>
              <p:nvPr/>
            </p:nvPicPr>
            <p:blipFill>
              <a:blip r:embed="rId38" cstate="print">
                <a:biLevel thresh="25000"/>
                <a:extLst>
                  <a:ext uri="{28A0092B-C50C-407E-A947-70E740481C1C}">
                    <a14:useLocalDpi xmlns:a14="http://schemas.microsoft.com/office/drawing/2010/main" val="0"/>
                  </a:ext>
                </a:extLst>
              </a:blip>
              <a:stretch>
                <a:fillRect/>
              </a:stretch>
            </p:blipFill>
            <p:spPr>
              <a:xfrm>
                <a:off x="6514097" y="4074778"/>
                <a:ext cx="309231" cy="309231"/>
              </a:xfrm>
              <a:prstGeom prst="rect">
                <a:avLst/>
              </a:prstGeom>
            </p:spPr>
          </p:pic>
          <p:sp>
            <p:nvSpPr>
              <p:cNvPr id="248" name="TextBox 247"/>
              <p:cNvSpPr txBox="1"/>
              <p:nvPr/>
            </p:nvSpPr>
            <p:spPr>
              <a:xfrm>
                <a:off x="6884835" y="4126981"/>
                <a:ext cx="366851" cy="314181"/>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err="1">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IoT</a:t>
                </a: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 Hub</a:t>
                </a:r>
              </a:p>
            </p:txBody>
          </p:sp>
        </p:grpSp>
        <p:grpSp>
          <p:nvGrpSpPr>
            <p:cNvPr id="259" name="Group 258"/>
            <p:cNvGrpSpPr/>
            <p:nvPr/>
          </p:nvGrpSpPr>
          <p:grpSpPr>
            <a:xfrm>
              <a:off x="7084956" y="3545180"/>
              <a:ext cx="856129" cy="349612"/>
              <a:chOff x="7055778" y="3545333"/>
              <a:chExt cx="856129" cy="349612"/>
            </a:xfrm>
          </p:grpSpPr>
          <p:sp>
            <p:nvSpPr>
              <p:cNvPr id="260" name="TextBox 259"/>
              <p:cNvSpPr txBox="1"/>
              <p:nvPr/>
            </p:nvSpPr>
            <p:spPr>
              <a:xfrm>
                <a:off x="7453378" y="3593840"/>
                <a:ext cx="458529"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Catalog</a:t>
                </a:r>
              </a:p>
            </p:txBody>
          </p:sp>
          <p:pic>
            <p:nvPicPr>
              <p:cNvPr id="261" name="Picture 260"/>
              <p:cNvPicPr>
                <a:picLocks noChangeAspect="1"/>
              </p:cNvPicPr>
              <p:nvPr/>
            </p:nvPicPr>
            <p:blipFill>
              <a:blip r:embed="rId39" cstate="print">
                <a:biLevel thresh="25000"/>
                <a:extLst>
                  <a:ext uri="{28A0092B-C50C-407E-A947-70E740481C1C}">
                    <a14:useLocalDpi xmlns:a14="http://schemas.microsoft.com/office/drawing/2010/main" val="0"/>
                  </a:ext>
                </a:extLst>
              </a:blip>
              <a:stretch>
                <a:fillRect/>
              </a:stretch>
            </p:blipFill>
            <p:spPr>
              <a:xfrm>
                <a:off x="7055778" y="3545333"/>
                <a:ext cx="325042" cy="325042"/>
              </a:xfrm>
              <a:prstGeom prst="rect">
                <a:avLst/>
              </a:prstGeom>
            </p:spPr>
          </p:pic>
        </p:grpSp>
        <p:sp>
          <p:nvSpPr>
            <p:cNvPr id="75" name="Rectangle 74"/>
            <p:cNvSpPr/>
            <p:nvPr/>
          </p:nvSpPr>
          <p:spPr bwMode="auto">
            <a:xfrm>
              <a:off x="355726" y="195305"/>
              <a:ext cx="1547714" cy="4606421"/>
            </a:xfrm>
            <a:prstGeom prst="rect">
              <a:avLst/>
            </a:prstGeom>
            <a:solidFill>
              <a:srgbClr val="1B3C72"/>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371" b="1" kern="0" dirty="0">
                  <a:solidFill>
                    <a:srgbClr val="FFFFFF"/>
                  </a:solidFill>
                  <a:latin typeface="Segoe UI"/>
                  <a:ea typeface="Segoe UI" pitchFamily="34" charset="0"/>
                  <a:cs typeface="Segoe UI" pitchFamily="34" charset="0"/>
                </a:rPr>
                <a:t>Security &amp; Management</a:t>
              </a:r>
            </a:p>
          </p:txBody>
        </p:sp>
        <p:sp>
          <p:nvSpPr>
            <p:cNvPr id="193" name="TextBox 192"/>
            <p:cNvSpPr txBox="1"/>
            <p:nvPr/>
          </p:nvSpPr>
          <p:spPr>
            <a:xfrm>
              <a:off x="913458" y="153399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Active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Directory</a:t>
              </a:r>
            </a:p>
          </p:txBody>
        </p:sp>
        <p:pic>
          <p:nvPicPr>
            <p:cNvPr id="194" name="Picture 193" descr="Azure Active Directory.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560032" y="1513668"/>
              <a:ext cx="298103" cy="298102"/>
            </a:xfrm>
            <a:prstGeom prst="rect">
              <a:avLst/>
            </a:prstGeom>
          </p:spPr>
        </p:pic>
        <p:sp>
          <p:nvSpPr>
            <p:cNvPr id="195" name="TextBox 194"/>
            <p:cNvSpPr txBox="1"/>
            <p:nvPr/>
          </p:nvSpPr>
          <p:spPr>
            <a:xfrm>
              <a:off x="875448" y="2353035"/>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Multi-Factor</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Authentication</a:t>
              </a:r>
            </a:p>
          </p:txBody>
        </p:sp>
        <p:pic>
          <p:nvPicPr>
            <p:cNvPr id="196" name="Picture 195" descr="Multi-Factor Authentication.png"/>
            <p:cNvPicPr>
              <a:picLocks noChangeAspect="1"/>
            </p:cNvPicPr>
            <p:nvPr/>
          </p:nvPicPr>
          <p:blipFill>
            <a:blip r:embed="rId40" cstate="print">
              <a:biLevel thresh="25000"/>
              <a:extLst>
                <a:ext uri="{28A0092B-C50C-407E-A947-70E740481C1C}">
                  <a14:useLocalDpi xmlns:a14="http://schemas.microsoft.com/office/drawing/2010/main" val="0"/>
                </a:ext>
              </a:extLst>
            </a:blip>
            <a:stretch>
              <a:fillRect/>
            </a:stretch>
          </p:blipFill>
          <p:spPr>
            <a:xfrm>
              <a:off x="560032" y="2343119"/>
              <a:ext cx="288019" cy="288019"/>
            </a:xfrm>
            <a:prstGeom prst="rect">
              <a:avLst/>
            </a:prstGeom>
          </p:spPr>
        </p:pic>
        <p:sp>
          <p:nvSpPr>
            <p:cNvPr id="198" name="TextBox 197"/>
            <p:cNvSpPr txBox="1"/>
            <p:nvPr/>
          </p:nvSpPr>
          <p:spPr>
            <a:xfrm>
              <a:off x="909374" y="2768121"/>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Automation</a:t>
              </a:r>
            </a:p>
          </p:txBody>
        </p:sp>
        <p:pic>
          <p:nvPicPr>
            <p:cNvPr id="199" name="Picture 198" descr="Azure automation.png"/>
            <p:cNvPicPr>
              <a:picLocks noChangeAspect="1"/>
            </p:cNvPicPr>
            <p:nvPr/>
          </p:nvPicPr>
          <p:blipFill>
            <a:blip r:embed="rId41" cstate="print">
              <a:biLevel thresh="25000"/>
              <a:extLst>
                <a:ext uri="{28A0092B-C50C-407E-A947-70E740481C1C}">
                  <a14:useLocalDpi xmlns:a14="http://schemas.microsoft.com/office/drawing/2010/main" val="0"/>
                </a:ext>
              </a:extLst>
            </a:blip>
            <a:stretch>
              <a:fillRect/>
            </a:stretch>
          </p:blipFill>
          <p:spPr>
            <a:xfrm>
              <a:off x="560032" y="2732088"/>
              <a:ext cx="289607" cy="289607"/>
            </a:xfrm>
            <a:prstGeom prst="rect">
              <a:avLst/>
            </a:prstGeom>
          </p:spPr>
        </p:pic>
        <p:sp>
          <p:nvSpPr>
            <p:cNvPr id="200" name="TextBox 199"/>
            <p:cNvSpPr txBox="1"/>
            <p:nvPr/>
          </p:nvSpPr>
          <p:spPr>
            <a:xfrm>
              <a:off x="892453" y="1227967"/>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Portal</a:t>
              </a:r>
            </a:p>
          </p:txBody>
        </p:sp>
        <p:pic>
          <p:nvPicPr>
            <p:cNvPr id="201" name="Picture 200" descr="Azure subscription.png"/>
            <p:cNvPicPr>
              <a:picLocks noChangeAspect="1"/>
            </p:cNvPicPr>
            <p:nvPr/>
          </p:nvPicPr>
          <p:blipFill>
            <a:blip r:embed="rId42" cstate="print">
              <a:biLevel thresh="25000"/>
              <a:extLst>
                <a:ext uri="{28A0092B-C50C-407E-A947-70E740481C1C}">
                  <a14:useLocalDpi xmlns:a14="http://schemas.microsoft.com/office/drawing/2010/main" val="0"/>
                </a:ext>
              </a:extLst>
            </a:blip>
            <a:stretch>
              <a:fillRect/>
            </a:stretch>
          </p:blipFill>
          <p:spPr>
            <a:xfrm>
              <a:off x="560032" y="1127965"/>
              <a:ext cx="286236" cy="286236"/>
            </a:xfrm>
            <a:prstGeom prst="rect">
              <a:avLst/>
            </a:prstGeom>
          </p:spPr>
        </p:pic>
        <p:sp>
          <p:nvSpPr>
            <p:cNvPr id="204" name="TextBox 203"/>
            <p:cNvSpPr txBox="1"/>
            <p:nvPr/>
          </p:nvSpPr>
          <p:spPr>
            <a:xfrm>
              <a:off x="907540" y="3568701"/>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Key Vault</a:t>
              </a:r>
            </a:p>
          </p:txBody>
        </p:sp>
        <p:pic>
          <p:nvPicPr>
            <p:cNvPr id="205" name="Picture 204" descr="AzureKeyVault_icon_white.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60032" y="3509369"/>
              <a:ext cx="235263" cy="261402"/>
            </a:xfrm>
            <a:prstGeom prst="rect">
              <a:avLst/>
            </a:prstGeom>
          </p:spPr>
        </p:pic>
        <p:sp>
          <p:nvSpPr>
            <p:cNvPr id="230" name="TextBox 229"/>
            <p:cNvSpPr txBox="1"/>
            <p:nvPr/>
          </p:nvSpPr>
          <p:spPr>
            <a:xfrm>
              <a:off x="925526" y="3903288"/>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Store/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Marketplace</a:t>
              </a:r>
            </a:p>
          </p:txBody>
        </p:sp>
        <p:pic>
          <p:nvPicPr>
            <p:cNvPr id="231" name="Picture 230" descr="Azure Marketplace.png"/>
            <p:cNvPicPr>
              <a:picLocks noChangeAspect="1"/>
            </p:cNvPicPr>
            <p:nvPr/>
          </p:nvPicPr>
          <p:blipFill>
            <a:blip r:embed="rId44" cstate="print">
              <a:biLevel thresh="25000"/>
              <a:extLst>
                <a:ext uri="{28A0092B-C50C-407E-A947-70E740481C1C}">
                  <a14:useLocalDpi xmlns:a14="http://schemas.microsoft.com/office/drawing/2010/main" val="0"/>
                </a:ext>
              </a:extLst>
            </a:blip>
            <a:stretch>
              <a:fillRect/>
            </a:stretch>
          </p:blipFill>
          <p:spPr>
            <a:xfrm>
              <a:off x="560032" y="3887120"/>
              <a:ext cx="291303" cy="291303"/>
            </a:xfrm>
            <a:prstGeom prst="rect">
              <a:avLst/>
            </a:prstGeom>
          </p:spPr>
        </p:pic>
        <p:pic>
          <p:nvPicPr>
            <p:cNvPr id="413" name="Picture 412"/>
            <p:cNvPicPr>
              <a:picLocks noChangeAspect="1"/>
            </p:cNvPicPr>
            <p:nvPr/>
          </p:nvPicPr>
          <p:blipFill>
            <a:blip r:embed="rId45" cstate="print">
              <a:biLevel thresh="25000"/>
              <a:extLst>
                <a:ext uri="{28A0092B-C50C-407E-A947-70E740481C1C}">
                  <a14:useLocalDpi xmlns:a14="http://schemas.microsoft.com/office/drawing/2010/main" val="0"/>
                </a:ext>
              </a:extLst>
            </a:blip>
            <a:stretch>
              <a:fillRect/>
            </a:stretch>
          </p:blipFill>
          <p:spPr>
            <a:xfrm>
              <a:off x="560032" y="4356264"/>
              <a:ext cx="252028" cy="252028"/>
            </a:xfrm>
            <a:prstGeom prst="rect">
              <a:avLst/>
            </a:prstGeom>
          </p:spPr>
        </p:pic>
        <p:sp>
          <p:nvSpPr>
            <p:cNvPr id="414" name="TextBox 413"/>
            <p:cNvSpPr txBox="1"/>
            <p:nvPr/>
          </p:nvSpPr>
          <p:spPr>
            <a:xfrm>
              <a:off x="909264" y="436440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Image Gallery</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&amp; VM Depot</a:t>
              </a:r>
            </a:p>
          </p:txBody>
        </p:sp>
        <p:sp>
          <p:nvSpPr>
            <p:cNvPr id="257" name="TextBox 256"/>
            <p:cNvSpPr txBox="1"/>
            <p:nvPr/>
          </p:nvSpPr>
          <p:spPr>
            <a:xfrm>
              <a:off x="913458" y="1924410"/>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Azure AD</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B2C</a:t>
              </a:r>
            </a:p>
          </p:txBody>
        </p:sp>
        <p:pic>
          <p:nvPicPr>
            <p:cNvPr id="258" name="Picture 257" descr="Azure Active Directory.png"/>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560032" y="1904085"/>
              <a:ext cx="298103" cy="298102"/>
            </a:xfrm>
            <a:prstGeom prst="rect">
              <a:avLst/>
            </a:prstGeom>
          </p:spPr>
        </p:pic>
        <p:pic>
          <p:nvPicPr>
            <p:cNvPr id="262" name="Picture 261"/>
            <p:cNvPicPr>
              <a:picLocks noChangeAspect="1"/>
            </p:cNvPicPr>
            <p:nvPr/>
          </p:nvPicPr>
          <p:blipFill>
            <a:blip r:embed="rId46" cstate="print">
              <a:biLevel thresh="25000"/>
              <a:extLst>
                <a:ext uri="{28A0092B-C50C-407E-A947-70E740481C1C}">
                  <a14:useLocalDpi xmlns:a14="http://schemas.microsoft.com/office/drawing/2010/main" val="0"/>
                </a:ext>
              </a:extLst>
            </a:blip>
            <a:stretch>
              <a:fillRect/>
            </a:stretch>
          </p:blipFill>
          <p:spPr>
            <a:xfrm>
              <a:off x="533202" y="3106964"/>
              <a:ext cx="333331" cy="333331"/>
            </a:xfrm>
            <a:prstGeom prst="rect">
              <a:avLst/>
            </a:prstGeom>
          </p:spPr>
        </p:pic>
        <p:sp>
          <p:nvSpPr>
            <p:cNvPr id="263" name="TextBox 262"/>
            <p:cNvSpPr txBox="1"/>
            <p:nvPr/>
          </p:nvSpPr>
          <p:spPr>
            <a:xfrm>
              <a:off x="899562" y="3138796"/>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Scheduler</a:t>
              </a:r>
            </a:p>
          </p:txBody>
        </p:sp>
        <p:sp>
          <p:nvSpPr>
            <p:cNvPr id="264" name="TextBox 263"/>
            <p:cNvSpPr txBox="1"/>
            <p:nvPr/>
          </p:nvSpPr>
          <p:spPr>
            <a:xfrm>
              <a:off x="6052533" y="3814796"/>
              <a:ext cx="541197" cy="250025"/>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Xamarin</a:t>
              </a:r>
            </a:p>
          </p:txBody>
        </p:sp>
        <p:pic>
          <p:nvPicPr>
            <p:cNvPr id="252" name="Picture 251"/>
            <p:cNvPicPr>
              <a:picLocks noChangeAspect="1"/>
            </p:cNvPicPr>
            <p:nvPr/>
          </p:nvPicPr>
          <p:blipFill>
            <a:blip r:embed="rId47" cstate="print">
              <a:biLevel thresh="25000"/>
              <a:extLst>
                <a:ext uri="{28A0092B-C50C-407E-A947-70E740481C1C}">
                  <a14:useLocalDpi xmlns:a14="http://schemas.microsoft.com/office/drawing/2010/main" val="0"/>
                </a:ext>
              </a:extLst>
            </a:blip>
            <a:stretch>
              <a:fillRect/>
            </a:stretch>
          </p:blipFill>
          <p:spPr>
            <a:xfrm>
              <a:off x="5642147" y="3678074"/>
              <a:ext cx="418091" cy="418091"/>
            </a:xfrm>
            <a:prstGeom prst="rect">
              <a:avLst/>
            </a:prstGeom>
          </p:spPr>
        </p:pic>
        <p:sp>
          <p:nvSpPr>
            <p:cNvPr id="265" name="TextBox 264"/>
            <p:cNvSpPr txBox="1"/>
            <p:nvPr/>
          </p:nvSpPr>
          <p:spPr>
            <a:xfrm>
              <a:off x="6021827" y="4211841"/>
              <a:ext cx="541197" cy="250025"/>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HockeyApp</a:t>
              </a:r>
            </a:p>
          </p:txBody>
        </p:sp>
        <p:pic>
          <p:nvPicPr>
            <p:cNvPr id="2050" name="Picture 2" descr="https://wmpdatastorage.blob.core.windows.net/logos/6c752373-c0f2-464a-94e0-6c88e0554313">
              <a:hlinkClick r:id="rId48"/>
            </p:cNvPr>
            <p:cNvPicPr>
              <a:picLocks noChangeAspect="1" noChangeArrowheads="1"/>
            </p:cNvPicPr>
            <p:nvPr/>
          </p:nvPicPr>
          <p:blipFill>
            <a:blip r:embed="rId49" cstate="print">
              <a:biLevel thresh="25000"/>
              <a:extLst>
                <a:ext uri="{28A0092B-C50C-407E-A947-70E740481C1C}">
                  <a14:useLocalDpi xmlns:a14="http://schemas.microsoft.com/office/drawing/2010/main" val="0"/>
                </a:ext>
              </a:extLst>
            </a:blip>
            <a:srcRect/>
            <a:stretch>
              <a:fillRect/>
            </a:stretch>
          </p:blipFill>
          <p:spPr bwMode="auto">
            <a:xfrm>
              <a:off x="5587546" y="4046683"/>
              <a:ext cx="466775" cy="466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zure.microsoft.com/svghandler/power-bi-embedded?width=600&amp;height=315">
              <a:hlinkClick r:id="rId50"/>
            </p:cNvPr>
            <p:cNvPicPr>
              <a:picLocks noChangeAspect="1" noChangeArrowheads="1"/>
            </p:cNvPicPr>
            <p:nvPr/>
          </p:nvPicPr>
          <p:blipFill>
            <a:blip r:embed="rId51" cstate="print">
              <a:biLevel thresh="25000"/>
              <a:extLst>
                <a:ext uri="{28A0092B-C50C-407E-A947-70E740481C1C}">
                  <a14:useLocalDpi xmlns:a14="http://schemas.microsoft.com/office/drawing/2010/main" val="0"/>
                </a:ext>
              </a:extLst>
            </a:blip>
            <a:srcRect/>
            <a:stretch>
              <a:fillRect/>
            </a:stretch>
          </p:blipFill>
          <p:spPr bwMode="auto">
            <a:xfrm>
              <a:off x="9201111" y="4065809"/>
              <a:ext cx="592900" cy="311272"/>
            </a:xfrm>
            <a:prstGeom prst="rect">
              <a:avLst/>
            </a:prstGeom>
            <a:noFill/>
            <a:extLst>
              <a:ext uri="{909E8E84-426E-40DD-AFC4-6F175D3DCCD1}">
                <a14:hiddenFill xmlns:a14="http://schemas.microsoft.com/office/drawing/2010/main">
                  <a:solidFill>
                    <a:srgbClr val="FFFFFF"/>
                  </a:solidFill>
                </a14:hiddenFill>
              </a:ext>
            </a:extLst>
          </p:spPr>
        </p:pic>
        <p:sp>
          <p:nvSpPr>
            <p:cNvPr id="267" name="TextBox 266"/>
            <p:cNvSpPr txBox="1"/>
            <p:nvPr/>
          </p:nvSpPr>
          <p:spPr>
            <a:xfrm>
              <a:off x="9726992" y="4082922"/>
              <a:ext cx="659156" cy="258458"/>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Power BI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Embedded</a:t>
              </a:r>
            </a:p>
          </p:txBody>
        </p:sp>
        <p:sp>
          <p:nvSpPr>
            <p:cNvPr id="276" name="Down Arrow 275"/>
            <p:cNvSpPr/>
            <p:nvPr/>
          </p:nvSpPr>
          <p:spPr bwMode="auto">
            <a:xfrm rot="16200000">
              <a:off x="7176430" y="3713022"/>
              <a:ext cx="71376" cy="111044"/>
            </a:xfrm>
            <a:prstGeom prst="downArrow">
              <a:avLst>
                <a:gd name="adj1" fmla="val 32235"/>
                <a:gd name="adj2"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pic>
          <p:nvPicPr>
            <p:cNvPr id="281" name="Picture 280"/>
            <p:cNvPicPr>
              <a:picLocks noChangeAspect="1"/>
            </p:cNvPicPr>
            <p:nvPr/>
          </p:nvPicPr>
          <p:blipFill>
            <a:blip r:embed="rId52" cstate="print">
              <a:biLevel thresh="25000"/>
              <a:extLst>
                <a:ext uri="{28A0092B-C50C-407E-A947-70E740481C1C}">
                  <a14:useLocalDpi xmlns:a14="http://schemas.microsoft.com/office/drawing/2010/main" val="0"/>
                </a:ext>
              </a:extLst>
            </a:blip>
            <a:stretch>
              <a:fillRect/>
            </a:stretch>
          </p:blipFill>
          <p:spPr>
            <a:xfrm>
              <a:off x="6916030" y="1413701"/>
              <a:ext cx="267771" cy="267771"/>
            </a:xfrm>
            <a:prstGeom prst="rect">
              <a:avLst/>
            </a:prstGeom>
          </p:spPr>
        </p:pic>
        <p:sp>
          <p:nvSpPr>
            <p:cNvPr id="282" name="TextBox 281"/>
            <p:cNvSpPr txBox="1"/>
            <p:nvPr/>
          </p:nvSpPr>
          <p:spPr>
            <a:xfrm>
              <a:off x="7253945" y="1421267"/>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SQL Server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Stretch Database</a:t>
              </a:r>
            </a:p>
          </p:txBody>
        </p:sp>
        <p:pic>
          <p:nvPicPr>
            <p:cNvPr id="286" name="Picture 285"/>
            <p:cNvPicPr>
              <a:picLocks noChangeAspect="1"/>
            </p:cNvPicPr>
            <p:nvPr/>
          </p:nvPicPr>
          <p:blipFill>
            <a:blip r:embed="rId53" cstate="print">
              <a:biLevel thresh="25000"/>
              <a:extLst>
                <a:ext uri="{28A0092B-C50C-407E-A947-70E740481C1C}">
                  <a14:useLocalDpi xmlns:a14="http://schemas.microsoft.com/office/drawing/2010/main" val="0"/>
                </a:ext>
              </a:extLst>
            </a:blip>
            <a:stretch>
              <a:fillRect/>
            </a:stretch>
          </p:blipFill>
          <p:spPr>
            <a:xfrm>
              <a:off x="5646464" y="3283036"/>
              <a:ext cx="308210" cy="308210"/>
            </a:xfrm>
            <a:prstGeom prst="rect">
              <a:avLst/>
            </a:prstGeom>
          </p:spPr>
        </p:pic>
        <p:sp>
          <p:nvSpPr>
            <p:cNvPr id="287" name="TextBox 286"/>
            <p:cNvSpPr txBox="1"/>
            <p:nvPr/>
          </p:nvSpPr>
          <p:spPr>
            <a:xfrm>
              <a:off x="6024991" y="3297829"/>
              <a:ext cx="659156" cy="26163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Mobile</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Engagement</a:t>
              </a:r>
            </a:p>
          </p:txBody>
        </p:sp>
        <p:sp>
          <p:nvSpPr>
            <p:cNvPr id="288" name="TextBox 287"/>
            <p:cNvSpPr txBox="1"/>
            <p:nvPr/>
          </p:nvSpPr>
          <p:spPr>
            <a:xfrm>
              <a:off x="5775896" y="2425833"/>
              <a:ext cx="659156" cy="26163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Functions</a:t>
              </a:r>
            </a:p>
          </p:txBody>
        </p:sp>
        <p:sp>
          <p:nvSpPr>
            <p:cNvPr id="289" name="Rectangle 288"/>
            <p:cNvSpPr/>
            <p:nvPr/>
          </p:nvSpPr>
          <p:spPr bwMode="auto">
            <a:xfrm>
              <a:off x="6747589" y="1982298"/>
              <a:ext cx="3545532" cy="614765"/>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Intelligence</a:t>
              </a:r>
            </a:p>
          </p:txBody>
        </p:sp>
        <p:pic>
          <p:nvPicPr>
            <p:cNvPr id="64" name="Picture 63"/>
            <p:cNvPicPr>
              <a:picLocks noChangeAspect="1"/>
            </p:cNvPicPr>
            <p:nvPr/>
          </p:nvPicPr>
          <p:blipFill>
            <a:blip r:embed="rId54" cstate="print">
              <a:biLevel thresh="25000"/>
              <a:extLst>
                <a:ext uri="{28A0092B-C50C-407E-A947-70E740481C1C}">
                  <a14:useLocalDpi xmlns:a14="http://schemas.microsoft.com/office/drawing/2010/main" val="0"/>
                </a:ext>
              </a:extLst>
            </a:blip>
            <a:stretch>
              <a:fillRect/>
            </a:stretch>
          </p:blipFill>
          <p:spPr>
            <a:xfrm>
              <a:off x="6868462" y="2235618"/>
              <a:ext cx="345173" cy="345173"/>
            </a:xfrm>
            <a:prstGeom prst="rect">
              <a:avLst/>
            </a:prstGeom>
          </p:spPr>
        </p:pic>
        <p:sp>
          <p:nvSpPr>
            <p:cNvPr id="290" name="TextBox 289"/>
            <p:cNvSpPr txBox="1"/>
            <p:nvPr/>
          </p:nvSpPr>
          <p:spPr>
            <a:xfrm>
              <a:off x="7296810" y="2366948"/>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Cognitive Services</a:t>
              </a:r>
            </a:p>
          </p:txBody>
        </p:sp>
        <p:pic>
          <p:nvPicPr>
            <p:cNvPr id="65" name="Picture 64"/>
            <p:cNvPicPr>
              <a:picLocks noChangeAspect="1"/>
            </p:cNvPicPr>
            <p:nvPr/>
          </p:nvPicPr>
          <p:blipFill>
            <a:blip r:embed="rId55" cstate="print">
              <a:clrChange>
                <a:clrFrom>
                  <a:srgbClr val="0078D7"/>
                </a:clrFrom>
                <a:clrTo>
                  <a:srgbClr val="0078D7">
                    <a:alpha val="0"/>
                  </a:srgbClr>
                </a:clrTo>
              </a:clrChange>
              <a:extLst>
                <a:ext uri="{28A0092B-C50C-407E-A947-70E740481C1C}">
                  <a14:useLocalDpi xmlns:a14="http://schemas.microsoft.com/office/drawing/2010/main" val="0"/>
                </a:ext>
              </a:extLst>
            </a:blip>
            <a:stretch>
              <a:fillRect/>
            </a:stretch>
          </p:blipFill>
          <p:spPr>
            <a:xfrm flipH="1">
              <a:off x="8197083" y="2248269"/>
              <a:ext cx="380870" cy="380870"/>
            </a:xfrm>
            <a:prstGeom prst="rect">
              <a:avLst/>
            </a:prstGeom>
          </p:spPr>
        </p:pic>
        <p:sp>
          <p:nvSpPr>
            <p:cNvPr id="291" name="TextBox 290"/>
            <p:cNvSpPr txBox="1"/>
            <p:nvPr/>
          </p:nvSpPr>
          <p:spPr>
            <a:xfrm>
              <a:off x="8565876" y="2366948"/>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Bot Framework</a:t>
              </a:r>
            </a:p>
          </p:txBody>
        </p:sp>
        <p:pic>
          <p:nvPicPr>
            <p:cNvPr id="67" name="Picture 66"/>
            <p:cNvPicPr>
              <a:picLocks noChangeAspect="1"/>
            </p:cNvPicPr>
            <p:nvPr/>
          </p:nvPicPr>
          <p:blipFill>
            <a:blip r:embed="rId56" cstate="print">
              <a:biLevel thresh="50000"/>
              <a:extLst>
                <a:ext uri="{28A0092B-C50C-407E-A947-70E740481C1C}">
                  <a14:useLocalDpi xmlns:a14="http://schemas.microsoft.com/office/drawing/2010/main" val="0"/>
                </a:ext>
              </a:extLst>
            </a:blip>
            <a:stretch>
              <a:fillRect/>
            </a:stretch>
          </p:blipFill>
          <p:spPr>
            <a:xfrm>
              <a:off x="9367578" y="2339737"/>
              <a:ext cx="217641" cy="217641"/>
            </a:xfrm>
            <a:prstGeom prst="rect">
              <a:avLst/>
            </a:prstGeom>
          </p:spPr>
        </p:pic>
        <p:sp>
          <p:nvSpPr>
            <p:cNvPr id="292" name="TextBox 291"/>
            <p:cNvSpPr txBox="1"/>
            <p:nvPr/>
          </p:nvSpPr>
          <p:spPr>
            <a:xfrm>
              <a:off x="9662001" y="236419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Cortana</a:t>
              </a:r>
            </a:p>
          </p:txBody>
        </p:sp>
        <p:pic>
          <p:nvPicPr>
            <p:cNvPr id="70" name="Picture 69"/>
            <p:cNvPicPr>
              <a:picLocks noChangeAspect="1"/>
            </p:cNvPicPr>
            <p:nvPr/>
          </p:nvPicPr>
          <p:blipFill>
            <a:blip r:embed="rId57" cstate="print">
              <a:biLevel thresh="25000"/>
              <a:extLst>
                <a:ext uri="{28A0092B-C50C-407E-A947-70E740481C1C}">
                  <a14:useLocalDpi xmlns:a14="http://schemas.microsoft.com/office/drawing/2010/main" val="0"/>
                </a:ext>
              </a:extLst>
            </a:blip>
            <a:stretch>
              <a:fillRect/>
            </a:stretch>
          </p:blipFill>
          <p:spPr>
            <a:xfrm>
              <a:off x="556596" y="807846"/>
              <a:ext cx="301539" cy="301539"/>
            </a:xfrm>
            <a:prstGeom prst="rect">
              <a:avLst/>
            </a:prstGeom>
          </p:spPr>
        </p:pic>
        <p:sp>
          <p:nvSpPr>
            <p:cNvPr id="295" name="TextBox 294"/>
            <p:cNvSpPr txBox="1"/>
            <p:nvPr/>
          </p:nvSpPr>
          <p:spPr>
            <a:xfrm>
              <a:off x="894332" y="902036"/>
              <a:ext cx="659156" cy="301106"/>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Security Center</a:t>
              </a:r>
            </a:p>
          </p:txBody>
        </p:sp>
        <p:pic>
          <p:nvPicPr>
            <p:cNvPr id="66" name="Picture 65"/>
            <p:cNvPicPr>
              <a:picLocks noChangeAspect="1"/>
            </p:cNvPicPr>
            <p:nvPr/>
          </p:nvPicPr>
          <p:blipFill>
            <a:blip r:embed="rId58" cstate="print">
              <a:biLevel thresh="25000"/>
              <a:extLst>
                <a:ext uri="{28A0092B-C50C-407E-A947-70E740481C1C}">
                  <a14:useLocalDpi xmlns:a14="http://schemas.microsoft.com/office/drawing/2010/main" val="0"/>
                </a:ext>
              </a:extLst>
            </a:blip>
            <a:stretch>
              <a:fillRect/>
            </a:stretch>
          </p:blipFill>
          <p:spPr>
            <a:xfrm>
              <a:off x="2135148" y="3345921"/>
              <a:ext cx="365829" cy="365829"/>
            </a:xfrm>
            <a:prstGeom prst="rect">
              <a:avLst/>
            </a:prstGeom>
          </p:spPr>
        </p:pic>
        <p:sp>
          <p:nvSpPr>
            <p:cNvPr id="285" name="TextBox 284"/>
            <p:cNvSpPr txBox="1"/>
            <p:nvPr/>
          </p:nvSpPr>
          <p:spPr>
            <a:xfrm>
              <a:off x="2594954" y="3429746"/>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Container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a:t>
              </a:r>
            </a:p>
          </p:txBody>
        </p:sp>
        <p:pic>
          <p:nvPicPr>
            <p:cNvPr id="74" name="Picture 73"/>
            <p:cNvPicPr>
              <a:picLocks noChangeAspect="1"/>
            </p:cNvPicPr>
            <p:nvPr/>
          </p:nvPicPr>
          <p:blipFill>
            <a:blip r:embed="rId59">
              <a:clrChange>
                <a:clrFrom>
                  <a:srgbClr val="FFFFFF"/>
                </a:clrFrom>
                <a:clrTo>
                  <a:srgbClr val="FFFFFF">
                    <a:alpha val="0"/>
                  </a:srgbClr>
                </a:clrTo>
              </a:clrChange>
              <a:biLevel thresh="25000"/>
            </a:blip>
            <a:stretch>
              <a:fillRect/>
            </a:stretch>
          </p:blipFill>
          <p:spPr>
            <a:xfrm>
              <a:off x="5177357" y="2363785"/>
              <a:ext cx="598080" cy="361340"/>
            </a:xfrm>
            <a:prstGeom prst="rect">
              <a:avLst/>
            </a:prstGeom>
          </p:spPr>
        </p:pic>
        <p:sp>
          <p:nvSpPr>
            <p:cNvPr id="293" name="Rectangle 292"/>
            <p:cNvSpPr/>
            <p:nvPr/>
          </p:nvSpPr>
          <p:spPr bwMode="auto">
            <a:xfrm>
              <a:off x="3700635" y="5285811"/>
              <a:ext cx="719442" cy="363427"/>
            </a:xfrm>
            <a:prstGeom prst="rect">
              <a:avLst/>
            </a:prstGeom>
            <a:solidFill>
              <a:srgbClr val="0072C6"/>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Queues</a:t>
              </a:r>
            </a:p>
          </p:txBody>
        </p:sp>
        <p:pic>
          <p:nvPicPr>
            <p:cNvPr id="294" name="Picture 293" descr="Storage blob.png"/>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3712294" y="5272537"/>
              <a:ext cx="247169" cy="247170"/>
            </a:xfrm>
            <a:prstGeom prst="rect">
              <a:avLst/>
            </a:prstGeom>
          </p:spPr>
        </p:pic>
        <p:pic>
          <p:nvPicPr>
            <p:cNvPr id="80" name="Picture 79"/>
            <p:cNvPicPr>
              <a:picLocks noChangeAspect="1"/>
            </p:cNvPicPr>
            <p:nvPr/>
          </p:nvPicPr>
          <p:blipFill>
            <a:blip r:embed="rId60" cstate="print">
              <a:biLevel thresh="25000"/>
              <a:extLst>
                <a:ext uri="{28A0092B-C50C-407E-A947-70E740481C1C}">
                  <a14:useLocalDpi xmlns:a14="http://schemas.microsoft.com/office/drawing/2010/main" val="0"/>
                </a:ext>
              </a:extLst>
            </a:blip>
            <a:stretch>
              <a:fillRect/>
            </a:stretch>
          </p:blipFill>
          <p:spPr>
            <a:xfrm>
              <a:off x="3247745" y="3373934"/>
              <a:ext cx="341082" cy="341082"/>
            </a:xfrm>
            <a:prstGeom prst="rect">
              <a:avLst/>
            </a:prstGeom>
          </p:spPr>
        </p:pic>
        <p:sp>
          <p:nvSpPr>
            <p:cNvPr id="299" name="TextBox 298"/>
            <p:cNvSpPr txBox="1"/>
            <p:nvPr/>
          </p:nvSpPr>
          <p:spPr>
            <a:xfrm>
              <a:off x="3660077" y="3390851"/>
              <a:ext cx="659156" cy="301106"/>
            </a:xfrm>
            <a:prstGeom prst="rect">
              <a:avLst/>
            </a:prstGeom>
            <a:noFill/>
            <a:ln>
              <a:noFill/>
            </a:ln>
          </p:spPr>
          <p:txBody>
            <a:bodyPr wrap="none" lIns="0" tIns="27410" rIns="0" bIns="0" rtlCol="0" anchor="t">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VM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Scale Sets</a:t>
              </a:r>
            </a:p>
          </p:txBody>
        </p:sp>
        <p:sp>
          <p:nvSpPr>
            <p:cNvPr id="302" name="TextBox 301"/>
            <p:cNvSpPr txBox="1"/>
            <p:nvPr/>
          </p:nvSpPr>
          <p:spPr>
            <a:xfrm>
              <a:off x="9491114" y="365779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Data Lake Store</a:t>
              </a:r>
            </a:p>
          </p:txBody>
        </p:sp>
        <p:sp>
          <p:nvSpPr>
            <p:cNvPr id="306" name="Rectangle 305"/>
            <p:cNvSpPr/>
            <p:nvPr/>
          </p:nvSpPr>
          <p:spPr bwMode="auto">
            <a:xfrm>
              <a:off x="2779051" y="4293019"/>
              <a:ext cx="1273355" cy="262926"/>
            </a:xfrm>
            <a:prstGeom prst="rect">
              <a:avLst/>
            </a:prstGeom>
            <a:solidFill>
              <a:schemeClr val="tx2"/>
            </a:solidFill>
            <a:ln w="6350" cap="flat" cmpd="sng" algn="ctr">
              <a:noFill/>
              <a:prstDash val="solid"/>
              <a:miter lim="800000"/>
              <a:headEnd type="none" w="med" len="med"/>
              <a:tailEnd type="none" w="med" len="med"/>
            </a:ln>
            <a:effectLst/>
          </p:spPr>
          <p:txBody>
            <a:bodyPr rot="0" spcFirstLastPara="0" vertOverflow="overflow" horzOverflow="overflow" vert="horz" wrap="square" lIns="304661" tIns="44803" rIns="0" bIns="140552" numCol="1" spcCol="0" rtlCol="0" fromWordArt="0" anchor="t" anchorCtr="0" forceAA="0" compatLnSpc="1">
              <a:prstTxWarp prst="textNoShape">
                <a:avLst/>
              </a:prstTxWarp>
              <a:noAutofit/>
            </a:bodyPr>
            <a:lstStyle/>
            <a:p>
              <a:pPr defTabSz="895568" fontAlgn="base">
                <a:lnSpc>
                  <a:spcPct val="90000"/>
                </a:lnSpc>
                <a:defRPr/>
              </a:pPr>
              <a:r>
                <a:rPr lang="en-US" sz="784" kern="0" dirty="0">
                  <a:gradFill>
                    <a:gsLst>
                      <a:gs pos="0">
                        <a:srgbClr val="FFFFFF"/>
                      </a:gs>
                      <a:gs pos="100000">
                        <a:srgbClr val="FFFFFF"/>
                      </a:gs>
                    </a:gsLst>
                    <a:lin ang="5400000" scaled="0"/>
                  </a:gradFill>
                  <a:latin typeface="Segoe UI"/>
                  <a:ea typeface="Segoe UI" pitchFamily="34" charset="0"/>
                  <a:cs typeface="Segoe UI" pitchFamily="34" charset="0"/>
                </a:rPr>
                <a:t>Dev/Test Lab</a:t>
              </a:r>
            </a:p>
          </p:txBody>
        </p:sp>
        <p:pic>
          <p:nvPicPr>
            <p:cNvPr id="83" name="Picture 82"/>
            <p:cNvPicPr>
              <a:picLocks noChangeAspect="1"/>
            </p:cNvPicPr>
            <p:nvPr/>
          </p:nvPicPr>
          <p:blipFill>
            <a:blip r:embed="rId61" cstate="print">
              <a:biLevel thresh="25000"/>
              <a:extLst>
                <a:ext uri="{28A0092B-C50C-407E-A947-70E740481C1C}">
                  <a14:useLocalDpi xmlns:a14="http://schemas.microsoft.com/office/drawing/2010/main" val="0"/>
                </a:ext>
              </a:extLst>
            </a:blip>
            <a:stretch>
              <a:fillRect/>
            </a:stretch>
          </p:blipFill>
          <p:spPr>
            <a:xfrm>
              <a:off x="2823503" y="4271376"/>
              <a:ext cx="209430" cy="209430"/>
            </a:xfrm>
            <a:prstGeom prst="rect">
              <a:avLst/>
            </a:prstGeom>
          </p:spPr>
        </p:pic>
        <p:sp>
          <p:nvSpPr>
            <p:cNvPr id="303" name="Rectangle 302"/>
            <p:cNvSpPr/>
            <p:nvPr/>
          </p:nvSpPr>
          <p:spPr bwMode="auto">
            <a:xfrm>
              <a:off x="2015791" y="1473072"/>
              <a:ext cx="2291970" cy="1351020"/>
            </a:xfrm>
            <a:prstGeom prst="rect">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75690" tIns="140552" rIns="175690"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Integration</a:t>
              </a:r>
            </a:p>
          </p:txBody>
        </p:sp>
        <p:grpSp>
          <p:nvGrpSpPr>
            <p:cNvPr id="307" name="Group 306"/>
            <p:cNvGrpSpPr/>
            <p:nvPr/>
          </p:nvGrpSpPr>
          <p:grpSpPr>
            <a:xfrm>
              <a:off x="3197734" y="1883910"/>
              <a:ext cx="1005586" cy="311924"/>
              <a:chOff x="4508812" y="2773724"/>
              <a:chExt cx="1005586" cy="311924"/>
            </a:xfrm>
          </p:grpSpPr>
          <p:sp>
            <p:nvSpPr>
              <p:cNvPr id="308" name="TextBox 307"/>
              <p:cNvSpPr txBox="1"/>
              <p:nvPr/>
            </p:nvSpPr>
            <p:spPr>
              <a:xfrm>
                <a:off x="4855242" y="2784543"/>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BizTalk</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309" name="Picture 308" descr="BizTalk Services.png"/>
              <p:cNvPicPr>
                <a:picLocks noChangeAspect="1"/>
              </p:cNvPicPr>
              <p:nvPr/>
            </p:nvPicPr>
            <p:blipFill>
              <a:blip r:embed="rId62" cstate="print">
                <a:biLevel thresh="25000"/>
                <a:extLst>
                  <a:ext uri="{28A0092B-C50C-407E-A947-70E740481C1C}">
                    <a14:useLocalDpi xmlns:a14="http://schemas.microsoft.com/office/drawing/2010/main" val="0"/>
                  </a:ext>
                </a:extLst>
              </a:blip>
              <a:stretch>
                <a:fillRect/>
              </a:stretch>
            </p:blipFill>
            <p:spPr>
              <a:xfrm>
                <a:off x="4508812" y="2773724"/>
                <a:ext cx="293814" cy="293814"/>
              </a:xfrm>
              <a:prstGeom prst="rect">
                <a:avLst/>
              </a:prstGeom>
            </p:spPr>
          </p:pic>
        </p:grpSp>
        <p:grpSp>
          <p:nvGrpSpPr>
            <p:cNvPr id="310" name="Group 309"/>
            <p:cNvGrpSpPr/>
            <p:nvPr/>
          </p:nvGrpSpPr>
          <p:grpSpPr>
            <a:xfrm>
              <a:off x="3206082" y="2416319"/>
              <a:ext cx="998427" cy="323766"/>
              <a:chOff x="4517160" y="3306133"/>
              <a:chExt cx="998427" cy="323766"/>
            </a:xfrm>
          </p:grpSpPr>
          <p:sp>
            <p:nvSpPr>
              <p:cNvPr id="311" name="TextBox 310"/>
              <p:cNvSpPr txBox="1"/>
              <p:nvPr/>
            </p:nvSpPr>
            <p:spPr>
              <a:xfrm>
                <a:off x="4856431" y="3328794"/>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 Bus</a:t>
                </a:r>
              </a:p>
            </p:txBody>
          </p:sp>
          <p:pic>
            <p:nvPicPr>
              <p:cNvPr id="312" name="Picture 311" descr="Service Bus.png"/>
              <p:cNvPicPr>
                <a:picLocks noChangeAspect="1"/>
              </p:cNvPicPr>
              <p:nvPr/>
            </p:nvPicPr>
            <p:blipFill>
              <a:blip r:embed="rId63" cstate="print">
                <a:biLevel thresh="25000"/>
                <a:extLst>
                  <a:ext uri="{28A0092B-C50C-407E-A947-70E740481C1C}">
                    <a14:useLocalDpi xmlns:a14="http://schemas.microsoft.com/office/drawing/2010/main" val="0"/>
                  </a:ext>
                </a:extLst>
              </a:blip>
              <a:stretch>
                <a:fillRect/>
              </a:stretch>
            </p:blipFill>
            <p:spPr>
              <a:xfrm>
                <a:off x="4517160" y="3306133"/>
                <a:ext cx="292386" cy="292386"/>
              </a:xfrm>
              <a:prstGeom prst="rect">
                <a:avLst/>
              </a:prstGeom>
            </p:spPr>
          </p:pic>
        </p:grpSp>
        <p:pic>
          <p:nvPicPr>
            <p:cNvPr id="313" name="Picture 312"/>
            <p:cNvPicPr>
              <a:picLocks noChangeAspect="1"/>
            </p:cNvPicPr>
            <p:nvPr/>
          </p:nvPicPr>
          <p:blipFill>
            <a:blip r:embed="rId64" cstate="print">
              <a:biLevel thresh="25000"/>
              <a:extLst>
                <a:ext uri="{28A0092B-C50C-407E-A947-70E740481C1C}">
                  <a14:useLocalDpi xmlns:a14="http://schemas.microsoft.com/office/drawing/2010/main" val="0"/>
                </a:ext>
              </a:extLst>
            </a:blip>
            <a:stretch>
              <a:fillRect/>
            </a:stretch>
          </p:blipFill>
          <p:spPr>
            <a:xfrm>
              <a:off x="2172194" y="2360661"/>
              <a:ext cx="242794" cy="242794"/>
            </a:xfrm>
            <a:prstGeom prst="rect">
              <a:avLst/>
            </a:prstGeom>
          </p:spPr>
        </p:pic>
        <p:sp>
          <p:nvSpPr>
            <p:cNvPr id="314" name="TextBox 313"/>
            <p:cNvSpPr txBox="1"/>
            <p:nvPr/>
          </p:nvSpPr>
          <p:spPr>
            <a:xfrm>
              <a:off x="2489221" y="2303545"/>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Logic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Apps</a:t>
              </a:r>
            </a:p>
          </p:txBody>
        </p:sp>
        <p:pic>
          <p:nvPicPr>
            <p:cNvPr id="315" name="Picture 314"/>
            <p:cNvPicPr>
              <a:picLocks noChangeAspect="1"/>
            </p:cNvPicPr>
            <p:nvPr/>
          </p:nvPicPr>
          <p:blipFill>
            <a:blip r:embed="rId65" cstate="print">
              <a:biLevel thresh="25000"/>
              <a:extLst>
                <a:ext uri="{28A0092B-C50C-407E-A947-70E740481C1C}">
                  <a14:useLocalDpi xmlns:a14="http://schemas.microsoft.com/office/drawing/2010/main" val="0"/>
                </a:ext>
              </a:extLst>
            </a:blip>
            <a:stretch>
              <a:fillRect/>
            </a:stretch>
          </p:blipFill>
          <p:spPr>
            <a:xfrm>
              <a:off x="2047234" y="1902377"/>
              <a:ext cx="315892" cy="315892"/>
            </a:xfrm>
            <a:prstGeom prst="rect">
              <a:avLst/>
            </a:prstGeom>
          </p:spPr>
        </p:pic>
        <p:sp>
          <p:nvSpPr>
            <p:cNvPr id="316" name="TextBox 315"/>
            <p:cNvSpPr txBox="1"/>
            <p:nvPr/>
          </p:nvSpPr>
          <p:spPr>
            <a:xfrm>
              <a:off x="2418416" y="1896980"/>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API </a:t>
              </a:r>
            </a:p>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Management</a:t>
              </a:r>
            </a:p>
          </p:txBody>
        </p:sp>
        <p:sp>
          <p:nvSpPr>
            <p:cNvPr id="319" name="Rectangle 318"/>
            <p:cNvSpPr/>
            <p:nvPr/>
          </p:nvSpPr>
          <p:spPr bwMode="auto">
            <a:xfrm>
              <a:off x="2013863" y="532203"/>
              <a:ext cx="2293898" cy="840484"/>
            </a:xfrm>
            <a:prstGeom prst="rect">
              <a:avLst/>
            </a:prstGeom>
            <a:solidFill>
              <a:schemeClr val="tx2"/>
            </a:solidFill>
            <a:ln w="6350" cap="flat" cmpd="sng" algn="ctr">
              <a:noFill/>
              <a:prstDash val="solid"/>
              <a:miter lim="800000"/>
              <a:headEnd type="none" w="med" len="med"/>
              <a:tailEnd type="none" w="med" len="med"/>
            </a:ln>
            <a:effectLst/>
          </p:spPr>
          <p:txBody>
            <a:bodyPr rot="0" spcFirstLastPara="0" vertOverflow="overflow" horzOverflow="overflow" vert="horz" wrap="square" lIns="89606" tIns="140552" rIns="89606" bIns="140552" numCol="1" spcCol="0" rtlCol="0" fromWordArt="0" anchor="t" anchorCtr="0" forceAA="0" compatLnSpc="1">
              <a:prstTxWarp prst="textNoShape">
                <a:avLst/>
              </a:prstTxWarp>
              <a:noAutofit/>
            </a:bodyPr>
            <a:lstStyle/>
            <a:p>
              <a:pPr algn="ctr" defTabSz="895568" fontAlgn="base">
                <a:lnSpc>
                  <a:spcPct val="90000"/>
                </a:lnSpc>
                <a:defRPr/>
              </a:pPr>
              <a:r>
                <a:rPr lang="en-US" sz="1175" b="1" kern="0" dirty="0">
                  <a:gradFill>
                    <a:gsLst>
                      <a:gs pos="0">
                        <a:srgbClr val="FFFFFF"/>
                      </a:gs>
                      <a:gs pos="100000">
                        <a:srgbClr val="FFFFFF"/>
                      </a:gs>
                    </a:gsLst>
                    <a:lin ang="5400000" scaled="0"/>
                  </a:gradFill>
                  <a:latin typeface="Segoe UI"/>
                  <a:ea typeface="Segoe UI" pitchFamily="34" charset="0"/>
                  <a:cs typeface="Segoe UI" pitchFamily="34" charset="0"/>
                </a:rPr>
                <a:t>Media &amp; CDN</a:t>
              </a:r>
            </a:p>
          </p:txBody>
        </p:sp>
        <p:grpSp>
          <p:nvGrpSpPr>
            <p:cNvPr id="320" name="Group 319"/>
            <p:cNvGrpSpPr/>
            <p:nvPr/>
          </p:nvGrpSpPr>
          <p:grpSpPr>
            <a:xfrm>
              <a:off x="3540741" y="925340"/>
              <a:ext cx="985876" cy="310428"/>
              <a:chOff x="4094213" y="3729530"/>
              <a:chExt cx="985876" cy="310428"/>
            </a:xfrm>
          </p:grpSpPr>
          <p:sp>
            <p:nvSpPr>
              <p:cNvPr id="321" name="TextBox 320"/>
              <p:cNvSpPr txBox="1"/>
              <p:nvPr/>
            </p:nvSpPr>
            <p:spPr>
              <a:xfrm>
                <a:off x="4420933" y="3729530"/>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5" kern="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Content </a:t>
                </a:r>
                <a:br>
                  <a:rPr lang="en-US" sz="755" kern="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br>
                <a:r>
                  <a:rPr lang="en-US" sz="755" kern="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Delivery</a:t>
                </a:r>
              </a:p>
              <a:p>
                <a:pPr defTabSz="913588" eaLnBrk="0" fontAlgn="base" hangingPunct="0">
                  <a:lnSpc>
                    <a:spcPts val="800"/>
                  </a:lnSpc>
                  <a:spcBef>
                    <a:spcPct val="0"/>
                  </a:spcBef>
                  <a:spcAft>
                    <a:spcPct val="0"/>
                  </a:spcAft>
                  <a:defRPr/>
                </a:pPr>
                <a:r>
                  <a:rPr lang="en-US" sz="755" kern="0" dirty="0">
                    <a:solidFill>
                      <a:srgbClr val="FFFFFF"/>
                    </a:solidFill>
                    <a:latin typeface="Segoe UI Light" panose="020B0502040204020203" pitchFamily="34" charset="0"/>
                    <a:ea typeface="Arial Unicode MS" panose="020B0604020202020204" pitchFamily="34" charset="-128"/>
                    <a:cs typeface="Segoe UI Light" panose="020B0502040204020203" pitchFamily="34" charset="0"/>
                  </a:rPr>
                  <a:t>Network</a:t>
                </a:r>
              </a:p>
            </p:txBody>
          </p:sp>
          <p:pic>
            <p:nvPicPr>
              <p:cNvPr id="322" name="Picture 321" descr="Content Delivery Network (CDN).png"/>
              <p:cNvPicPr>
                <a:picLocks noChangeAspect="1"/>
              </p:cNvPicPr>
              <p:nvPr/>
            </p:nvPicPr>
            <p:blipFill>
              <a:blip r:embed="rId66" cstate="print">
                <a:biLevel thresh="25000"/>
                <a:extLst>
                  <a:ext uri="{28A0092B-C50C-407E-A947-70E740481C1C}">
                    <a14:useLocalDpi xmlns:a14="http://schemas.microsoft.com/office/drawing/2010/main" val="0"/>
                  </a:ext>
                </a:extLst>
              </a:blip>
              <a:stretch>
                <a:fillRect/>
              </a:stretch>
            </p:blipFill>
            <p:spPr>
              <a:xfrm>
                <a:off x="4094213" y="3743791"/>
                <a:ext cx="296167" cy="296167"/>
              </a:xfrm>
              <a:prstGeom prst="rect">
                <a:avLst/>
              </a:prstGeom>
            </p:spPr>
          </p:pic>
        </p:grpSp>
        <p:grpSp>
          <p:nvGrpSpPr>
            <p:cNvPr id="323" name="Group 322"/>
            <p:cNvGrpSpPr/>
            <p:nvPr/>
          </p:nvGrpSpPr>
          <p:grpSpPr>
            <a:xfrm>
              <a:off x="2042318" y="943855"/>
              <a:ext cx="997180" cy="301105"/>
              <a:chOff x="2770452" y="3748045"/>
              <a:chExt cx="997180" cy="301105"/>
            </a:xfrm>
          </p:grpSpPr>
          <p:sp>
            <p:nvSpPr>
              <p:cNvPr id="324" name="TextBox 323"/>
              <p:cNvSpPr txBox="1"/>
              <p:nvPr/>
            </p:nvSpPr>
            <p:spPr>
              <a:xfrm>
                <a:off x="3108476" y="3748045"/>
                <a:ext cx="659156"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 </a:t>
                </a:r>
                <a:b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Services</a:t>
                </a:r>
              </a:p>
            </p:txBody>
          </p:sp>
          <p:pic>
            <p:nvPicPr>
              <p:cNvPr id="325" name="Picture 324" descr="Media Services.png"/>
              <p:cNvPicPr>
                <a:picLocks noChangeAspect="1"/>
              </p:cNvPicPr>
              <p:nvPr/>
            </p:nvPicPr>
            <p:blipFill>
              <a:blip r:embed="rId67" cstate="print">
                <a:biLevel thresh="25000"/>
                <a:extLst>
                  <a:ext uri="{28A0092B-C50C-407E-A947-70E740481C1C}">
                    <a14:useLocalDpi xmlns:a14="http://schemas.microsoft.com/office/drawing/2010/main" val="0"/>
                  </a:ext>
                </a:extLst>
              </a:blip>
              <a:stretch>
                <a:fillRect/>
              </a:stretch>
            </p:blipFill>
            <p:spPr>
              <a:xfrm>
                <a:off x="2770452" y="3757874"/>
                <a:ext cx="282134" cy="282134"/>
              </a:xfrm>
              <a:prstGeom prst="rect">
                <a:avLst/>
              </a:prstGeom>
            </p:spPr>
          </p:pic>
        </p:grpSp>
        <p:sp>
          <p:nvSpPr>
            <p:cNvPr id="326" name="TextBox 325"/>
            <p:cNvSpPr txBox="1"/>
            <p:nvPr/>
          </p:nvSpPr>
          <p:spPr>
            <a:xfrm>
              <a:off x="3084763" y="950978"/>
              <a:ext cx="473543" cy="301105"/>
            </a:xfrm>
            <a:prstGeom prst="rect">
              <a:avLst/>
            </a:prstGeom>
            <a:noFill/>
            <a:ln>
              <a:noFill/>
            </a:ln>
          </p:spPr>
          <p:txBody>
            <a:bodyPr wrap="none" lIns="0" tIns="27410" rIns="0" bIns="0" rtlCol="0">
              <a:noAutofit/>
            </a:bodyPr>
            <a:lstStyle/>
            <a:p>
              <a:pPr defTabSz="913588" eaLnBrk="0" fontAlgn="base" hangingPunct="0">
                <a:lnSpc>
                  <a:spcPts val="800"/>
                </a:lnSpc>
                <a:spcBef>
                  <a:spcPct val="0"/>
                </a:spcBef>
                <a:spcAft>
                  <a:spcPct val="0"/>
                </a:spcAft>
                <a:defRPr/>
              </a:pP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Media </a:t>
              </a:r>
              <a:b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br>
              <a:r>
                <a:rPr lang="en-US" sz="750" kern="0" dirty="0">
                  <a:solidFill>
                    <a:prstClr val="white"/>
                  </a:solidFill>
                  <a:latin typeface="Segoe UI Light" panose="020B0502040204020203" pitchFamily="34" charset="0"/>
                  <a:ea typeface="Arial Unicode MS" panose="020B0604020202020204" pitchFamily="34" charset="-128"/>
                  <a:cs typeface="Segoe UI Light" panose="020B0502040204020203" pitchFamily="34" charset="0"/>
                </a:rPr>
                <a:t>Analytics</a:t>
              </a:r>
            </a:p>
          </p:txBody>
        </p:sp>
        <p:pic>
          <p:nvPicPr>
            <p:cNvPr id="347" name="Picture 346" descr="Media Services.png"/>
            <p:cNvPicPr>
              <a:picLocks noChangeAspect="1"/>
            </p:cNvPicPr>
            <p:nvPr/>
          </p:nvPicPr>
          <p:blipFill>
            <a:blip r:embed="rId67" cstate="print">
              <a:biLevel thresh="25000"/>
              <a:extLst>
                <a:ext uri="{28A0092B-C50C-407E-A947-70E740481C1C}">
                  <a14:useLocalDpi xmlns:a14="http://schemas.microsoft.com/office/drawing/2010/main" val="0"/>
                </a:ext>
              </a:extLst>
            </a:blip>
            <a:stretch>
              <a:fillRect/>
            </a:stretch>
          </p:blipFill>
          <p:spPr>
            <a:xfrm>
              <a:off x="2746739" y="960807"/>
              <a:ext cx="282134" cy="282134"/>
            </a:xfrm>
            <a:prstGeom prst="rect">
              <a:avLst/>
            </a:prstGeom>
          </p:spPr>
        </p:pic>
        <p:sp>
          <p:nvSpPr>
            <p:cNvPr id="348" name="Freeform 347"/>
            <p:cNvSpPr/>
            <p:nvPr/>
          </p:nvSpPr>
          <p:spPr bwMode="auto">
            <a:xfrm rot="2700000">
              <a:off x="11369431" y="5296394"/>
              <a:ext cx="188089" cy="188089"/>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1960" b="1" kern="0" dirty="0">
                <a:solidFill>
                  <a:srgbClr val="000000"/>
                </a:solidFill>
                <a:latin typeface="Segoe UI Light"/>
                <a:ea typeface="Segoe UI" pitchFamily="34" charset="0"/>
                <a:cs typeface="Segoe UI" pitchFamily="34" charset="0"/>
              </a:endParaRPr>
            </a:p>
          </p:txBody>
        </p:sp>
        <p:grpSp>
          <p:nvGrpSpPr>
            <p:cNvPr id="350" name="Group 349"/>
            <p:cNvGrpSpPr/>
            <p:nvPr/>
          </p:nvGrpSpPr>
          <p:grpSpPr>
            <a:xfrm>
              <a:off x="8035122" y="3568701"/>
              <a:ext cx="297136" cy="295678"/>
              <a:chOff x="8580718" y="793097"/>
              <a:chExt cx="2587625" cy="2574925"/>
            </a:xfrm>
          </p:grpSpPr>
          <p:sp>
            <p:nvSpPr>
              <p:cNvPr id="351" name="Freeform 34"/>
              <p:cNvSpPr>
                <a:spLocks/>
              </p:cNvSpPr>
              <p:nvPr/>
            </p:nvSpPr>
            <p:spPr bwMode="auto">
              <a:xfrm>
                <a:off x="9477655" y="1434447"/>
                <a:ext cx="792163" cy="1312862"/>
              </a:xfrm>
              <a:custGeom>
                <a:avLst/>
                <a:gdLst>
                  <a:gd name="T0" fmla="*/ 1459 w 1508"/>
                  <a:gd name="T1" fmla="*/ 930 h 2501"/>
                  <a:gd name="T2" fmla="*/ 837 w 1508"/>
                  <a:gd name="T3" fmla="*/ 930 h 2501"/>
                  <a:gd name="T4" fmla="*/ 1097 w 1508"/>
                  <a:gd name="T5" fmla="*/ 63 h 2501"/>
                  <a:gd name="T6" fmla="*/ 1072 w 1508"/>
                  <a:gd name="T7" fmla="*/ 4 h 2501"/>
                  <a:gd name="T8" fmla="*/ 1053 w 1508"/>
                  <a:gd name="T9" fmla="*/ 0 h 2501"/>
                  <a:gd name="T10" fmla="*/ 1014 w 1508"/>
                  <a:gd name="T11" fmla="*/ 19 h 2501"/>
                  <a:gd name="T12" fmla="*/ 10 w 1508"/>
                  <a:gd name="T13" fmla="*/ 1483 h 2501"/>
                  <a:gd name="T14" fmla="*/ 5 w 1508"/>
                  <a:gd name="T15" fmla="*/ 1532 h 2501"/>
                  <a:gd name="T16" fmla="*/ 49 w 1508"/>
                  <a:gd name="T17" fmla="*/ 1556 h 2501"/>
                  <a:gd name="T18" fmla="*/ 651 w 1508"/>
                  <a:gd name="T19" fmla="*/ 1556 h 2501"/>
                  <a:gd name="T20" fmla="*/ 382 w 1508"/>
                  <a:gd name="T21" fmla="*/ 2438 h 2501"/>
                  <a:gd name="T22" fmla="*/ 407 w 1508"/>
                  <a:gd name="T23" fmla="*/ 2497 h 2501"/>
                  <a:gd name="T24" fmla="*/ 426 w 1508"/>
                  <a:gd name="T25" fmla="*/ 2501 h 2501"/>
                  <a:gd name="T26" fmla="*/ 465 w 1508"/>
                  <a:gd name="T27" fmla="*/ 2482 h 2501"/>
                  <a:gd name="T28" fmla="*/ 1498 w 1508"/>
                  <a:gd name="T29" fmla="*/ 1003 h 2501"/>
                  <a:gd name="T30" fmla="*/ 1508 w 1508"/>
                  <a:gd name="T31" fmla="*/ 974 h 2501"/>
                  <a:gd name="T32" fmla="*/ 1459 w 1508"/>
                  <a:gd name="T33" fmla="*/ 93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8" h="2501">
                    <a:moveTo>
                      <a:pt x="1459" y="930"/>
                    </a:moveTo>
                    <a:lnTo>
                      <a:pt x="837" y="930"/>
                    </a:lnTo>
                    <a:lnTo>
                      <a:pt x="1097" y="63"/>
                    </a:lnTo>
                    <a:cubicBezTo>
                      <a:pt x="1102" y="39"/>
                      <a:pt x="1092" y="14"/>
                      <a:pt x="1072" y="4"/>
                    </a:cubicBezTo>
                    <a:cubicBezTo>
                      <a:pt x="1068" y="0"/>
                      <a:pt x="1058" y="0"/>
                      <a:pt x="1053" y="0"/>
                    </a:cubicBezTo>
                    <a:cubicBezTo>
                      <a:pt x="1038" y="0"/>
                      <a:pt x="1024" y="9"/>
                      <a:pt x="1014" y="19"/>
                    </a:cubicBezTo>
                    <a:lnTo>
                      <a:pt x="10" y="1483"/>
                    </a:lnTo>
                    <a:cubicBezTo>
                      <a:pt x="0" y="1498"/>
                      <a:pt x="0" y="1517"/>
                      <a:pt x="5" y="1532"/>
                    </a:cubicBezTo>
                    <a:cubicBezTo>
                      <a:pt x="15" y="1547"/>
                      <a:pt x="30" y="1556"/>
                      <a:pt x="49" y="1556"/>
                    </a:cubicBezTo>
                    <a:lnTo>
                      <a:pt x="651" y="1556"/>
                    </a:lnTo>
                    <a:lnTo>
                      <a:pt x="382" y="2438"/>
                    </a:lnTo>
                    <a:cubicBezTo>
                      <a:pt x="377" y="2462"/>
                      <a:pt x="387" y="2487"/>
                      <a:pt x="407" y="2497"/>
                    </a:cubicBezTo>
                    <a:cubicBezTo>
                      <a:pt x="412" y="2501"/>
                      <a:pt x="421" y="2501"/>
                      <a:pt x="426" y="2501"/>
                    </a:cubicBezTo>
                    <a:cubicBezTo>
                      <a:pt x="441" y="2501"/>
                      <a:pt x="456" y="2492"/>
                      <a:pt x="465" y="2482"/>
                    </a:cubicBezTo>
                    <a:lnTo>
                      <a:pt x="1498" y="1003"/>
                    </a:lnTo>
                    <a:cubicBezTo>
                      <a:pt x="1503" y="993"/>
                      <a:pt x="1508" y="984"/>
                      <a:pt x="1508" y="974"/>
                    </a:cubicBezTo>
                    <a:cubicBezTo>
                      <a:pt x="1508" y="949"/>
                      <a:pt x="1484" y="930"/>
                      <a:pt x="1459" y="930"/>
                    </a:cubicBezTo>
                    <a:close/>
                  </a:path>
                </a:pathLst>
              </a:custGeom>
              <a:solidFill>
                <a:srgbClr val="FFFFFF"/>
              </a:solidFill>
              <a:ln w="0">
                <a:noFill/>
                <a:prstDash val="solid"/>
                <a:round/>
                <a:headEnd/>
                <a:tailEnd/>
              </a:ln>
            </p:spPr>
            <p:txBody>
              <a:bodyPr vert="horz" wrap="square" lIns="89606" tIns="44803" rIns="89606" bIns="44803" numCol="1" anchor="t" anchorCtr="0" compatLnSpc="1">
                <a:prstTxWarp prst="textNoShape">
                  <a:avLst/>
                </a:prstTxWarp>
              </a:bodyPr>
              <a:lstStyle/>
              <a:p>
                <a:pPr defTabSz="896031">
                  <a:defRPr/>
                </a:pPr>
                <a:endParaRPr lang="en-US" sz="1764" kern="0">
                  <a:solidFill>
                    <a:sysClr val="windowText" lastClr="000000"/>
                  </a:solidFill>
                  <a:latin typeface="Segoe UI"/>
                </a:endParaRPr>
              </a:p>
            </p:txBody>
          </p:sp>
          <p:sp>
            <p:nvSpPr>
              <p:cNvPr id="352" name="Freeform 35"/>
              <p:cNvSpPr>
                <a:spLocks noEditPoints="1"/>
              </p:cNvSpPr>
              <p:nvPr/>
            </p:nvSpPr>
            <p:spPr bwMode="auto">
              <a:xfrm>
                <a:off x="8580718" y="793097"/>
                <a:ext cx="2587625" cy="2574925"/>
              </a:xfrm>
              <a:custGeom>
                <a:avLst/>
                <a:gdLst>
                  <a:gd name="T0" fmla="*/ 3231 w 4925"/>
                  <a:gd name="T1" fmla="*/ 4866 h 4910"/>
                  <a:gd name="T2" fmla="*/ 3422 w 4925"/>
                  <a:gd name="T3" fmla="*/ 4910 h 4910"/>
                  <a:gd name="T4" fmla="*/ 3579 w 4925"/>
                  <a:gd name="T5" fmla="*/ 4881 h 4910"/>
                  <a:gd name="T6" fmla="*/ 3833 w 4925"/>
                  <a:gd name="T7" fmla="*/ 4646 h 4910"/>
                  <a:gd name="T8" fmla="*/ 3899 w 4925"/>
                  <a:gd name="T9" fmla="*/ 4509 h 4910"/>
                  <a:gd name="T10" fmla="*/ 4063 w 4925"/>
                  <a:gd name="T11" fmla="*/ 4509 h 4910"/>
                  <a:gd name="T12" fmla="*/ 4509 w 4925"/>
                  <a:gd name="T13" fmla="*/ 4063 h 4910"/>
                  <a:gd name="T14" fmla="*/ 4509 w 4925"/>
                  <a:gd name="T15" fmla="*/ 2794 h 4910"/>
                  <a:gd name="T16" fmla="*/ 4866 w 4925"/>
                  <a:gd name="T17" fmla="*/ 2031 h 4910"/>
                  <a:gd name="T18" fmla="*/ 4881 w 4925"/>
                  <a:gd name="T19" fmla="*/ 1679 h 4910"/>
                  <a:gd name="T20" fmla="*/ 4646 w 4925"/>
                  <a:gd name="T21" fmla="*/ 1424 h 4910"/>
                  <a:gd name="T22" fmla="*/ 4509 w 4925"/>
                  <a:gd name="T23" fmla="*/ 1358 h 4910"/>
                  <a:gd name="T24" fmla="*/ 4509 w 4925"/>
                  <a:gd name="T25" fmla="*/ 856 h 4910"/>
                  <a:gd name="T26" fmla="*/ 4063 w 4925"/>
                  <a:gd name="T27" fmla="*/ 411 h 4910"/>
                  <a:gd name="T28" fmla="*/ 2779 w 4925"/>
                  <a:gd name="T29" fmla="*/ 411 h 4910"/>
                  <a:gd name="T30" fmla="*/ 2026 w 4925"/>
                  <a:gd name="T31" fmla="*/ 58 h 4910"/>
                  <a:gd name="T32" fmla="*/ 1679 w 4925"/>
                  <a:gd name="T33" fmla="*/ 44 h 4910"/>
                  <a:gd name="T34" fmla="*/ 1424 w 4925"/>
                  <a:gd name="T35" fmla="*/ 279 h 4910"/>
                  <a:gd name="T36" fmla="*/ 1360 w 4925"/>
                  <a:gd name="T37" fmla="*/ 411 h 4910"/>
                  <a:gd name="T38" fmla="*/ 856 w 4925"/>
                  <a:gd name="T39" fmla="*/ 411 h 4910"/>
                  <a:gd name="T40" fmla="*/ 411 w 4925"/>
                  <a:gd name="T41" fmla="*/ 856 h 4910"/>
                  <a:gd name="T42" fmla="*/ 411 w 4925"/>
                  <a:gd name="T43" fmla="*/ 2478 h 4910"/>
                  <a:gd name="T44" fmla="*/ 58 w 4925"/>
                  <a:gd name="T45" fmla="*/ 3231 h 4910"/>
                  <a:gd name="T46" fmla="*/ 44 w 4925"/>
                  <a:gd name="T47" fmla="*/ 3579 h 4910"/>
                  <a:gd name="T48" fmla="*/ 279 w 4925"/>
                  <a:gd name="T49" fmla="*/ 3833 h 4910"/>
                  <a:gd name="T50" fmla="*/ 411 w 4925"/>
                  <a:gd name="T51" fmla="*/ 3897 h 4910"/>
                  <a:gd name="T52" fmla="*/ 411 w 4925"/>
                  <a:gd name="T53" fmla="*/ 4063 h 4910"/>
                  <a:gd name="T54" fmla="*/ 856 w 4925"/>
                  <a:gd name="T55" fmla="*/ 4509 h 4910"/>
                  <a:gd name="T56" fmla="*/ 2468 w 4925"/>
                  <a:gd name="T57" fmla="*/ 4509 h 4910"/>
                  <a:gd name="T58" fmla="*/ 3231 w 4925"/>
                  <a:gd name="T59" fmla="*/ 4866 h 4910"/>
                  <a:gd name="T60" fmla="*/ 856 w 4925"/>
                  <a:gd name="T61" fmla="*/ 705 h 4910"/>
                  <a:gd name="T62" fmla="*/ 4063 w 4925"/>
                  <a:gd name="T63" fmla="*/ 705 h 4910"/>
                  <a:gd name="T64" fmla="*/ 4210 w 4925"/>
                  <a:gd name="T65" fmla="*/ 851 h 4910"/>
                  <a:gd name="T66" fmla="*/ 4210 w 4925"/>
                  <a:gd name="T67" fmla="*/ 4058 h 4910"/>
                  <a:gd name="T68" fmla="*/ 4063 w 4925"/>
                  <a:gd name="T69" fmla="*/ 4205 h 4910"/>
                  <a:gd name="T70" fmla="*/ 856 w 4925"/>
                  <a:gd name="T71" fmla="*/ 4205 h 4910"/>
                  <a:gd name="T72" fmla="*/ 709 w 4925"/>
                  <a:gd name="T73" fmla="*/ 4058 h 4910"/>
                  <a:gd name="T74" fmla="*/ 709 w 4925"/>
                  <a:gd name="T75" fmla="*/ 851 h 4910"/>
                  <a:gd name="T76" fmla="*/ 856 w 4925"/>
                  <a:gd name="T77" fmla="*/ 705 h 4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5" h="4910">
                    <a:moveTo>
                      <a:pt x="3231" y="4866"/>
                    </a:moveTo>
                    <a:cubicBezTo>
                      <a:pt x="3290" y="4896"/>
                      <a:pt x="3358" y="4910"/>
                      <a:pt x="3422" y="4910"/>
                    </a:cubicBezTo>
                    <a:cubicBezTo>
                      <a:pt x="3476" y="4910"/>
                      <a:pt x="3525" y="4900"/>
                      <a:pt x="3579" y="4881"/>
                    </a:cubicBezTo>
                    <a:cubicBezTo>
                      <a:pt x="3691" y="4842"/>
                      <a:pt x="3784" y="4758"/>
                      <a:pt x="3833" y="4646"/>
                    </a:cubicBezTo>
                    <a:lnTo>
                      <a:pt x="3899" y="4509"/>
                    </a:lnTo>
                    <a:lnTo>
                      <a:pt x="4063" y="4509"/>
                    </a:lnTo>
                    <a:cubicBezTo>
                      <a:pt x="4308" y="4509"/>
                      <a:pt x="4509" y="4308"/>
                      <a:pt x="4509" y="4063"/>
                    </a:cubicBezTo>
                    <a:lnTo>
                      <a:pt x="4509" y="2794"/>
                    </a:lnTo>
                    <a:lnTo>
                      <a:pt x="4866" y="2031"/>
                    </a:lnTo>
                    <a:cubicBezTo>
                      <a:pt x="4920" y="1919"/>
                      <a:pt x="4925" y="1796"/>
                      <a:pt x="4881" y="1679"/>
                    </a:cubicBezTo>
                    <a:cubicBezTo>
                      <a:pt x="4842" y="1566"/>
                      <a:pt x="4758" y="1473"/>
                      <a:pt x="4646" y="1424"/>
                    </a:cubicBezTo>
                    <a:lnTo>
                      <a:pt x="4509" y="1358"/>
                    </a:lnTo>
                    <a:lnTo>
                      <a:pt x="4509" y="856"/>
                    </a:lnTo>
                    <a:cubicBezTo>
                      <a:pt x="4509" y="612"/>
                      <a:pt x="4308" y="411"/>
                      <a:pt x="4063" y="411"/>
                    </a:cubicBezTo>
                    <a:lnTo>
                      <a:pt x="2779" y="411"/>
                    </a:lnTo>
                    <a:lnTo>
                      <a:pt x="2026" y="58"/>
                    </a:lnTo>
                    <a:cubicBezTo>
                      <a:pt x="1919" y="9"/>
                      <a:pt x="1791" y="0"/>
                      <a:pt x="1679" y="44"/>
                    </a:cubicBezTo>
                    <a:cubicBezTo>
                      <a:pt x="1566" y="83"/>
                      <a:pt x="1473" y="166"/>
                      <a:pt x="1424" y="279"/>
                    </a:cubicBezTo>
                    <a:lnTo>
                      <a:pt x="1360" y="411"/>
                    </a:lnTo>
                    <a:lnTo>
                      <a:pt x="856" y="411"/>
                    </a:lnTo>
                    <a:cubicBezTo>
                      <a:pt x="612" y="411"/>
                      <a:pt x="411" y="612"/>
                      <a:pt x="411" y="856"/>
                    </a:cubicBezTo>
                    <a:lnTo>
                      <a:pt x="411" y="2478"/>
                    </a:lnTo>
                    <a:lnTo>
                      <a:pt x="58" y="3231"/>
                    </a:lnTo>
                    <a:cubicBezTo>
                      <a:pt x="9" y="3339"/>
                      <a:pt x="0" y="3466"/>
                      <a:pt x="44" y="3579"/>
                    </a:cubicBezTo>
                    <a:cubicBezTo>
                      <a:pt x="83" y="3691"/>
                      <a:pt x="166" y="3784"/>
                      <a:pt x="279" y="3833"/>
                    </a:cubicBezTo>
                    <a:lnTo>
                      <a:pt x="411" y="3897"/>
                    </a:lnTo>
                    <a:lnTo>
                      <a:pt x="411" y="4063"/>
                    </a:lnTo>
                    <a:cubicBezTo>
                      <a:pt x="411" y="4308"/>
                      <a:pt x="612" y="4509"/>
                      <a:pt x="856" y="4509"/>
                    </a:cubicBezTo>
                    <a:lnTo>
                      <a:pt x="2468" y="4509"/>
                    </a:lnTo>
                    <a:lnTo>
                      <a:pt x="3231" y="4866"/>
                    </a:lnTo>
                    <a:close/>
                    <a:moveTo>
                      <a:pt x="856" y="705"/>
                    </a:moveTo>
                    <a:lnTo>
                      <a:pt x="4063" y="705"/>
                    </a:lnTo>
                    <a:cubicBezTo>
                      <a:pt x="4142" y="705"/>
                      <a:pt x="4210" y="768"/>
                      <a:pt x="4210" y="851"/>
                    </a:cubicBezTo>
                    <a:lnTo>
                      <a:pt x="4210" y="4058"/>
                    </a:lnTo>
                    <a:cubicBezTo>
                      <a:pt x="4210" y="4137"/>
                      <a:pt x="4146" y="4205"/>
                      <a:pt x="4063" y="4205"/>
                    </a:cubicBezTo>
                    <a:lnTo>
                      <a:pt x="856" y="4205"/>
                    </a:lnTo>
                    <a:cubicBezTo>
                      <a:pt x="778" y="4205"/>
                      <a:pt x="709" y="4142"/>
                      <a:pt x="709" y="4058"/>
                    </a:cubicBezTo>
                    <a:lnTo>
                      <a:pt x="709" y="851"/>
                    </a:lnTo>
                    <a:cubicBezTo>
                      <a:pt x="709" y="773"/>
                      <a:pt x="773" y="705"/>
                      <a:pt x="856" y="705"/>
                    </a:cubicBezTo>
                    <a:close/>
                  </a:path>
                </a:pathLst>
              </a:custGeom>
              <a:solidFill>
                <a:srgbClr val="FFFFFF"/>
              </a:solidFill>
              <a:ln w="0">
                <a:noFill/>
                <a:prstDash val="solid"/>
                <a:round/>
                <a:headEnd/>
                <a:tailEnd/>
              </a:ln>
            </p:spPr>
            <p:txBody>
              <a:bodyPr vert="horz" wrap="square" lIns="89606" tIns="44803" rIns="89606" bIns="44803" numCol="1" anchor="t" anchorCtr="0" compatLnSpc="1">
                <a:prstTxWarp prst="textNoShape">
                  <a:avLst/>
                </a:prstTxWarp>
              </a:bodyPr>
              <a:lstStyle/>
              <a:p>
                <a:pPr defTabSz="896031">
                  <a:defRPr/>
                </a:pPr>
                <a:endParaRPr lang="en-US" sz="1764" kern="0">
                  <a:solidFill>
                    <a:sysClr val="windowText" lastClr="000000"/>
                  </a:solidFill>
                  <a:latin typeface="Segoe UI"/>
                </a:endParaRPr>
              </a:p>
            </p:txBody>
          </p:sp>
        </p:grpSp>
        <p:grpSp>
          <p:nvGrpSpPr>
            <p:cNvPr id="353" name="Group 352"/>
            <p:cNvGrpSpPr/>
            <p:nvPr/>
          </p:nvGrpSpPr>
          <p:grpSpPr>
            <a:xfrm>
              <a:off x="9154089" y="3612024"/>
              <a:ext cx="266641" cy="209033"/>
              <a:chOff x="8588655" y="3482322"/>
              <a:chExt cx="2571750" cy="2016125"/>
            </a:xfrm>
          </p:grpSpPr>
          <p:sp>
            <p:nvSpPr>
              <p:cNvPr id="354" name="Freeform 36"/>
              <p:cNvSpPr>
                <a:spLocks/>
              </p:cNvSpPr>
              <p:nvPr/>
            </p:nvSpPr>
            <p:spPr bwMode="auto">
              <a:xfrm>
                <a:off x="8588655" y="3482322"/>
                <a:ext cx="1547813" cy="241300"/>
              </a:xfrm>
              <a:custGeom>
                <a:avLst/>
                <a:gdLst>
                  <a:gd name="T0" fmla="*/ 2894 w 2948"/>
                  <a:gd name="T1" fmla="*/ 397 h 460"/>
                  <a:gd name="T2" fmla="*/ 2752 w 2948"/>
                  <a:gd name="T3" fmla="*/ 152 h 460"/>
                  <a:gd name="T4" fmla="*/ 2488 w 2948"/>
                  <a:gd name="T5" fmla="*/ 0 h 460"/>
                  <a:gd name="T6" fmla="*/ 304 w 2948"/>
                  <a:gd name="T7" fmla="*/ 0 h 460"/>
                  <a:gd name="T8" fmla="*/ 0 w 2948"/>
                  <a:gd name="T9" fmla="*/ 304 h 460"/>
                  <a:gd name="T10" fmla="*/ 0 w 2948"/>
                  <a:gd name="T11" fmla="*/ 460 h 460"/>
                  <a:gd name="T12" fmla="*/ 2948 w 2948"/>
                  <a:gd name="T13" fmla="*/ 460 h 460"/>
                  <a:gd name="T14" fmla="*/ 2894 w 2948"/>
                  <a:gd name="T15" fmla="*/ 397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8" h="460">
                    <a:moveTo>
                      <a:pt x="2894" y="397"/>
                    </a:moveTo>
                    <a:lnTo>
                      <a:pt x="2752" y="152"/>
                    </a:lnTo>
                    <a:cubicBezTo>
                      <a:pt x="2698" y="59"/>
                      <a:pt x="2595" y="0"/>
                      <a:pt x="2488" y="0"/>
                    </a:cubicBezTo>
                    <a:lnTo>
                      <a:pt x="304" y="0"/>
                    </a:lnTo>
                    <a:cubicBezTo>
                      <a:pt x="138" y="0"/>
                      <a:pt x="0" y="137"/>
                      <a:pt x="0" y="304"/>
                    </a:cubicBezTo>
                    <a:lnTo>
                      <a:pt x="0" y="460"/>
                    </a:lnTo>
                    <a:lnTo>
                      <a:pt x="2948" y="460"/>
                    </a:lnTo>
                    <a:cubicBezTo>
                      <a:pt x="2923" y="446"/>
                      <a:pt x="2909" y="421"/>
                      <a:pt x="2894" y="397"/>
                    </a:cubicBezTo>
                    <a:close/>
                  </a:path>
                </a:pathLst>
              </a:custGeom>
              <a:solidFill>
                <a:srgbClr val="FFFFFF"/>
              </a:solidFill>
              <a:ln w="0">
                <a:noFill/>
                <a:prstDash val="solid"/>
                <a:round/>
                <a:headEnd/>
                <a:tailEnd/>
              </a:ln>
            </p:spPr>
            <p:txBody>
              <a:bodyPr vert="horz" wrap="square" lIns="89606" tIns="44803" rIns="89606" bIns="44803" numCol="1" anchor="t" anchorCtr="0" compatLnSpc="1">
                <a:prstTxWarp prst="textNoShape">
                  <a:avLst/>
                </a:prstTxWarp>
              </a:bodyPr>
              <a:lstStyle/>
              <a:p>
                <a:pPr defTabSz="896031">
                  <a:defRPr/>
                </a:pPr>
                <a:endParaRPr lang="en-US" sz="1764" kern="0">
                  <a:solidFill>
                    <a:sysClr val="windowText" lastClr="000000"/>
                  </a:solidFill>
                  <a:latin typeface="Segoe UI"/>
                </a:endParaRPr>
              </a:p>
            </p:txBody>
          </p:sp>
          <p:sp>
            <p:nvSpPr>
              <p:cNvPr id="355" name="Freeform 37"/>
              <p:cNvSpPr>
                <a:spLocks noEditPoints="1"/>
              </p:cNvSpPr>
              <p:nvPr/>
            </p:nvSpPr>
            <p:spPr bwMode="auto">
              <a:xfrm>
                <a:off x="8588655" y="3804585"/>
                <a:ext cx="2571750" cy="1693862"/>
              </a:xfrm>
              <a:custGeom>
                <a:avLst/>
                <a:gdLst>
                  <a:gd name="T0" fmla="*/ 4706 w 4896"/>
                  <a:gd name="T1" fmla="*/ 0 h 3227"/>
                  <a:gd name="T2" fmla="*/ 0 w 4896"/>
                  <a:gd name="T3" fmla="*/ 0 h 3227"/>
                  <a:gd name="T4" fmla="*/ 0 w 4896"/>
                  <a:gd name="T5" fmla="*/ 2923 h 3227"/>
                  <a:gd name="T6" fmla="*/ 304 w 4896"/>
                  <a:gd name="T7" fmla="*/ 3227 h 3227"/>
                  <a:gd name="T8" fmla="*/ 4593 w 4896"/>
                  <a:gd name="T9" fmla="*/ 3227 h 3227"/>
                  <a:gd name="T10" fmla="*/ 4896 w 4896"/>
                  <a:gd name="T11" fmla="*/ 2923 h 3227"/>
                  <a:gd name="T12" fmla="*/ 4896 w 4896"/>
                  <a:gd name="T13" fmla="*/ 279 h 3227"/>
                  <a:gd name="T14" fmla="*/ 4706 w 4896"/>
                  <a:gd name="T15" fmla="*/ 0 h 3227"/>
                  <a:gd name="T16" fmla="*/ 3070 w 4896"/>
                  <a:gd name="T17" fmla="*/ 1469 h 3227"/>
                  <a:gd name="T18" fmla="*/ 2204 w 4896"/>
                  <a:gd name="T19" fmla="*/ 2708 h 3227"/>
                  <a:gd name="T20" fmla="*/ 2169 w 4896"/>
                  <a:gd name="T21" fmla="*/ 2727 h 3227"/>
                  <a:gd name="T22" fmla="*/ 2150 w 4896"/>
                  <a:gd name="T23" fmla="*/ 2722 h 3227"/>
                  <a:gd name="T24" fmla="*/ 2130 w 4896"/>
                  <a:gd name="T25" fmla="*/ 2673 h 3227"/>
                  <a:gd name="T26" fmla="*/ 2355 w 4896"/>
                  <a:gd name="T27" fmla="*/ 1934 h 3227"/>
                  <a:gd name="T28" fmla="*/ 1851 w 4896"/>
                  <a:gd name="T29" fmla="*/ 1934 h 3227"/>
                  <a:gd name="T30" fmla="*/ 1812 w 4896"/>
                  <a:gd name="T31" fmla="*/ 1910 h 3227"/>
                  <a:gd name="T32" fmla="*/ 1817 w 4896"/>
                  <a:gd name="T33" fmla="*/ 1866 h 3227"/>
                  <a:gd name="T34" fmla="*/ 2659 w 4896"/>
                  <a:gd name="T35" fmla="*/ 642 h 3227"/>
                  <a:gd name="T36" fmla="*/ 2693 w 4896"/>
                  <a:gd name="T37" fmla="*/ 622 h 3227"/>
                  <a:gd name="T38" fmla="*/ 2713 w 4896"/>
                  <a:gd name="T39" fmla="*/ 627 h 3227"/>
                  <a:gd name="T40" fmla="*/ 2732 w 4896"/>
                  <a:gd name="T41" fmla="*/ 676 h 3227"/>
                  <a:gd name="T42" fmla="*/ 2517 w 4896"/>
                  <a:gd name="T43" fmla="*/ 1400 h 3227"/>
                  <a:gd name="T44" fmla="*/ 3036 w 4896"/>
                  <a:gd name="T45" fmla="*/ 1400 h 3227"/>
                  <a:gd name="T46" fmla="*/ 3080 w 4896"/>
                  <a:gd name="T47" fmla="*/ 1444 h 3227"/>
                  <a:gd name="T48" fmla="*/ 3070 w 4896"/>
                  <a:gd name="T49" fmla="*/ 1469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6" h="3227">
                    <a:moveTo>
                      <a:pt x="4706" y="0"/>
                    </a:moveTo>
                    <a:lnTo>
                      <a:pt x="0" y="0"/>
                    </a:lnTo>
                    <a:lnTo>
                      <a:pt x="0" y="2923"/>
                    </a:lnTo>
                    <a:cubicBezTo>
                      <a:pt x="0" y="3090"/>
                      <a:pt x="138" y="3227"/>
                      <a:pt x="304" y="3227"/>
                    </a:cubicBezTo>
                    <a:lnTo>
                      <a:pt x="4593" y="3227"/>
                    </a:lnTo>
                    <a:cubicBezTo>
                      <a:pt x="4759" y="3227"/>
                      <a:pt x="4896" y="3090"/>
                      <a:pt x="4896" y="2923"/>
                    </a:cubicBezTo>
                    <a:lnTo>
                      <a:pt x="4896" y="279"/>
                    </a:lnTo>
                    <a:cubicBezTo>
                      <a:pt x="4896" y="157"/>
                      <a:pt x="4818" y="49"/>
                      <a:pt x="4706" y="0"/>
                    </a:cubicBezTo>
                    <a:close/>
                    <a:moveTo>
                      <a:pt x="3070" y="1469"/>
                    </a:moveTo>
                    <a:lnTo>
                      <a:pt x="2204" y="2708"/>
                    </a:lnTo>
                    <a:cubicBezTo>
                      <a:pt x="2194" y="2717"/>
                      <a:pt x="2184" y="2727"/>
                      <a:pt x="2169" y="2727"/>
                    </a:cubicBezTo>
                    <a:cubicBezTo>
                      <a:pt x="2164" y="2727"/>
                      <a:pt x="2155" y="2727"/>
                      <a:pt x="2150" y="2722"/>
                    </a:cubicBezTo>
                    <a:cubicBezTo>
                      <a:pt x="2130" y="2713"/>
                      <a:pt x="2120" y="2693"/>
                      <a:pt x="2130" y="2673"/>
                    </a:cubicBezTo>
                    <a:lnTo>
                      <a:pt x="2355" y="1934"/>
                    </a:lnTo>
                    <a:lnTo>
                      <a:pt x="1851" y="1934"/>
                    </a:lnTo>
                    <a:cubicBezTo>
                      <a:pt x="1836" y="1934"/>
                      <a:pt x="1822" y="1924"/>
                      <a:pt x="1812" y="1910"/>
                    </a:cubicBezTo>
                    <a:cubicBezTo>
                      <a:pt x="1807" y="1895"/>
                      <a:pt x="1807" y="1880"/>
                      <a:pt x="1817" y="1866"/>
                    </a:cubicBezTo>
                    <a:lnTo>
                      <a:pt x="2659" y="642"/>
                    </a:lnTo>
                    <a:cubicBezTo>
                      <a:pt x="2669" y="632"/>
                      <a:pt x="2679" y="622"/>
                      <a:pt x="2693" y="622"/>
                    </a:cubicBezTo>
                    <a:cubicBezTo>
                      <a:pt x="2698" y="622"/>
                      <a:pt x="2703" y="622"/>
                      <a:pt x="2713" y="627"/>
                    </a:cubicBezTo>
                    <a:cubicBezTo>
                      <a:pt x="2732" y="637"/>
                      <a:pt x="2742" y="656"/>
                      <a:pt x="2732" y="676"/>
                    </a:cubicBezTo>
                    <a:lnTo>
                      <a:pt x="2517" y="1400"/>
                    </a:lnTo>
                    <a:lnTo>
                      <a:pt x="3036" y="1400"/>
                    </a:lnTo>
                    <a:cubicBezTo>
                      <a:pt x="3060" y="1400"/>
                      <a:pt x="3080" y="1420"/>
                      <a:pt x="3080" y="1444"/>
                    </a:cubicBezTo>
                    <a:cubicBezTo>
                      <a:pt x="3080" y="1454"/>
                      <a:pt x="3075" y="1459"/>
                      <a:pt x="3070" y="1469"/>
                    </a:cubicBezTo>
                    <a:close/>
                  </a:path>
                </a:pathLst>
              </a:custGeom>
              <a:solidFill>
                <a:srgbClr val="FFFFFF"/>
              </a:solidFill>
              <a:ln w="0">
                <a:noFill/>
                <a:prstDash val="solid"/>
                <a:round/>
                <a:headEnd/>
                <a:tailEnd/>
              </a:ln>
            </p:spPr>
            <p:txBody>
              <a:bodyPr vert="horz" wrap="square" lIns="89606" tIns="44803" rIns="89606" bIns="44803" numCol="1" anchor="t" anchorCtr="0" compatLnSpc="1">
                <a:prstTxWarp prst="textNoShape">
                  <a:avLst/>
                </a:prstTxWarp>
              </a:bodyPr>
              <a:lstStyle/>
              <a:p>
                <a:pPr defTabSz="896031">
                  <a:defRPr/>
                </a:pPr>
                <a:endParaRPr lang="en-US" sz="1764" kern="0">
                  <a:solidFill>
                    <a:sysClr val="windowText" lastClr="000000"/>
                  </a:solidFill>
                  <a:latin typeface="Segoe UI"/>
                </a:endParaRPr>
              </a:p>
            </p:txBody>
          </p:sp>
        </p:grpSp>
      </p:grpSp>
    </p:spTree>
    <p:extLst>
      <p:ext uri="{BB962C8B-B14F-4D97-AF65-F5344CB8AC3E}">
        <p14:creationId xmlns:p14="http://schemas.microsoft.com/office/powerpoint/2010/main" val="3810257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7953" cy="6858000"/>
          </a:xfrm>
          <a:prstGeom prst="rect">
            <a:avLst/>
          </a:prstGeom>
        </p:spPr>
      </p:pic>
    </p:spTree>
    <p:extLst>
      <p:ext uri="{BB962C8B-B14F-4D97-AF65-F5344CB8AC3E}">
        <p14:creationId xmlns:p14="http://schemas.microsoft.com/office/powerpoint/2010/main" val="4024877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97917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Web Apps</a:t>
            </a:r>
          </a:p>
        </p:txBody>
      </p:sp>
      <p:sp>
        <p:nvSpPr>
          <p:cNvPr id="4" name="TextBox 3"/>
          <p:cNvSpPr txBox="1"/>
          <p:nvPr/>
        </p:nvSpPr>
        <p:spPr>
          <a:xfrm>
            <a:off x="536575" y="6019800"/>
            <a:ext cx="876329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2"/>
              </a:rPr>
              <a:t>https://azure.microsoft.com/en-us/services/app-service/web/</a:t>
            </a:r>
            <a:r>
              <a:rPr lang="en-US" sz="2400" dirty="0">
                <a:gradFill>
                  <a:gsLst>
                    <a:gs pos="2917">
                      <a:schemeClr val="tx1"/>
                    </a:gs>
                    <a:gs pos="30000">
                      <a:schemeClr val="tx1"/>
                    </a:gs>
                  </a:gsLst>
                  <a:lin ang="5400000" scaled="0"/>
                </a:gradFill>
              </a:rPr>
              <a:t> </a:t>
            </a:r>
          </a:p>
        </p:txBody>
      </p:sp>
      <p:pic>
        <p:nvPicPr>
          <p:cNvPr id="5" name="Picture 4"/>
          <p:cNvPicPr>
            <a:picLocks noChangeAspect="1"/>
          </p:cNvPicPr>
          <p:nvPr/>
        </p:nvPicPr>
        <p:blipFill>
          <a:blip r:embed="rId3"/>
          <a:stretch>
            <a:fillRect/>
          </a:stretch>
        </p:blipFill>
        <p:spPr>
          <a:xfrm>
            <a:off x="536575" y="1152525"/>
            <a:ext cx="8086725" cy="4867275"/>
          </a:xfrm>
          <a:prstGeom prst="rect">
            <a:avLst/>
          </a:prstGeom>
        </p:spPr>
      </p:pic>
      <p:sp>
        <p:nvSpPr>
          <p:cNvPr id="6" name="TextBox 5"/>
          <p:cNvSpPr txBox="1"/>
          <p:nvPr/>
        </p:nvSpPr>
        <p:spPr>
          <a:xfrm>
            <a:off x="9457565" y="1152525"/>
            <a:ext cx="1896994" cy="2674578"/>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Languages:</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PHP</a:t>
            </a:r>
          </a:p>
          <a:p>
            <a:pPr marL="342900" indent="-342900">
              <a:lnSpc>
                <a:spcPct val="90000"/>
              </a:lnSpc>
              <a:spcAft>
                <a:spcPts val="600"/>
              </a:spcAft>
              <a:buFont typeface="Arial" panose="020B0604020202020204" pitchFamily="34" charset="0"/>
              <a:buChar char="•"/>
            </a:pPr>
            <a:r>
              <a:rPr lang="en-US" sz="2400" dirty="0">
                <a:solidFill>
                  <a:schemeClr val="bg1"/>
                </a:solidFill>
              </a:rPr>
              <a:t>Node.js</a:t>
            </a:r>
          </a:p>
          <a:p>
            <a:pPr marL="342900" indent="-342900">
              <a:lnSpc>
                <a:spcPct val="90000"/>
              </a:lnSpc>
              <a:spcAft>
                <a:spcPts val="600"/>
              </a:spcAft>
              <a:buFont typeface="Arial" panose="020B0604020202020204" pitchFamily="34" charset="0"/>
              <a:buChar char="•"/>
            </a:pPr>
            <a:r>
              <a:rPr lang="en-US" sz="2400" dirty="0">
                <a:solidFill>
                  <a:schemeClr val="bg1"/>
                </a:solidFill>
              </a:rPr>
              <a:t>Python</a:t>
            </a:r>
          </a:p>
        </p:txBody>
      </p:sp>
    </p:spTree>
    <p:extLst>
      <p:ext uri="{BB962C8B-B14F-4D97-AF65-F5344CB8AC3E}">
        <p14:creationId xmlns:p14="http://schemas.microsoft.com/office/powerpoint/2010/main" val="2016226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Mobile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https://azure.microsoft.com/en-us/services/app-service/mobile/</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967526"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p:txBody>
      </p:sp>
    </p:spTree>
    <p:extLst>
      <p:ext uri="{BB962C8B-B14F-4D97-AF65-F5344CB8AC3E}">
        <p14:creationId xmlns:p14="http://schemas.microsoft.com/office/powerpoint/2010/main" val="365799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319" y="114735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Logic Apps</a:t>
            </a:r>
          </a:p>
        </p:txBody>
      </p:sp>
      <p:sp>
        <p:nvSpPr>
          <p:cNvPr id="4" name="TextBox 3"/>
          <p:cNvSpPr txBox="1"/>
          <p:nvPr/>
        </p:nvSpPr>
        <p:spPr>
          <a:xfrm>
            <a:off x="536575" y="6019800"/>
            <a:ext cx="905331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https://azure.microsoft.com/en-us/services/app-service/logic/</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05562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Integrate</a:t>
            </a:r>
          </a:p>
          <a:p>
            <a:pPr marL="342900" indent="-342900">
              <a:lnSpc>
                <a:spcPct val="90000"/>
              </a:lnSpc>
              <a:spcAft>
                <a:spcPts val="600"/>
              </a:spcAft>
              <a:buFont typeface="Arial" panose="020B0604020202020204" pitchFamily="34" charset="0"/>
              <a:buChar char="•"/>
            </a:pPr>
            <a:r>
              <a:rPr lang="en-US" sz="2400" dirty="0">
                <a:solidFill>
                  <a:schemeClr val="bg1"/>
                </a:solidFill>
              </a:rPr>
              <a:t>Automate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p:txBody>
      </p:sp>
    </p:spTree>
    <p:extLst>
      <p:ext uri="{BB962C8B-B14F-4D97-AF65-F5344CB8AC3E}">
        <p14:creationId xmlns:p14="http://schemas.microsoft.com/office/powerpoint/2010/main" val="498481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5" y="1152524"/>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API Apps</a:t>
            </a:r>
          </a:p>
        </p:txBody>
      </p:sp>
      <p:sp>
        <p:nvSpPr>
          <p:cNvPr id="4" name="TextBox 3"/>
          <p:cNvSpPr txBox="1"/>
          <p:nvPr/>
        </p:nvSpPr>
        <p:spPr>
          <a:xfrm>
            <a:off x="536575" y="6019800"/>
            <a:ext cx="8614089"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https://azure.microsoft.com/en-us/services/app-service/api/</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664558"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Expose</a:t>
            </a:r>
          </a:p>
          <a:p>
            <a:pPr marL="342900" indent="-342900">
              <a:lnSpc>
                <a:spcPct val="90000"/>
              </a:lnSpc>
              <a:spcAft>
                <a:spcPts val="600"/>
              </a:spcAft>
              <a:buFont typeface="Arial" panose="020B0604020202020204" pitchFamily="34" charset="0"/>
              <a:buChar char="•"/>
            </a:pPr>
            <a:r>
              <a:rPr lang="en-US" sz="2400" dirty="0">
                <a:solidFill>
                  <a:schemeClr val="bg1"/>
                </a:solidFill>
              </a:rPr>
              <a:t>Secure</a:t>
            </a:r>
          </a:p>
          <a:p>
            <a:pPr marL="342900" indent="-342900">
              <a:lnSpc>
                <a:spcPct val="90000"/>
              </a:lnSpc>
              <a:spcAft>
                <a:spcPts val="600"/>
              </a:spcAft>
              <a:buFont typeface="Arial" panose="020B0604020202020204" pitchFamily="34" charset="0"/>
              <a:buChar char="•"/>
            </a:pPr>
            <a:r>
              <a:rPr lang="en-US" sz="2400" dirty="0">
                <a:solidFill>
                  <a:schemeClr val="bg1"/>
                </a:solidFill>
              </a:rPr>
              <a:t>Share</a:t>
            </a:r>
          </a:p>
        </p:txBody>
      </p:sp>
    </p:spTree>
    <p:extLst>
      <p:ext uri="{BB962C8B-B14F-4D97-AF65-F5344CB8AC3E}">
        <p14:creationId xmlns:p14="http://schemas.microsoft.com/office/powerpoint/2010/main" val="623670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6575" y="115252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Notification Hubs</a:t>
            </a:r>
          </a:p>
        </p:txBody>
      </p:sp>
      <p:sp>
        <p:nvSpPr>
          <p:cNvPr id="4" name="TextBox 3"/>
          <p:cNvSpPr txBox="1"/>
          <p:nvPr/>
        </p:nvSpPr>
        <p:spPr>
          <a:xfrm>
            <a:off x="536575" y="6019800"/>
            <a:ext cx="8742843"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https://azure.microsoft.com/en-us/services/notification-hubs/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6752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Platforms:</a:t>
            </a:r>
          </a:p>
          <a:p>
            <a:pPr marL="342900" indent="-342900">
              <a:lnSpc>
                <a:spcPct val="90000"/>
              </a:lnSpc>
              <a:spcAft>
                <a:spcPts val="600"/>
              </a:spcAft>
              <a:buFont typeface="Arial" panose="020B0604020202020204" pitchFamily="34" charset="0"/>
              <a:buChar char="•"/>
            </a:pPr>
            <a:r>
              <a:rPr lang="en-US" sz="2400" dirty="0">
                <a:solidFill>
                  <a:schemeClr val="bg1"/>
                </a:solidFill>
              </a:rPr>
              <a:t>iOS</a:t>
            </a:r>
          </a:p>
          <a:p>
            <a:pPr marL="342900" indent="-342900">
              <a:lnSpc>
                <a:spcPct val="90000"/>
              </a:lnSpc>
              <a:spcAft>
                <a:spcPts val="600"/>
              </a:spcAft>
              <a:buFont typeface="Arial" panose="020B0604020202020204" pitchFamily="34" charset="0"/>
              <a:buChar char="•"/>
            </a:pPr>
            <a:r>
              <a:rPr lang="en-US" sz="2400" dirty="0">
                <a:solidFill>
                  <a:schemeClr val="bg1"/>
                </a:solidFill>
              </a:rPr>
              <a:t>Android</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Kindle</a:t>
            </a:r>
          </a:p>
        </p:txBody>
      </p:sp>
    </p:spTree>
    <p:extLst>
      <p:ext uri="{BB962C8B-B14F-4D97-AF65-F5344CB8AC3E}">
        <p14:creationId xmlns:p14="http://schemas.microsoft.com/office/powerpoint/2010/main" val="4188237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55624" y="1134665"/>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Office365 API</a:t>
            </a:r>
          </a:p>
        </p:txBody>
      </p:sp>
      <p:sp>
        <p:nvSpPr>
          <p:cNvPr id="4" name="TextBox 3"/>
          <p:cNvSpPr txBox="1"/>
          <p:nvPr/>
        </p:nvSpPr>
        <p:spPr>
          <a:xfrm>
            <a:off x="536575" y="6019800"/>
            <a:ext cx="735034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http://dev.office.com/getting-started/office365apis</a:t>
            </a:r>
            <a:r>
              <a:rPr lang="en-US" sz="2400" dirty="0"/>
              <a:t> </a:t>
            </a:r>
            <a:endParaRPr lang="en-US" sz="2400" dirty="0">
              <a:gradFill>
                <a:gsLst>
                  <a:gs pos="2917">
                    <a:schemeClr val="tx1"/>
                  </a:gs>
                  <a:gs pos="30000">
                    <a:schemeClr val="tx1"/>
                  </a:gs>
                </a:gsLst>
                <a:lin ang="5400000" scaled="0"/>
              </a:gradFill>
            </a:endParaRPr>
          </a:p>
        </p:txBody>
      </p:sp>
      <p:sp>
        <p:nvSpPr>
          <p:cNvPr id="6" name="TextBox 5"/>
          <p:cNvSpPr txBox="1"/>
          <p:nvPr/>
        </p:nvSpPr>
        <p:spPr>
          <a:xfrm>
            <a:off x="9422299" y="1152524"/>
            <a:ext cx="1919436" cy="2265236"/>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Mail</a:t>
            </a:r>
          </a:p>
          <a:p>
            <a:pPr marL="342900" indent="-342900">
              <a:lnSpc>
                <a:spcPct val="90000"/>
              </a:lnSpc>
              <a:spcAft>
                <a:spcPts val="600"/>
              </a:spcAft>
              <a:buFont typeface="Arial" panose="020B0604020202020204" pitchFamily="34" charset="0"/>
              <a:buChar char="•"/>
            </a:pPr>
            <a:r>
              <a:rPr lang="en-US" sz="2400" dirty="0">
                <a:solidFill>
                  <a:schemeClr val="bg1"/>
                </a:solidFill>
              </a:rPr>
              <a:t>Calendar</a:t>
            </a:r>
          </a:p>
          <a:p>
            <a:pPr marL="342900" indent="-342900">
              <a:lnSpc>
                <a:spcPct val="90000"/>
              </a:lnSpc>
              <a:spcAft>
                <a:spcPts val="600"/>
              </a:spcAft>
              <a:buFont typeface="Arial" panose="020B0604020202020204" pitchFamily="34" charset="0"/>
              <a:buChar char="•"/>
            </a:pPr>
            <a:r>
              <a:rPr lang="en-US" sz="2400" dirty="0">
                <a:solidFill>
                  <a:schemeClr val="bg1"/>
                </a:solidFill>
              </a:rPr>
              <a:t>Contacts</a:t>
            </a:r>
          </a:p>
          <a:p>
            <a:pPr marL="342900" indent="-342900">
              <a:lnSpc>
                <a:spcPct val="90000"/>
              </a:lnSpc>
              <a:spcAft>
                <a:spcPts val="600"/>
              </a:spcAft>
              <a:buFont typeface="Arial" panose="020B0604020202020204" pitchFamily="34" charset="0"/>
              <a:buChar char="•"/>
            </a:pPr>
            <a:r>
              <a:rPr lang="en-US" sz="2400" dirty="0">
                <a:solidFill>
                  <a:schemeClr val="bg1"/>
                </a:solidFill>
              </a:rPr>
              <a:t>Files</a:t>
            </a:r>
          </a:p>
        </p:txBody>
      </p:sp>
    </p:spTree>
    <p:extLst>
      <p:ext uri="{BB962C8B-B14F-4D97-AF65-F5344CB8AC3E}">
        <p14:creationId xmlns:p14="http://schemas.microsoft.com/office/powerpoint/2010/main" val="37249332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the cloud?</a:t>
            </a:r>
          </a:p>
        </p:txBody>
      </p:sp>
    </p:spTree>
    <p:extLst>
      <p:ext uri="{BB962C8B-B14F-4D97-AF65-F5344CB8AC3E}">
        <p14:creationId xmlns:p14="http://schemas.microsoft.com/office/powerpoint/2010/main" val="342521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2423" y="1131252"/>
            <a:ext cx="10138393" cy="509888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Cognitive Services</a:t>
            </a:r>
          </a:p>
        </p:txBody>
      </p:sp>
      <p:sp>
        <p:nvSpPr>
          <p:cNvPr id="5" name="TextBox 4"/>
          <p:cNvSpPr txBox="1"/>
          <p:nvPr/>
        </p:nvSpPr>
        <p:spPr>
          <a:xfrm>
            <a:off x="199667" y="6230136"/>
            <a:ext cx="678051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https://www.microsoft.com/cognitive-services/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8171308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13" y="1159156"/>
            <a:ext cx="10082908" cy="5070980"/>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Natural Language Processing </a:t>
            </a:r>
          </a:p>
        </p:txBody>
      </p:sp>
      <p:sp>
        <p:nvSpPr>
          <p:cNvPr id="5" name="TextBox 4"/>
          <p:cNvSpPr txBox="1"/>
          <p:nvPr/>
        </p:nvSpPr>
        <p:spPr>
          <a:xfrm>
            <a:off x="74612" y="6230136"/>
            <a:ext cx="9342301" cy="572464"/>
          </a:xfrm>
          <a:prstGeom prst="rect">
            <a:avLst/>
          </a:prstGeom>
          <a:noFill/>
        </p:spPr>
        <p:txBody>
          <a:bodyPr wrap="none" lIns="182880" tIns="146304" rIns="182880" bIns="146304" rtlCol="0">
            <a:spAutoFit/>
          </a:bodyPr>
          <a:lstStyle/>
          <a:p>
            <a:pPr>
              <a:lnSpc>
                <a:spcPct val="90000"/>
              </a:lnSpc>
              <a:spcAft>
                <a:spcPts val="600"/>
              </a:spcAft>
            </a:pPr>
            <a:r>
              <a:rPr lang="en-US" sz="2000" dirty="0">
                <a:hlinkClick r:id="rId3"/>
              </a:rPr>
              <a:t>https://www.microsoft.com/cognitive-services/en-us/web-language-model-api</a:t>
            </a:r>
            <a:r>
              <a:rPr lang="en-US" sz="2000" dirty="0"/>
              <a:t> </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409298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400" y="1159156"/>
            <a:ext cx="10151197" cy="5105324"/>
          </a:xfrm>
          <a:prstGeom prst="rect">
            <a:avLst/>
          </a:prstGeom>
        </p:spPr>
      </p:pic>
      <p:sp>
        <p:nvSpPr>
          <p:cNvPr id="3" name="Title 2"/>
          <p:cNvSpPr txBox="1">
            <a:spLocks/>
          </p:cNvSpPr>
          <p:nvPr/>
        </p:nvSpPr>
        <p:spPr>
          <a:xfrm>
            <a:off x="245817" y="293387"/>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Bot Framework </a:t>
            </a:r>
          </a:p>
        </p:txBody>
      </p:sp>
      <p:sp>
        <p:nvSpPr>
          <p:cNvPr id="5" name="TextBox 4"/>
          <p:cNvSpPr txBox="1"/>
          <p:nvPr/>
        </p:nvSpPr>
        <p:spPr>
          <a:xfrm>
            <a:off x="199667" y="6230136"/>
            <a:ext cx="4695901"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3"/>
              </a:rPr>
              <a:t>https://dev.botframework.com/</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2818148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2171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952" cy="6852939"/>
          </a:xfrm>
          <a:prstGeom prst="rect">
            <a:avLst/>
          </a:prstGeom>
        </p:spPr>
      </p:pic>
      <p:pic>
        <p:nvPicPr>
          <p:cNvPr id="3" name="Picture 2"/>
          <p:cNvPicPr>
            <a:picLocks noChangeAspect="1"/>
          </p:cNvPicPr>
          <p:nvPr/>
        </p:nvPicPr>
        <p:blipFill>
          <a:blip r:embed="rId3"/>
          <a:stretch>
            <a:fillRect/>
          </a:stretch>
        </p:blipFill>
        <p:spPr>
          <a:xfrm>
            <a:off x="0" y="1"/>
            <a:ext cx="12188952" cy="6852939"/>
          </a:xfrm>
          <a:prstGeom prst="rect">
            <a:avLst/>
          </a:prstGeom>
        </p:spPr>
      </p:pic>
    </p:spTree>
    <p:extLst>
      <p:ext uri="{BB962C8B-B14F-4D97-AF65-F5344CB8AC3E}">
        <p14:creationId xmlns:p14="http://schemas.microsoft.com/office/powerpoint/2010/main" val="418143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idx="4294967295"/>
          </p:nvPr>
        </p:nvSpPr>
        <p:spPr>
          <a:xfrm>
            <a:off x="536575" y="288925"/>
            <a:ext cx="11652250" cy="900113"/>
          </a:xfrm>
          <a:prstGeom prst="rect">
            <a:avLst/>
          </a:prstGeom>
        </p:spPr>
        <p:txBody>
          <a:bodyPr/>
          <a:lstStyle/>
          <a:p>
            <a:r>
              <a:rPr lang="en-US" dirty="0">
                <a:solidFill>
                  <a:schemeClr val="tx1"/>
                </a:solidFill>
              </a:rPr>
              <a:t>Database Options</a:t>
            </a:r>
          </a:p>
        </p:txBody>
      </p:sp>
      <p:grpSp>
        <p:nvGrpSpPr>
          <p:cNvPr id="13" name="Group 12"/>
          <p:cNvGrpSpPr/>
          <p:nvPr/>
        </p:nvGrpSpPr>
        <p:grpSpPr>
          <a:xfrm>
            <a:off x="1633326" y="1485604"/>
            <a:ext cx="8978789" cy="3546972"/>
            <a:chOff x="1633326" y="1485604"/>
            <a:chExt cx="8978789" cy="3546972"/>
          </a:xfrm>
        </p:grpSpPr>
        <p:grpSp>
          <p:nvGrpSpPr>
            <p:cNvPr id="14" name="Group 13"/>
            <p:cNvGrpSpPr/>
            <p:nvPr/>
          </p:nvGrpSpPr>
          <p:grpSpPr>
            <a:xfrm>
              <a:off x="7283167" y="1485604"/>
              <a:ext cx="3328948" cy="3546972"/>
              <a:chOff x="7262148" y="1852952"/>
              <a:chExt cx="3328948" cy="3546972"/>
            </a:xfrm>
          </p:grpSpPr>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6997" y="1852952"/>
                <a:ext cx="161925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stretch>
                <a:fillRect/>
              </a:stretch>
            </p:blipFill>
            <p:spPr>
              <a:xfrm>
                <a:off x="7498383" y="3268217"/>
                <a:ext cx="2856479" cy="814120"/>
              </a:xfrm>
              <a:prstGeom prst="rect">
                <a:avLst/>
              </a:prstGeom>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148" y="4082337"/>
                <a:ext cx="3328948" cy="13175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633326" y="1748344"/>
              <a:ext cx="5171248" cy="2919704"/>
              <a:chOff x="1633326" y="1748344"/>
              <a:chExt cx="5171248" cy="2919704"/>
            </a:xfrm>
          </p:grpSpPr>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326" y="1748344"/>
                <a:ext cx="307657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1824360" y="3586809"/>
                <a:ext cx="4834614" cy="1081239"/>
              </a:xfrm>
              <a:prstGeom prst="rect">
                <a:avLst/>
              </a:prstGeom>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1945" y="2058474"/>
                <a:ext cx="1892629" cy="127388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2" name="TextBox 21"/>
          <p:cNvSpPr txBox="1"/>
          <p:nvPr/>
        </p:nvSpPr>
        <p:spPr>
          <a:xfrm>
            <a:off x="4889298" y="3298905"/>
            <a:ext cx="2036455"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DocumentDB</a:t>
            </a:r>
            <a:r>
              <a:rPr lang="en-US" sz="2000" dirty="0">
                <a:gradFill>
                  <a:gsLst>
                    <a:gs pos="2917">
                      <a:schemeClr val="tx1"/>
                    </a:gs>
                    <a:gs pos="30000">
                      <a:schemeClr val="tx1"/>
                    </a:gs>
                  </a:gsLst>
                  <a:lin ang="5400000" scaled="0"/>
                </a:gradFill>
              </a:rPr>
              <a:t>}</a:t>
            </a:r>
          </a:p>
        </p:txBody>
      </p:sp>
      <p:sp>
        <p:nvSpPr>
          <p:cNvPr id="23" name="TextBox 22"/>
          <p:cNvSpPr txBox="1"/>
          <p:nvPr/>
        </p:nvSpPr>
        <p:spPr>
          <a:xfrm>
            <a:off x="8270394" y="4723949"/>
            <a:ext cx="165494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a:t>
            </a:r>
            <a:r>
              <a:rPr lang="en-US" sz="2000" dirty="0" err="1">
                <a:gradFill>
                  <a:gsLst>
                    <a:gs pos="2917">
                      <a:schemeClr val="tx1"/>
                    </a:gs>
                    <a:gs pos="30000">
                      <a:schemeClr val="tx1"/>
                    </a:gs>
                  </a:gsLst>
                  <a:lin ang="5400000" scaled="0"/>
                </a:gradFill>
              </a:rPr>
              <a:t>HDInsight</a:t>
            </a:r>
            <a:r>
              <a:rPr lang="en-US" sz="2000" dirty="0">
                <a:gradFill>
                  <a:gsLst>
                    <a:gs pos="2917">
                      <a:schemeClr val="tx1"/>
                    </a:gs>
                    <a:gs pos="30000">
                      <a:schemeClr val="tx1"/>
                    </a:gs>
                  </a:gsLst>
                  <a:lin ang="5400000" scaled="0"/>
                </a:gradFill>
              </a:rPr>
              <a:t>}</a:t>
            </a:r>
          </a:p>
        </p:txBody>
      </p:sp>
    </p:spTree>
    <p:extLst>
      <p:ext uri="{BB962C8B-B14F-4D97-AF65-F5344CB8AC3E}">
        <p14:creationId xmlns:p14="http://schemas.microsoft.com/office/powerpoint/2010/main" val="3601027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36575" y="288925"/>
            <a:ext cx="11652250" cy="900113"/>
          </a:xfrm>
          <a:prstGeom prst="rect">
            <a:avLst/>
          </a:prstGeom>
        </p:spPr>
        <p:txBody>
          <a:bodyPr>
            <a:normAutofit/>
          </a:bodyPr>
          <a:lstStyle/>
          <a:p>
            <a:r>
              <a:rPr lang="en-US" dirty="0">
                <a:solidFill>
                  <a:schemeClr val="bg1"/>
                </a:solidFill>
              </a:rPr>
              <a:t>SQL Database</a:t>
            </a:r>
          </a:p>
        </p:txBody>
      </p:sp>
      <p:sp>
        <p:nvSpPr>
          <p:cNvPr id="2" name="Text Placeholder 1"/>
          <p:cNvSpPr>
            <a:spLocks noGrp="1"/>
          </p:cNvSpPr>
          <p:nvPr>
            <p:ph type="body" sz="quarter" idx="4294967295"/>
          </p:nvPr>
        </p:nvSpPr>
        <p:spPr>
          <a:xfrm>
            <a:off x="538163" y="1497013"/>
            <a:ext cx="11112500" cy="4675187"/>
          </a:xfrm>
          <a:prstGeom prst="rect">
            <a:avLst/>
          </a:prstGeom>
        </p:spPr>
        <p:txBody>
          <a:bodyPr/>
          <a:lstStyle/>
          <a:p>
            <a:r>
              <a:rPr lang="en-US" sz="2800" dirty="0">
                <a:latin typeface="Segoe UI (Body)"/>
              </a:rPr>
              <a:t>Fully managed SQL Server database technology as a service</a:t>
            </a:r>
          </a:p>
          <a:p>
            <a:pPr marL="336076" lvl="1" indent="-336076"/>
            <a:r>
              <a:rPr lang="en-US" sz="2800" spc="-51" dirty="0"/>
              <a:t>Ideal for simple and complex applications</a:t>
            </a:r>
            <a:endParaRPr lang="en-US" sz="2800" dirty="0">
              <a:latin typeface="Segoe UI (Body)"/>
            </a:endParaRPr>
          </a:p>
          <a:p>
            <a:pPr marL="336076" lvl="1" indent="-336076"/>
            <a:r>
              <a:rPr lang="en-US" sz="2800" spc="-51" dirty="0"/>
              <a:t>Enterprise-ready with automatic support for HA</a:t>
            </a:r>
          </a:p>
          <a:p>
            <a:pPr marL="336076" lvl="1" indent="-336076"/>
            <a:endParaRPr lang="en-US" sz="2800" spc="-51" dirty="0"/>
          </a:p>
          <a:p>
            <a:endParaRPr lang="en-US" sz="2800" dirty="0"/>
          </a:p>
        </p:txBody>
      </p:sp>
      <p:grpSp>
        <p:nvGrpSpPr>
          <p:cNvPr id="44" name="Group 43"/>
          <p:cNvGrpSpPr/>
          <p:nvPr/>
        </p:nvGrpSpPr>
        <p:grpSpPr>
          <a:xfrm>
            <a:off x="3808412" y="3429000"/>
            <a:ext cx="4242515" cy="2562226"/>
            <a:chOff x="3345383" y="3276600"/>
            <a:chExt cx="4221381" cy="2562226"/>
          </a:xfrm>
        </p:grpSpPr>
        <p:grpSp>
          <p:nvGrpSpPr>
            <p:cNvPr id="30" name="Group 29"/>
            <p:cNvGrpSpPr/>
            <p:nvPr/>
          </p:nvGrpSpPr>
          <p:grpSpPr>
            <a:xfrm>
              <a:off x="3351212" y="3276600"/>
              <a:ext cx="4215552" cy="2562226"/>
              <a:chOff x="2741837" y="3276600"/>
              <a:chExt cx="4824927" cy="3352800"/>
            </a:xfrm>
          </p:grpSpPr>
          <p:sp>
            <p:nvSpPr>
              <p:cNvPr id="31" name="Rectangle 30"/>
              <p:cNvSpPr/>
              <p:nvPr/>
            </p:nvSpPr>
            <p:spPr bwMode="auto">
              <a:xfrm>
                <a:off x="2741837" y="3276600"/>
                <a:ext cx="4824926" cy="3352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892" y="3521519"/>
                <a:ext cx="780290" cy="780290"/>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4572000"/>
                <a:ext cx="780290" cy="780290"/>
              </a:xfrm>
              <a:prstGeom prst="rect">
                <a:avLst/>
              </a:prstGeom>
            </p:spPr>
          </p:pic>
          <p:sp>
            <p:nvSpPr>
              <p:cNvPr id="34" name="Pentagon 33"/>
              <p:cNvSpPr/>
              <p:nvPr/>
            </p:nvSpPr>
            <p:spPr bwMode="auto">
              <a:xfrm>
                <a:off x="5890321" y="373577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sp>
            <p:nvSpPr>
              <p:cNvPr id="35" name="Pentagon 34"/>
              <p:cNvSpPr/>
              <p:nvPr/>
            </p:nvSpPr>
            <p:spPr bwMode="auto">
              <a:xfrm>
                <a:off x="5928845" y="4786022"/>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36" name="Elbow Connector 35"/>
              <p:cNvCxnSpPr>
                <a:endCxn id="40" idx="1"/>
              </p:cNvCxnSpPr>
              <p:nvPr/>
            </p:nvCxnSpPr>
            <p:spPr>
              <a:xfrm>
                <a:off x="4113212" y="5390944"/>
                <a:ext cx="1391807" cy="659899"/>
              </a:xfrm>
              <a:prstGeom prst="bentConnector3">
                <a:avLst>
                  <a:gd name="adj1" fmla="val -874"/>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550" y="6220303"/>
                <a:ext cx="409097" cy="409097"/>
              </a:xfrm>
              <a:prstGeom prst="rect">
                <a:avLst/>
              </a:prstGeom>
            </p:spPr>
          </p:pic>
          <p:cxnSp>
            <p:nvCxnSpPr>
              <p:cNvPr id="38" name="Elbow Connector 37"/>
              <p:cNvCxnSpPr/>
              <p:nvPr/>
            </p:nvCxnSpPr>
            <p:spPr>
              <a:xfrm flipV="1">
                <a:off x="4070891" y="3911664"/>
                <a:ext cx="1405001" cy="618053"/>
              </a:xfrm>
              <a:prstGeom prst="bentConnector3">
                <a:avLst>
                  <a:gd name="adj1" fmla="val 271"/>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419" y="4593049"/>
                <a:ext cx="780290" cy="780290"/>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019" y="5660698"/>
                <a:ext cx="780290" cy="780290"/>
              </a:xfrm>
              <a:prstGeom prst="rect">
                <a:avLst/>
              </a:prstGeom>
            </p:spPr>
          </p:pic>
          <p:sp>
            <p:nvSpPr>
              <p:cNvPr id="41" name="Pentagon 40"/>
              <p:cNvSpPr/>
              <p:nvPr/>
            </p:nvSpPr>
            <p:spPr bwMode="auto">
              <a:xfrm>
                <a:off x="5928845" y="5874720"/>
                <a:ext cx="1637919"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Secondary</a:t>
                </a:r>
              </a:p>
              <a:p>
                <a:pPr algn="ctr" defTabSz="895908" fontAlgn="base">
                  <a:lnSpc>
                    <a:spcPct val="90000"/>
                  </a:lnSpc>
                  <a:spcBef>
                    <a:spcPct val="0"/>
                  </a:spcBef>
                  <a:spcAft>
                    <a:spcPct val="0"/>
                  </a:spcAft>
                  <a:defRPr/>
                </a:pPr>
                <a:r>
                  <a:rPr lang="en-US" b="1" kern="0" dirty="0">
                    <a:latin typeface="Segoe UI Light" pitchFamily="34" charset="0"/>
                  </a:rPr>
                  <a:t>Replica</a:t>
                </a:r>
              </a:p>
            </p:txBody>
          </p:sp>
          <p:cxnSp>
            <p:nvCxnSpPr>
              <p:cNvPr id="42" name="Elbow Connector 41"/>
              <p:cNvCxnSpPr/>
              <p:nvPr/>
            </p:nvCxnSpPr>
            <p:spPr>
              <a:xfrm flipV="1">
                <a:off x="4418012" y="4953000"/>
                <a:ext cx="1072443" cy="3558"/>
              </a:xfrm>
              <a:prstGeom prst="bentConnector3">
                <a:avLst>
                  <a:gd name="adj1" fmla="val 50000"/>
                </a:avLst>
              </a:prstGeom>
              <a:ln w="57150" cmpd="sng">
                <a:solidFill>
                  <a:schemeClr val="accent4"/>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sp>
          <p:nvSpPr>
            <p:cNvPr id="43" name="Pentagon 42"/>
            <p:cNvSpPr/>
            <p:nvPr/>
          </p:nvSpPr>
          <p:spPr bwMode="auto">
            <a:xfrm>
              <a:off x="3345383" y="4220998"/>
              <a:ext cx="1076083" cy="604922"/>
            </a:xfrm>
            <a:prstGeom prst="homePlate">
              <a:avLst>
                <a:gd name="adj" fmla="val 0"/>
              </a:avLst>
            </a:prstGeom>
            <a:noFill/>
            <a:ln w="9525"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895908" fontAlgn="base">
                <a:lnSpc>
                  <a:spcPct val="90000"/>
                </a:lnSpc>
                <a:spcBef>
                  <a:spcPct val="0"/>
                </a:spcBef>
                <a:spcAft>
                  <a:spcPct val="0"/>
                </a:spcAft>
                <a:defRPr/>
              </a:pPr>
              <a:r>
                <a:rPr lang="en-US" b="1" kern="0" dirty="0">
                  <a:latin typeface="Segoe UI Light" pitchFamily="34" charset="0"/>
                </a:rPr>
                <a:t>Primary</a:t>
              </a:r>
            </a:p>
          </p:txBody>
        </p:sp>
      </p:grpSp>
    </p:spTree>
    <p:extLst>
      <p:ext uri="{BB962C8B-B14F-4D97-AF65-F5344CB8AC3E}">
        <p14:creationId xmlns:p14="http://schemas.microsoft.com/office/powerpoint/2010/main" val="17941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17277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25839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2008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605897" y="1524000"/>
            <a:ext cx="8325664"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62" name="Rectangle 61"/>
          <p:cNvSpPr/>
          <p:nvPr/>
        </p:nvSpPr>
        <p:spPr>
          <a:xfrm>
            <a:off x="1053995" y="1685050"/>
            <a:ext cx="186602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On Premises</a:t>
            </a:r>
          </a:p>
        </p:txBody>
      </p:sp>
      <p:sp>
        <p:nvSpPr>
          <p:cNvPr id="63" name="TextBox 52"/>
          <p:cNvSpPr txBox="1"/>
          <p:nvPr/>
        </p:nvSpPr>
        <p:spPr>
          <a:xfrm>
            <a:off x="728530" y="2724959"/>
            <a:ext cx="400110" cy="3039357"/>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resilient and manage</a:t>
            </a:r>
          </a:p>
        </p:txBody>
      </p:sp>
      <p:sp>
        <p:nvSpPr>
          <p:cNvPr id="64" name="Rectangle 63"/>
          <p:cNvSpPr/>
          <p:nvPr/>
        </p:nvSpPr>
        <p:spPr>
          <a:xfrm>
            <a:off x="3828060" y="1679022"/>
            <a:ext cx="2592732"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Infrastructure</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65" name="Rectangle 64"/>
          <p:cNvSpPr/>
          <p:nvPr/>
        </p:nvSpPr>
        <p:spPr>
          <a:xfrm>
            <a:off x="3978335" y="5495395"/>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66" name="Rectangle 65"/>
          <p:cNvSpPr/>
          <p:nvPr/>
        </p:nvSpPr>
        <p:spPr>
          <a:xfrm>
            <a:off x="3978335" y="504075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67" name="Rectangle 66"/>
          <p:cNvSpPr/>
          <p:nvPr/>
        </p:nvSpPr>
        <p:spPr>
          <a:xfrm>
            <a:off x="3978335" y="5950029"/>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68" name="Rectangle 67"/>
          <p:cNvSpPr/>
          <p:nvPr/>
        </p:nvSpPr>
        <p:spPr>
          <a:xfrm>
            <a:off x="3978335" y="413148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69" name="Rectangle 68"/>
          <p:cNvSpPr/>
          <p:nvPr/>
        </p:nvSpPr>
        <p:spPr>
          <a:xfrm>
            <a:off x="3978335" y="3676850"/>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70" name="Rectangle 69"/>
          <p:cNvSpPr/>
          <p:nvPr/>
        </p:nvSpPr>
        <p:spPr>
          <a:xfrm>
            <a:off x="3978335" y="4586123"/>
            <a:ext cx="1637582"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71" name="Rectangle 70"/>
          <p:cNvSpPr/>
          <p:nvPr/>
        </p:nvSpPr>
        <p:spPr>
          <a:xfrm>
            <a:off x="3978335" y="27675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72" name="Rectangle 71"/>
          <p:cNvSpPr/>
          <p:nvPr/>
        </p:nvSpPr>
        <p:spPr>
          <a:xfrm>
            <a:off x="3978335" y="23129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73" name="Rectangle 72"/>
          <p:cNvSpPr/>
          <p:nvPr/>
        </p:nvSpPr>
        <p:spPr>
          <a:xfrm>
            <a:off x="3978335" y="32222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74" name="Left Brace 73"/>
          <p:cNvSpPr/>
          <p:nvPr/>
        </p:nvSpPr>
        <p:spPr>
          <a:xfrm flipH="1">
            <a:off x="5625145" y="4545030"/>
            <a:ext cx="228508" cy="1763291"/>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5" name="TextBox 56"/>
          <p:cNvSpPr txBox="1"/>
          <p:nvPr/>
        </p:nvSpPr>
        <p:spPr>
          <a:xfrm rot="10800000" flipH="1">
            <a:off x="5798532" y="4601508"/>
            <a:ext cx="400110" cy="1691104"/>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Managed by vendor</a:t>
            </a:r>
          </a:p>
        </p:txBody>
      </p:sp>
      <p:sp>
        <p:nvSpPr>
          <p:cNvPr id="76" name="Left Brace 75"/>
          <p:cNvSpPr/>
          <p:nvPr/>
        </p:nvSpPr>
        <p:spPr>
          <a:xfrm>
            <a:off x="3792290" y="2312942"/>
            <a:ext cx="133296" cy="2199387"/>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77" name="TextBox 58"/>
          <p:cNvSpPr txBox="1"/>
          <p:nvPr/>
        </p:nvSpPr>
        <p:spPr>
          <a:xfrm>
            <a:off x="3259697" y="2597746"/>
            <a:ext cx="615553" cy="1591974"/>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scale, make </a:t>
            </a:r>
          </a:p>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resilient &amp; manage</a:t>
            </a:r>
          </a:p>
        </p:txBody>
      </p:sp>
      <p:sp>
        <p:nvSpPr>
          <p:cNvPr id="78" name="Rectangle 77"/>
          <p:cNvSpPr/>
          <p:nvPr/>
        </p:nvSpPr>
        <p:spPr>
          <a:xfrm>
            <a:off x="6414334" y="1663756"/>
            <a:ext cx="2575027" cy="639822"/>
          </a:xfrm>
          <a:prstGeom prst="rect">
            <a:avLst/>
          </a:prstGeom>
          <a:noFill/>
          <a:ln w="9525" cap="flat" cmpd="sng" algn="ctr">
            <a:noFill/>
            <a:prstDash val="solid"/>
          </a:ln>
          <a:effectLst/>
        </p:spPr>
        <p:txBody>
          <a:bodyPr t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Platform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79" name="Left Brace 78"/>
          <p:cNvSpPr/>
          <p:nvPr/>
        </p:nvSpPr>
        <p:spPr>
          <a:xfrm flipH="1">
            <a:off x="8172237" y="3217451"/>
            <a:ext cx="209495" cy="3121692"/>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0" name="TextBox 54"/>
          <p:cNvSpPr txBox="1"/>
          <p:nvPr/>
        </p:nvSpPr>
        <p:spPr>
          <a:xfrm rot="10800000" flipH="1">
            <a:off x="8301098" y="3801663"/>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81" name="Left Brace 80"/>
          <p:cNvSpPr/>
          <p:nvPr/>
        </p:nvSpPr>
        <p:spPr>
          <a:xfrm>
            <a:off x="6363637" y="2293899"/>
            <a:ext cx="152338" cy="84738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82" name="TextBox 60"/>
          <p:cNvSpPr txBox="1"/>
          <p:nvPr/>
        </p:nvSpPr>
        <p:spPr>
          <a:xfrm>
            <a:off x="6020785" y="2321077"/>
            <a:ext cx="400110" cy="1070421"/>
          </a:xfrm>
          <a:prstGeom prst="rect">
            <a:avLst/>
          </a:prstGeom>
          <a:noFill/>
        </p:spPr>
        <p:txBody>
          <a:bodyPr vert="vert270"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You manage</a:t>
            </a:r>
          </a:p>
        </p:txBody>
      </p:sp>
      <p:sp>
        <p:nvSpPr>
          <p:cNvPr id="83" name="Rectangle 82"/>
          <p:cNvSpPr/>
          <p:nvPr/>
        </p:nvSpPr>
        <p:spPr>
          <a:xfrm>
            <a:off x="6525399" y="549539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84" name="Rectangle 83"/>
          <p:cNvSpPr/>
          <p:nvPr/>
        </p:nvSpPr>
        <p:spPr>
          <a:xfrm>
            <a:off x="6525399" y="504075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85" name="Rectangle 84"/>
          <p:cNvSpPr/>
          <p:nvPr/>
        </p:nvSpPr>
        <p:spPr>
          <a:xfrm>
            <a:off x="6525399" y="595002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86" name="Rectangle 85"/>
          <p:cNvSpPr/>
          <p:nvPr/>
        </p:nvSpPr>
        <p:spPr>
          <a:xfrm>
            <a:off x="6525399" y="413148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87" name="Rectangle 86"/>
          <p:cNvSpPr/>
          <p:nvPr/>
        </p:nvSpPr>
        <p:spPr>
          <a:xfrm>
            <a:off x="6525399" y="367684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88" name="Rectangle 87"/>
          <p:cNvSpPr/>
          <p:nvPr/>
        </p:nvSpPr>
        <p:spPr>
          <a:xfrm>
            <a:off x="6525399" y="458612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89" name="Rectangle 88"/>
          <p:cNvSpPr/>
          <p:nvPr/>
        </p:nvSpPr>
        <p:spPr>
          <a:xfrm>
            <a:off x="6525399" y="2312942"/>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90" name="Rectangle 89"/>
          <p:cNvSpPr/>
          <p:nvPr/>
        </p:nvSpPr>
        <p:spPr>
          <a:xfrm>
            <a:off x="6525399" y="322221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91" name="Rectangle 90"/>
          <p:cNvSpPr/>
          <p:nvPr/>
        </p:nvSpPr>
        <p:spPr>
          <a:xfrm>
            <a:off x="6525399" y="2767578"/>
            <a:ext cx="1637581"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92" name="Rectangle 91"/>
          <p:cNvSpPr/>
          <p:nvPr/>
        </p:nvSpPr>
        <p:spPr>
          <a:xfrm>
            <a:off x="883611" y="1008479"/>
            <a:ext cx="7827027"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Hosting models</a:t>
            </a:r>
          </a:p>
        </p:txBody>
      </p:sp>
      <p:sp>
        <p:nvSpPr>
          <p:cNvPr id="93" name="Rectangle 92"/>
          <p:cNvSpPr/>
          <p:nvPr/>
        </p:nvSpPr>
        <p:spPr bwMode="auto">
          <a:xfrm>
            <a:off x="9158638" y="1523999"/>
            <a:ext cx="2658029" cy="4815144"/>
          </a:xfrm>
          <a:prstGeom prst="rect">
            <a:avLst/>
          </a:prstGeom>
          <a:noFill/>
          <a:ln>
            <a:solidFill>
              <a:schemeClr val="bg1">
                <a:lumMod val="8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6144" tIns="38072" rIns="76144" bIns="38072" numCol="1" rtlCol="0" anchor="ctr" anchorCtr="0" compatLnSpc="1">
            <a:prstTxWarp prst="textNoShape">
              <a:avLst/>
            </a:prstTxWarp>
          </a:bodyPr>
          <a:lstStyle/>
          <a:p>
            <a:pPr algn="ctr" defTabSz="761162"/>
            <a:endParaRPr lang="en-US" sz="1500" dirty="0">
              <a:gradFill>
                <a:gsLst>
                  <a:gs pos="0">
                    <a:srgbClr val="FFFFFF"/>
                  </a:gs>
                  <a:gs pos="100000">
                    <a:srgbClr val="FFFFFF"/>
                  </a:gs>
                </a:gsLst>
                <a:lin ang="5400000" scaled="0"/>
              </a:gradFill>
            </a:endParaRPr>
          </a:p>
        </p:txBody>
      </p:sp>
      <p:sp>
        <p:nvSpPr>
          <p:cNvPr id="94" name="Rectangle 93"/>
          <p:cNvSpPr/>
          <p:nvPr/>
        </p:nvSpPr>
        <p:spPr>
          <a:xfrm>
            <a:off x="9283839" y="1685050"/>
            <a:ext cx="2429613" cy="639822"/>
          </a:xfrm>
          <a:prstGeom prst="rect">
            <a:avLst/>
          </a:prstGeom>
          <a:noFill/>
          <a:ln w="9525" cap="flat" cmpd="sng" algn="ctr">
            <a:noFill/>
            <a:prstDash val="solid"/>
          </a:ln>
          <a:effectLst/>
        </p:spPr>
        <p:txBody>
          <a:bodyPr lIns="76149" tIns="0" rIns="76149"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defTabSz="1218098" fontAlgn="base">
              <a:spcAft>
                <a:spcPct val="0"/>
              </a:spcAft>
            </a:pPr>
            <a:r>
              <a:rPr lang="en-US" sz="1799" dirty="0">
                <a:solidFill>
                  <a:schemeClr val="bg1"/>
                </a:solidFill>
                <a:latin typeface="Segoe UI Light" panose="020B0502040204020203" pitchFamily="34" charset="0"/>
                <a:ea typeface="+mj-ea"/>
                <a:cs typeface="Segoe UI Light" panose="020B0502040204020203" pitchFamily="34" charset="0"/>
              </a:rPr>
              <a:t>Software</a:t>
            </a:r>
            <a:r>
              <a:rPr lang="en-US" sz="1999" dirty="0">
                <a:solidFill>
                  <a:schemeClr val="bg1"/>
                </a:solidFill>
                <a:latin typeface="Segoe UI Light" panose="020B0502040204020203" pitchFamily="34" charset="0"/>
                <a:ea typeface="+mj-ea"/>
                <a:cs typeface="Segoe UI Light" panose="020B0502040204020203" pitchFamily="34" charset="0"/>
              </a:rPr>
              <a:t> </a:t>
            </a:r>
          </a:p>
          <a:p>
            <a:pPr marL="0" lvl="1" defTabSz="1218098" fontAlgn="base">
              <a:spcAft>
                <a:spcPct val="0"/>
              </a:spcAft>
            </a:pPr>
            <a:r>
              <a:rPr lang="en-US" sz="1600" dirty="0">
                <a:solidFill>
                  <a:schemeClr val="bg1"/>
                </a:solidFill>
                <a:latin typeface="Segoe UI Light" panose="020B0502040204020203" pitchFamily="34" charset="0"/>
                <a:ea typeface="+mj-ea"/>
                <a:cs typeface="Segoe UI Light" panose="020B0502040204020203" pitchFamily="34" charset="0"/>
              </a:rPr>
              <a:t>(as a Service)</a:t>
            </a:r>
          </a:p>
        </p:txBody>
      </p:sp>
      <p:sp>
        <p:nvSpPr>
          <p:cNvPr id="95" name="Rectangle 94"/>
          <p:cNvSpPr/>
          <p:nvPr/>
        </p:nvSpPr>
        <p:spPr>
          <a:xfrm>
            <a:off x="9300492" y="5495392"/>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96" name="Rectangle 95"/>
          <p:cNvSpPr/>
          <p:nvPr/>
        </p:nvSpPr>
        <p:spPr>
          <a:xfrm>
            <a:off x="9300492" y="504075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97" name="Rectangle 96"/>
          <p:cNvSpPr/>
          <p:nvPr/>
        </p:nvSpPr>
        <p:spPr>
          <a:xfrm>
            <a:off x="9300492" y="5950026"/>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98" name="Rectangle 97"/>
          <p:cNvSpPr/>
          <p:nvPr/>
        </p:nvSpPr>
        <p:spPr>
          <a:xfrm>
            <a:off x="9300492" y="4131484"/>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99" name="Rectangle 98"/>
          <p:cNvSpPr/>
          <p:nvPr/>
        </p:nvSpPr>
        <p:spPr>
          <a:xfrm>
            <a:off x="9300492" y="3676847"/>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00" name="Rectangle 99"/>
          <p:cNvSpPr/>
          <p:nvPr/>
        </p:nvSpPr>
        <p:spPr>
          <a:xfrm>
            <a:off x="9300492" y="4586118"/>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01" name="Rectangle 100"/>
          <p:cNvSpPr/>
          <p:nvPr/>
        </p:nvSpPr>
        <p:spPr>
          <a:xfrm>
            <a:off x="9300492" y="2312939"/>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Applications</a:t>
            </a:r>
          </a:p>
        </p:txBody>
      </p:sp>
      <p:sp>
        <p:nvSpPr>
          <p:cNvPr id="102" name="Rectangle 101"/>
          <p:cNvSpPr/>
          <p:nvPr/>
        </p:nvSpPr>
        <p:spPr>
          <a:xfrm>
            <a:off x="9300492" y="3222211"/>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03" name="Rectangle 102"/>
          <p:cNvSpPr/>
          <p:nvPr/>
        </p:nvSpPr>
        <p:spPr>
          <a:xfrm>
            <a:off x="9300492" y="2767575"/>
            <a:ext cx="1637581" cy="380847"/>
          </a:xfrm>
          <a:prstGeom prst="rect">
            <a:avLst/>
          </a:prstGeom>
          <a:solidFill>
            <a:srgbClr val="00B294"/>
          </a:solidFill>
          <a:ln w="9525" cap="flat" cmpd="sng" algn="ctr">
            <a:noFill/>
            <a:prstDash val="solid"/>
          </a:ln>
          <a:effectLst/>
        </p:spPr>
        <p:txBody>
          <a:bodyPr lIns="0" rIns="0" rtlCol="0" anchor="ctr" anchorCtr="0"/>
          <a:lstStyle/>
          <a:p>
            <a:pPr algn="ctr" defTabSz="1218198"/>
            <a:r>
              <a:rPr lang="en-US" sz="1300" dirty="0">
                <a:solidFill>
                  <a:schemeClr val="bg1">
                    <a:alpha val="99000"/>
                  </a:scheme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04" name="Rectangle 103"/>
          <p:cNvSpPr/>
          <p:nvPr/>
        </p:nvSpPr>
        <p:spPr>
          <a:xfrm>
            <a:off x="8931562" y="1020811"/>
            <a:ext cx="2866042" cy="639822"/>
          </a:xfrm>
          <a:prstGeom prst="rect">
            <a:avLst/>
          </a:prstGeom>
          <a:noFill/>
          <a:ln w="9525" cap="flat" cmpd="sng" algn="ctr">
            <a:noFill/>
            <a:prstDash val="solid"/>
          </a:ln>
          <a:effectLst/>
        </p:spPr>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1" algn="ctr" defTabSz="1218098" fontAlgn="base">
              <a:spcAft>
                <a:spcPct val="0"/>
              </a:spcAft>
            </a:pPr>
            <a:r>
              <a:rPr lang="en-US" sz="2599" b="1" dirty="0">
                <a:solidFill>
                  <a:schemeClr val="bg1"/>
                </a:solidFill>
                <a:latin typeface="Segoe UI Light" panose="020B0502040204020203" pitchFamily="34" charset="0"/>
                <a:ea typeface="+mj-ea"/>
                <a:cs typeface="Segoe UI Light" panose="020B0502040204020203" pitchFamily="34" charset="0"/>
              </a:rPr>
              <a:t>Business model</a:t>
            </a:r>
          </a:p>
        </p:txBody>
      </p:sp>
      <p:sp>
        <p:nvSpPr>
          <p:cNvPr id="105" name="Rectangle 104"/>
          <p:cNvSpPr/>
          <p:nvPr/>
        </p:nvSpPr>
        <p:spPr>
          <a:xfrm>
            <a:off x="1425755" y="5488251"/>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Storage</a:t>
            </a:r>
          </a:p>
        </p:txBody>
      </p:sp>
      <p:sp>
        <p:nvSpPr>
          <p:cNvPr id="106" name="Rectangle 105"/>
          <p:cNvSpPr/>
          <p:nvPr/>
        </p:nvSpPr>
        <p:spPr>
          <a:xfrm>
            <a:off x="1425755" y="503361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Servers</a:t>
            </a:r>
          </a:p>
        </p:txBody>
      </p:sp>
      <p:sp>
        <p:nvSpPr>
          <p:cNvPr id="107" name="Rectangle 106"/>
          <p:cNvSpPr/>
          <p:nvPr/>
        </p:nvSpPr>
        <p:spPr>
          <a:xfrm>
            <a:off x="1425755" y="594288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Networking</a:t>
            </a:r>
          </a:p>
        </p:txBody>
      </p:sp>
      <p:sp>
        <p:nvSpPr>
          <p:cNvPr id="108" name="Rectangle 107"/>
          <p:cNvSpPr/>
          <p:nvPr/>
        </p:nvSpPr>
        <p:spPr>
          <a:xfrm>
            <a:off x="1425755" y="4124343"/>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O/S</a:t>
            </a:r>
          </a:p>
        </p:txBody>
      </p:sp>
      <p:sp>
        <p:nvSpPr>
          <p:cNvPr id="109" name="Rectangle 108"/>
          <p:cNvSpPr/>
          <p:nvPr/>
        </p:nvSpPr>
        <p:spPr>
          <a:xfrm>
            <a:off x="1425755" y="3669707"/>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Middleware</a:t>
            </a:r>
          </a:p>
        </p:txBody>
      </p:sp>
      <p:sp>
        <p:nvSpPr>
          <p:cNvPr id="110" name="Rectangle 109"/>
          <p:cNvSpPr/>
          <p:nvPr/>
        </p:nvSpPr>
        <p:spPr>
          <a:xfrm>
            <a:off x="1425755" y="4578979"/>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Virtualization</a:t>
            </a:r>
          </a:p>
        </p:txBody>
      </p:sp>
      <p:sp>
        <p:nvSpPr>
          <p:cNvPr id="111" name="Rectangle 110"/>
          <p:cNvSpPr/>
          <p:nvPr/>
        </p:nvSpPr>
        <p:spPr>
          <a:xfrm>
            <a:off x="1425755" y="2760435"/>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Data</a:t>
            </a:r>
          </a:p>
        </p:txBody>
      </p:sp>
      <p:sp>
        <p:nvSpPr>
          <p:cNvPr id="112" name="Rectangle 111"/>
          <p:cNvSpPr/>
          <p:nvPr/>
        </p:nvSpPr>
        <p:spPr>
          <a:xfrm>
            <a:off x="1425755" y="2305798"/>
            <a:ext cx="1637582" cy="380847"/>
          </a:xfrm>
          <a:prstGeom prst="rect">
            <a:avLst/>
          </a:prstGeom>
          <a:solidFill>
            <a:srgbClr val="68217A"/>
          </a:solidFill>
          <a:ln w="9525" cap="flat" cmpd="sng" algn="ctr">
            <a:noFill/>
            <a:prstDash val="solid"/>
          </a:ln>
          <a:effectLst/>
        </p:spPr>
        <p:txBody>
          <a:bodyPr rtlCol="0" anchor="ctr" anchorCtr="0"/>
          <a:lstStyle/>
          <a:p>
            <a:pPr marL="0" lvl="1" algn="ctr" defTabSz="1218098" fontAlgn="base">
              <a:spcAft>
                <a:spcPct val="0"/>
              </a:spcAft>
            </a:pPr>
            <a:r>
              <a:rPr lang="en-US" sz="1300" dirty="0">
                <a:solidFill>
                  <a:schemeClr val="bg1"/>
                </a:solidFill>
                <a:latin typeface="Segoe UI" panose="020B0502040204020203" pitchFamily="34" charset="0"/>
                <a:ea typeface="+mj-ea"/>
                <a:cs typeface="Segoe UI" panose="020B0502040204020203" pitchFamily="34" charset="0"/>
              </a:rPr>
              <a:t>Applications</a:t>
            </a:r>
          </a:p>
        </p:txBody>
      </p:sp>
      <p:sp>
        <p:nvSpPr>
          <p:cNvPr id="113" name="Rectangle 112"/>
          <p:cNvSpPr/>
          <p:nvPr/>
        </p:nvSpPr>
        <p:spPr>
          <a:xfrm>
            <a:off x="1425755" y="3215072"/>
            <a:ext cx="1637582" cy="380847"/>
          </a:xfrm>
          <a:prstGeom prst="rect">
            <a:avLst/>
          </a:prstGeom>
          <a:solidFill>
            <a:srgbClr val="68217A"/>
          </a:solidFill>
          <a:ln w="9525" cap="flat" cmpd="sng" algn="ctr">
            <a:noFill/>
            <a:prstDash val="solid"/>
          </a:ln>
          <a:effectLst/>
        </p:spPr>
        <p:txBody>
          <a:bodyPr rtlCol="0" anchor="ctr" anchorCtr="0"/>
          <a:lstStyle/>
          <a:p>
            <a:pPr algn="ctr" defTabSz="1218198"/>
            <a:r>
              <a:rPr lang="en-US" sz="1300" dirty="0">
                <a:solidFill>
                  <a:srgbClr val="FFFFFF">
                    <a:alpha val="99000"/>
                  </a:srgbClr>
                </a:solidFill>
                <a:latin typeface="Segoe UI" panose="020B0502040204020203" pitchFamily="34" charset="0"/>
                <a:ea typeface="Segoe UI" panose="020B0502040204020203" pitchFamily="34" charset="0"/>
                <a:cs typeface="Segoe UI" panose="020B0502040204020203" pitchFamily="34" charset="0"/>
              </a:rPr>
              <a:t>Runtime</a:t>
            </a:r>
          </a:p>
        </p:txBody>
      </p:sp>
      <p:sp>
        <p:nvSpPr>
          <p:cNvPr id="114" name="Left Brace 113"/>
          <p:cNvSpPr/>
          <p:nvPr/>
        </p:nvSpPr>
        <p:spPr>
          <a:xfrm>
            <a:off x="1176621" y="23057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115" name="TextBox 54"/>
          <p:cNvSpPr txBox="1"/>
          <p:nvPr/>
        </p:nvSpPr>
        <p:spPr>
          <a:xfrm rot="10800000" flipH="1">
            <a:off x="11201194" y="3280312"/>
            <a:ext cx="615553" cy="1987659"/>
          </a:xfrm>
          <a:prstGeom prst="rect">
            <a:avLst/>
          </a:prstGeom>
          <a:noFill/>
        </p:spPr>
        <p:txBody>
          <a:bodyPr vert="eaVert"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1218098" fontAlgn="base">
              <a:spcAft>
                <a:spcPct val="0"/>
              </a:spcAft>
            </a:pPr>
            <a:r>
              <a:rPr lang="en-US" sz="1400" dirty="0">
                <a:solidFill>
                  <a:schemeClr val="bg1"/>
                </a:solidFill>
                <a:latin typeface="Segoe UI" panose="020B0502040204020203" pitchFamily="34" charset="0"/>
                <a:ea typeface="+mj-ea"/>
                <a:cs typeface="Segoe UI" panose="020B0502040204020203" pitchFamily="34" charset="0"/>
              </a:rPr>
              <a:t>Scale, resilience and </a:t>
            </a:r>
            <a:br>
              <a:rPr lang="en-US" sz="1400" dirty="0">
                <a:solidFill>
                  <a:schemeClr val="bg1"/>
                </a:solidFill>
                <a:latin typeface="Segoe UI" panose="020B0502040204020203" pitchFamily="34" charset="0"/>
                <a:ea typeface="+mj-ea"/>
                <a:cs typeface="Segoe UI" panose="020B0502040204020203" pitchFamily="34" charset="0"/>
              </a:rPr>
            </a:br>
            <a:r>
              <a:rPr lang="en-US" sz="1400" dirty="0">
                <a:solidFill>
                  <a:schemeClr val="bg1"/>
                </a:solidFill>
                <a:latin typeface="Segoe UI" panose="020B0502040204020203" pitchFamily="34" charset="0"/>
                <a:ea typeface="+mj-ea"/>
                <a:cs typeface="Segoe UI" panose="020B0502040204020203" pitchFamily="34" charset="0"/>
              </a:rPr>
              <a:t>management by vendor</a:t>
            </a:r>
          </a:p>
        </p:txBody>
      </p:sp>
      <p:sp>
        <p:nvSpPr>
          <p:cNvPr id="116" name="Left Brace 115"/>
          <p:cNvSpPr/>
          <p:nvPr/>
        </p:nvSpPr>
        <p:spPr>
          <a:xfrm flipH="1">
            <a:off x="10967683" y="2305998"/>
            <a:ext cx="243513" cy="4017934"/>
          </a:xfrm>
          <a:prstGeom prst="leftBrace">
            <a:avLst>
              <a:gd name="adj1" fmla="val 0"/>
              <a:gd name="adj2" fmla="val 50000"/>
            </a:avLst>
          </a:prstGeom>
          <a:noFill/>
          <a:ln w="19050" cap="flat" cmpd="sng" algn="ctr">
            <a:solidFill>
              <a:schemeClr val="tx1">
                <a:lumMod val="50000"/>
                <a:lumOff val="50000"/>
              </a:schemeClr>
            </a:solidFill>
            <a:prstDash val="solid"/>
          </a:ln>
          <a:effectLst/>
        </p:spPr>
        <p:txBody>
          <a:bodyPr rtlCol="0" anchor="ctr"/>
          <a:lstStyle/>
          <a:p>
            <a:pPr algn="ctr" defTabSz="1218198"/>
            <a:endParaRPr lang="en-US" sz="1799" dirty="0">
              <a:solidFill>
                <a:schemeClr val="bg1"/>
              </a:solidFill>
              <a:ea typeface="Segoe UI" pitchFamily="34" charset="0"/>
              <a:cs typeface="Segoe UI" pitchFamily="34" charset="0"/>
            </a:endParaRPr>
          </a:p>
        </p:txBody>
      </p:sp>
      <p:sp>
        <p:nvSpPr>
          <p:cNvPr id="3" name="Title 2"/>
          <p:cNvSpPr>
            <a:spLocks noGrp="1"/>
          </p:cNvSpPr>
          <p:nvPr>
            <p:ph type="title"/>
          </p:nvPr>
        </p:nvSpPr>
        <p:spPr/>
        <p:txBody>
          <a:bodyPr/>
          <a:lstStyle/>
          <a:p>
            <a:r>
              <a:rPr lang="en-US" dirty="0"/>
              <a:t>Why the cloud?</a:t>
            </a:r>
            <a:br>
              <a:rPr lang="en-US" dirty="0"/>
            </a:br>
            <a:endParaRPr lang="en-US" dirty="0"/>
          </a:p>
        </p:txBody>
      </p:sp>
    </p:spTree>
    <p:extLst>
      <p:ext uri="{BB962C8B-B14F-4D97-AF65-F5344CB8AC3E}">
        <p14:creationId xmlns:p14="http://schemas.microsoft.com/office/powerpoint/2010/main" val="394815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4" y="1142367"/>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HDInsight: Big Data with Hadoop</a:t>
            </a:r>
          </a:p>
        </p:txBody>
      </p:sp>
      <p:sp>
        <p:nvSpPr>
          <p:cNvPr id="4" name="TextBox 3"/>
          <p:cNvSpPr txBox="1"/>
          <p:nvPr/>
        </p:nvSpPr>
        <p:spPr>
          <a:xfrm>
            <a:off x="536575" y="6019800"/>
            <a:ext cx="777302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https://azure.microsoft.com/en-us/services/hdinsight/</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42194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Develop:</a:t>
            </a:r>
          </a:p>
          <a:p>
            <a:pPr marL="342900" indent="-342900">
              <a:lnSpc>
                <a:spcPct val="90000"/>
              </a:lnSpc>
              <a:spcAft>
                <a:spcPts val="600"/>
              </a:spcAft>
              <a:buFont typeface="Arial" panose="020B0604020202020204" pitchFamily="34" charset="0"/>
              <a:buChar char="•"/>
            </a:pPr>
            <a:r>
              <a:rPr lang="en-US" sz="2400" dirty="0">
                <a:solidFill>
                  <a:schemeClr val="bg1"/>
                </a:solidFill>
              </a:rPr>
              <a:t>Java</a:t>
            </a:r>
          </a:p>
          <a:p>
            <a:pPr marL="342900" indent="-342900">
              <a:lnSpc>
                <a:spcPct val="90000"/>
              </a:lnSpc>
              <a:spcAft>
                <a:spcPts val="600"/>
              </a:spcAft>
              <a:buFont typeface="Arial" panose="020B0604020202020204" pitchFamily="34" charset="0"/>
              <a:buChar char="•"/>
            </a:pPr>
            <a:r>
              <a:rPr lang="en-US" sz="2400" dirty="0">
                <a:solidFill>
                  <a:schemeClr val="bg1"/>
                </a:solidFill>
              </a:rPr>
              <a:t>.NET</a:t>
            </a:r>
          </a:p>
          <a:p>
            <a:pPr marL="342900" indent="-342900">
              <a:lnSpc>
                <a:spcPct val="90000"/>
              </a:lnSpc>
              <a:spcAft>
                <a:spcPts val="600"/>
              </a:spcAft>
              <a:buFont typeface="Arial" panose="020B0604020202020204" pitchFamily="34" charset="0"/>
              <a:buChar char="•"/>
            </a:pPr>
            <a:r>
              <a:rPr lang="en-US" sz="2400" dirty="0">
                <a:solidFill>
                  <a:schemeClr val="bg1"/>
                </a:solidFill>
              </a:rPr>
              <a:t>… and more!</a:t>
            </a:r>
          </a:p>
        </p:txBody>
      </p:sp>
      <p:sp>
        <p:nvSpPr>
          <p:cNvPr id="7" name="TextBox 6"/>
          <p:cNvSpPr txBox="1"/>
          <p:nvPr/>
        </p:nvSpPr>
        <p:spPr>
          <a:xfrm>
            <a:off x="9422299" y="3469262"/>
            <a:ext cx="1967526" cy="1446550"/>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p:txBody>
      </p:sp>
    </p:spTree>
    <p:extLst>
      <p:ext uri="{BB962C8B-B14F-4D97-AF65-F5344CB8AC3E}">
        <p14:creationId xmlns:p14="http://schemas.microsoft.com/office/powerpoint/2010/main" val="3397531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6573" y="1151584"/>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Machine Learning (Predictive Analytics)</a:t>
            </a:r>
          </a:p>
        </p:txBody>
      </p:sp>
      <p:sp>
        <p:nvSpPr>
          <p:cNvPr id="4" name="TextBox 3"/>
          <p:cNvSpPr txBox="1"/>
          <p:nvPr/>
        </p:nvSpPr>
        <p:spPr>
          <a:xfrm>
            <a:off x="536575" y="6019800"/>
            <a:ext cx="87951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https://azure.microsoft.com/en-us/services/machine-learning/</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1702197"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Features:</a:t>
            </a:r>
          </a:p>
          <a:p>
            <a:pPr marL="342900" indent="-342900">
              <a:lnSpc>
                <a:spcPct val="90000"/>
              </a:lnSpc>
              <a:spcAft>
                <a:spcPts val="600"/>
              </a:spcAft>
              <a:buFont typeface="Arial" panose="020B0604020202020204" pitchFamily="34" charset="0"/>
              <a:buChar char="•"/>
            </a:pPr>
            <a:r>
              <a:rPr lang="en-US" sz="2400" dirty="0">
                <a:solidFill>
                  <a:schemeClr val="bg1"/>
                </a:solidFill>
              </a:rPr>
              <a:t>Model</a:t>
            </a:r>
          </a:p>
          <a:p>
            <a:pPr marL="342900" indent="-342900">
              <a:lnSpc>
                <a:spcPct val="90000"/>
              </a:lnSpc>
              <a:spcAft>
                <a:spcPts val="600"/>
              </a:spcAft>
              <a:buFont typeface="Arial" panose="020B0604020202020204" pitchFamily="34" charset="0"/>
              <a:buChar char="•"/>
            </a:pPr>
            <a:r>
              <a:rPr lang="en-US" sz="2400" dirty="0">
                <a:solidFill>
                  <a:schemeClr val="bg1"/>
                </a:solidFill>
              </a:rPr>
              <a:t>Deploy</a:t>
            </a:r>
          </a:p>
          <a:p>
            <a:pPr marL="342900" indent="-342900">
              <a:lnSpc>
                <a:spcPct val="90000"/>
              </a:lnSpc>
              <a:spcAft>
                <a:spcPts val="600"/>
              </a:spcAft>
              <a:buFont typeface="Arial" panose="020B0604020202020204" pitchFamily="34" charset="0"/>
              <a:buChar char="•"/>
            </a:pPr>
            <a:r>
              <a:rPr lang="en-US" sz="2400" dirty="0">
                <a:solidFill>
                  <a:schemeClr val="bg1"/>
                </a:solidFill>
              </a:rPr>
              <a:t>Expand</a:t>
            </a:r>
          </a:p>
        </p:txBody>
      </p:sp>
    </p:spTree>
    <p:extLst>
      <p:ext uri="{BB962C8B-B14F-4D97-AF65-F5344CB8AC3E}">
        <p14:creationId xmlns:p14="http://schemas.microsoft.com/office/powerpoint/2010/main" val="76492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
          <p:cNvSpPr txBox="1">
            <a:spLocks/>
          </p:cNvSpPr>
          <p:nvPr/>
        </p:nvSpPr>
        <p:spPr>
          <a:xfrm>
            <a:off x="269169" y="1189177"/>
            <a:ext cx="11650488" cy="4733024"/>
          </a:xfrm>
          <a:prstGeom prst="rect">
            <a:avLst/>
          </a:prstGeom>
        </p:spPr>
        <p:txBody>
          <a:bodyPr>
            <a:normAutofit/>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r>
              <a:rPr lang="en-US" sz="3200" dirty="0"/>
              <a:t>On Demand Media Services</a:t>
            </a:r>
          </a:p>
          <a:p>
            <a:r>
              <a:rPr lang="en-US" sz="3200" dirty="0"/>
              <a:t>Video-on-demand</a:t>
            </a:r>
          </a:p>
          <a:p>
            <a:pPr lvl="1"/>
            <a:r>
              <a:rPr lang="en-US" sz="1800" dirty="0"/>
              <a:t>Ingest</a:t>
            </a:r>
          </a:p>
          <a:p>
            <a:pPr lvl="1"/>
            <a:r>
              <a:rPr lang="en-US" sz="1800" dirty="0"/>
              <a:t>Encode</a:t>
            </a:r>
          </a:p>
          <a:p>
            <a:pPr lvl="1"/>
            <a:r>
              <a:rPr lang="en-US" sz="1800" dirty="0"/>
              <a:t>Package</a:t>
            </a:r>
          </a:p>
          <a:p>
            <a:pPr lvl="1"/>
            <a:r>
              <a:rPr lang="en-US" sz="1800" dirty="0"/>
              <a:t>Encrypt</a:t>
            </a:r>
          </a:p>
          <a:p>
            <a:pPr lvl="1"/>
            <a:r>
              <a:rPr lang="en-US" sz="1800" dirty="0"/>
              <a:t>Delivery</a:t>
            </a:r>
          </a:p>
          <a:p>
            <a:r>
              <a:rPr lang="en-US" sz="3200" dirty="0"/>
              <a:t>Live Streaming Support</a:t>
            </a:r>
          </a:p>
          <a:p>
            <a:r>
              <a:rPr lang="en-US" sz="3200" dirty="0"/>
              <a:t>Office 365 Integration</a:t>
            </a:r>
          </a:p>
          <a:p>
            <a:r>
              <a:rPr lang="en-US" sz="3200" dirty="0"/>
              <a:t>Azure Media Player</a:t>
            </a:r>
          </a:p>
        </p:txBody>
      </p:sp>
      <p:sp>
        <p:nvSpPr>
          <p:cNvPr id="12" name="Title 2"/>
          <p:cNvSpPr txBox="1">
            <a:spLocks/>
          </p:cNvSpPr>
          <p:nvPr/>
        </p:nvSpPr>
        <p:spPr>
          <a:xfrm>
            <a:off x="269170" y="289511"/>
            <a:ext cx="11652805" cy="899665"/>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sz="4400"/>
              <a:t>Azure Media Services</a:t>
            </a:r>
          </a:p>
        </p:txBody>
      </p:sp>
      <p:grpSp>
        <p:nvGrpSpPr>
          <p:cNvPr id="13" name="Group 12"/>
          <p:cNvGrpSpPr/>
          <p:nvPr/>
        </p:nvGrpSpPr>
        <p:grpSpPr>
          <a:xfrm>
            <a:off x="7161211" y="1143000"/>
            <a:ext cx="4758445" cy="3192578"/>
            <a:chOff x="511759" y="377771"/>
            <a:chExt cx="8386464" cy="572834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17" b="38"/>
            <a:stretch/>
          </p:blipFill>
          <p:spPr>
            <a:xfrm>
              <a:off x="1308563" y="679579"/>
              <a:ext cx="6786037" cy="516406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759" y="377771"/>
              <a:ext cx="8386464" cy="5728341"/>
            </a:xfrm>
            <a:prstGeom prst="rect">
              <a:avLst/>
            </a:prstGeom>
          </p:spPr>
        </p:pic>
      </p:grpSp>
      <p:sp>
        <p:nvSpPr>
          <p:cNvPr id="16" name="Rectangle 15"/>
          <p:cNvSpPr/>
          <p:nvPr/>
        </p:nvSpPr>
        <p:spPr>
          <a:xfrm>
            <a:off x="7435713" y="4343400"/>
            <a:ext cx="4373699" cy="2330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1600" dirty="0">
                <a:latin typeface="+mj-lt"/>
              </a:rPr>
              <a:t>Live video encoding and streaming</a:t>
            </a:r>
          </a:p>
          <a:p>
            <a:pPr>
              <a:spcAft>
                <a:spcPts val="1200"/>
              </a:spcAft>
            </a:pPr>
            <a:r>
              <a:rPr lang="en-US" sz="1600" dirty="0">
                <a:latin typeface="+mj-lt"/>
              </a:rPr>
              <a:t>Web + Mobile</a:t>
            </a:r>
          </a:p>
          <a:p>
            <a:pPr>
              <a:spcAft>
                <a:spcPts val="1200"/>
              </a:spcAft>
            </a:pPr>
            <a:r>
              <a:rPr lang="en-US" sz="1600" dirty="0">
                <a:latin typeface="+mj-lt"/>
              </a:rPr>
              <a:t>100 million viewers</a:t>
            </a:r>
          </a:p>
          <a:p>
            <a:pPr>
              <a:spcAft>
                <a:spcPts val="1200"/>
              </a:spcAft>
            </a:pPr>
            <a:r>
              <a:rPr lang="en-US" sz="1600" dirty="0">
                <a:latin typeface="+mj-lt"/>
              </a:rPr>
              <a:t>2.1 million concurrent HD viewers during the </a:t>
            </a:r>
            <a:br>
              <a:rPr lang="en-US" sz="1600" dirty="0">
                <a:latin typeface="+mj-lt"/>
              </a:rPr>
            </a:br>
            <a:r>
              <a:rPr lang="en-US" sz="1600" dirty="0">
                <a:latin typeface="+mj-lt"/>
              </a:rPr>
              <a:t>USA vs. Canada hockey match</a:t>
            </a:r>
          </a:p>
          <a:p>
            <a:pPr>
              <a:spcAft>
                <a:spcPts val="1200"/>
              </a:spcAft>
            </a:pPr>
            <a:endParaRPr lang="en-US" sz="1200" dirty="0"/>
          </a:p>
        </p:txBody>
      </p:sp>
      <p:sp>
        <p:nvSpPr>
          <p:cNvPr id="17" name="Rectangle 16"/>
          <p:cNvSpPr/>
          <p:nvPr/>
        </p:nvSpPr>
        <p:spPr>
          <a:xfrm>
            <a:off x="7183110" y="678751"/>
            <a:ext cx="2355388" cy="369332"/>
          </a:xfrm>
          <a:prstGeom prst="rect">
            <a:avLst/>
          </a:prstGeom>
        </p:spPr>
        <p:txBody>
          <a:bodyPr wrap="none">
            <a:spAutoFit/>
          </a:bodyPr>
          <a:lstStyle/>
          <a:p>
            <a:r>
              <a:rPr lang="en-US" dirty="0">
                <a:solidFill>
                  <a:schemeClr val="bg1"/>
                </a:solidFill>
              </a:rPr>
              <a:t>Olympics NBC Sports</a:t>
            </a:r>
          </a:p>
        </p:txBody>
      </p:sp>
      <p:sp>
        <p:nvSpPr>
          <p:cNvPr id="9" name="TextBox 8"/>
          <p:cNvSpPr txBox="1"/>
          <p:nvPr/>
        </p:nvSpPr>
        <p:spPr>
          <a:xfrm>
            <a:off x="536575" y="6019800"/>
            <a:ext cx="8529130" cy="627864"/>
          </a:xfrm>
          <a:prstGeom prst="rect">
            <a:avLst/>
          </a:prstGeom>
          <a:noFill/>
        </p:spPr>
        <p:txBody>
          <a:bodyPr wrap="none" lIns="182880" tIns="146304" rIns="182880" bIns="146304" rtlCol="0">
            <a:spAutoFit/>
          </a:bodyPr>
          <a:lstStyle/>
          <a:p>
            <a:pPr>
              <a:lnSpc>
                <a:spcPct val="90000"/>
              </a:lnSpc>
              <a:spcAft>
                <a:spcPts val="600"/>
              </a:spcAft>
            </a:pPr>
            <a:r>
              <a:rPr lang="en-US" sz="2400" dirty="0">
                <a:hlinkClick r:id="rId5"/>
              </a:rPr>
              <a:t>https://azure.microsoft.com/en-us/services/media-services/</a:t>
            </a:r>
            <a:r>
              <a:rPr lang="en-US" sz="2400" dirty="0"/>
              <a:t> </a:t>
            </a:r>
            <a:endParaRPr lang="en-US" sz="24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94204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6573" y="1150643"/>
            <a:ext cx="806767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err="1"/>
              <a:t>IoT</a:t>
            </a:r>
            <a:r>
              <a:rPr lang="en-US" dirty="0"/>
              <a:t> (Internet of Things)</a:t>
            </a:r>
          </a:p>
        </p:txBody>
      </p:sp>
      <p:sp>
        <p:nvSpPr>
          <p:cNvPr id="4" name="TextBox 3"/>
          <p:cNvSpPr txBox="1"/>
          <p:nvPr/>
        </p:nvSpPr>
        <p:spPr>
          <a:xfrm>
            <a:off x="450295" y="6019800"/>
            <a:ext cx="10063717"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hlinkClick r:id="rId3"/>
              </a:rPr>
              <a:t>http://www.microsoft.com/en-us/server-cloud/internet-of-things/azure-iot-suite.aspx</a:t>
            </a:r>
            <a:r>
              <a:rPr lang="en-US" sz="2000" dirty="0">
                <a:gradFill>
                  <a:gsLst>
                    <a:gs pos="2917">
                      <a:schemeClr val="tx1"/>
                    </a:gs>
                    <a:gs pos="30000">
                      <a:schemeClr val="tx1"/>
                    </a:gs>
                  </a:gsLst>
                  <a:lin ang="5400000" scaled="0"/>
                </a:gradFill>
              </a:rPr>
              <a:t> </a:t>
            </a:r>
          </a:p>
        </p:txBody>
      </p:sp>
      <p:sp>
        <p:nvSpPr>
          <p:cNvPr id="6" name="TextBox 5"/>
          <p:cNvSpPr txBox="1"/>
          <p:nvPr/>
        </p:nvSpPr>
        <p:spPr>
          <a:xfrm>
            <a:off x="9422299" y="1152524"/>
            <a:ext cx="1888979" cy="1855893"/>
          </a:xfrm>
          <a:prstGeom prst="rect">
            <a:avLst/>
          </a:prstGeom>
          <a:noFill/>
        </p:spPr>
        <p:txBody>
          <a:bodyPr wrap="none" lIns="182880" tIns="146304" rIns="182880" bIns="146304" rtlCol="0">
            <a:spAutoFit/>
          </a:bodyPr>
          <a:lstStyle/>
          <a:p>
            <a:pPr>
              <a:lnSpc>
                <a:spcPct val="90000"/>
              </a:lnSpc>
              <a:spcAft>
                <a:spcPts val="600"/>
              </a:spcAft>
            </a:pPr>
            <a:r>
              <a:rPr lang="en-US" sz="2400" dirty="0" err="1">
                <a:solidFill>
                  <a:schemeClr val="bg1"/>
                </a:solidFill>
              </a:rPr>
              <a:t>Iot</a:t>
            </a:r>
            <a:r>
              <a:rPr lang="en-US" sz="2400" dirty="0">
                <a:solidFill>
                  <a:schemeClr val="bg1"/>
                </a:solidFill>
              </a:rPr>
              <a:t> Suite:</a:t>
            </a:r>
          </a:p>
          <a:p>
            <a:pPr marL="342900" indent="-342900">
              <a:lnSpc>
                <a:spcPct val="90000"/>
              </a:lnSpc>
              <a:spcAft>
                <a:spcPts val="600"/>
              </a:spcAft>
              <a:buFont typeface="Arial" panose="020B0604020202020204" pitchFamily="34" charset="0"/>
              <a:buChar char="•"/>
            </a:pPr>
            <a:r>
              <a:rPr lang="en-US" sz="2400" dirty="0">
                <a:solidFill>
                  <a:schemeClr val="bg1"/>
                </a:solidFill>
              </a:rPr>
              <a:t>Connect</a:t>
            </a:r>
          </a:p>
          <a:p>
            <a:pPr marL="342900" indent="-342900">
              <a:lnSpc>
                <a:spcPct val="90000"/>
              </a:lnSpc>
              <a:spcAft>
                <a:spcPts val="600"/>
              </a:spcAft>
              <a:buFont typeface="Arial" panose="020B0604020202020204" pitchFamily="34" charset="0"/>
              <a:buChar char="•"/>
            </a:pPr>
            <a:r>
              <a:rPr lang="en-US" sz="2400" dirty="0">
                <a:solidFill>
                  <a:schemeClr val="bg1"/>
                </a:solidFill>
              </a:rPr>
              <a:t>Monitor</a:t>
            </a:r>
          </a:p>
          <a:p>
            <a:pPr marL="342900" indent="-342900">
              <a:lnSpc>
                <a:spcPct val="90000"/>
              </a:lnSpc>
              <a:spcAft>
                <a:spcPts val="600"/>
              </a:spcAft>
              <a:buFont typeface="Arial" panose="020B0604020202020204" pitchFamily="34" charset="0"/>
              <a:buChar char="•"/>
            </a:pPr>
            <a:r>
              <a:rPr lang="en-US" sz="2400" dirty="0">
                <a:solidFill>
                  <a:schemeClr val="bg1"/>
                </a:solidFill>
              </a:rPr>
              <a:t>Innovate</a:t>
            </a:r>
          </a:p>
        </p:txBody>
      </p:sp>
    </p:spTree>
    <p:extLst>
      <p:ext uri="{BB962C8B-B14F-4D97-AF65-F5344CB8AC3E}">
        <p14:creationId xmlns:p14="http://schemas.microsoft.com/office/powerpoint/2010/main" val="2518200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6575" y="288925"/>
            <a:ext cx="11652250" cy="900113"/>
          </a:xfrm>
          <a:prstGeom prst="rect">
            <a:avLst/>
          </a:prstGeom>
        </p:spPr>
        <p:txBody>
          <a:bodyPr>
            <a:normAutofit/>
          </a:bodyPr>
          <a:lstStyle/>
          <a:p>
            <a:r>
              <a:rPr lang="en-US" sz="4400" dirty="0">
                <a:solidFill>
                  <a:schemeClr val="bg1"/>
                </a:solidFill>
              </a:rPr>
              <a:t>Internet of Things</a:t>
            </a:r>
          </a:p>
        </p:txBody>
      </p:sp>
      <p:sp>
        <p:nvSpPr>
          <p:cNvPr id="20" name="Text Placeholder 1"/>
          <p:cNvSpPr txBox="1">
            <a:spLocks/>
          </p:cNvSpPr>
          <p:nvPr/>
        </p:nvSpPr>
        <p:spPr>
          <a:xfrm>
            <a:off x="268857" y="4184412"/>
            <a:ext cx="6813838" cy="2341600"/>
          </a:xfrm>
          <a:prstGeom prst="rect">
            <a:avLst/>
          </a:prstGeom>
        </p:spPr>
        <p:txBody>
          <a:bodyPr vert="horz" wrap="square" lIns="143407" tIns="89629" rIns="143407" bIns="89629" rtlCol="0">
            <a:spAutoFit/>
          </a:bodyPr>
          <a:lst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600" dirty="0">
                <a:solidFill>
                  <a:schemeClr val="bg1"/>
                </a:solidFill>
              </a:rPr>
              <a:t>With Microsoft Azure </a:t>
            </a:r>
            <a:r>
              <a:rPr lang="en-US" sz="2600" dirty="0" err="1">
                <a:solidFill>
                  <a:schemeClr val="bg1"/>
                </a:solidFill>
              </a:rPr>
              <a:t>IoT</a:t>
            </a:r>
            <a:r>
              <a:rPr lang="en-US" sz="2600" dirty="0">
                <a:solidFill>
                  <a:schemeClr val="bg1"/>
                </a:solidFill>
              </a:rPr>
              <a:t> services, you can monitor assets to improve efficiencies, drive operational performance to enable innovation, and leverage advance data analytics to transform your company with new business models and revenue streams.</a:t>
            </a:r>
          </a:p>
        </p:txBody>
      </p:sp>
      <p:grpSp>
        <p:nvGrpSpPr>
          <p:cNvPr id="3" name="Group 2"/>
          <p:cNvGrpSpPr/>
          <p:nvPr/>
        </p:nvGrpSpPr>
        <p:grpSpPr>
          <a:xfrm>
            <a:off x="7618412" y="533400"/>
            <a:ext cx="4928126" cy="5471178"/>
            <a:chOff x="7643286" y="73759"/>
            <a:chExt cx="4928126" cy="5471178"/>
          </a:xfrm>
        </p:grpSpPr>
        <p:sp>
          <p:nvSpPr>
            <p:cNvPr id="4" name="Rectangle 3"/>
            <p:cNvSpPr/>
            <p:nvPr/>
          </p:nvSpPr>
          <p:spPr>
            <a:xfrm>
              <a:off x="7770812" y="73759"/>
              <a:ext cx="4800600" cy="5471178"/>
            </a:xfrm>
            <a:prstGeom prst="rect">
              <a:avLst/>
            </a:prstGeom>
          </p:spPr>
          <p:txBody>
            <a:bodyPr wrap="square">
              <a:spAutoFit/>
            </a:bodyPr>
            <a:lstStyle/>
            <a:p>
              <a:pPr lvl="1">
                <a:lnSpc>
                  <a:spcPct val="250000"/>
                </a:lnSpc>
              </a:pPr>
              <a:r>
                <a:rPr lang="en-US" sz="2400" dirty="0">
                  <a:solidFill>
                    <a:schemeClr val="bg1"/>
                  </a:solidFill>
                </a:rPr>
                <a:t>Event Hubs</a:t>
              </a:r>
            </a:p>
            <a:p>
              <a:pPr lvl="1">
                <a:lnSpc>
                  <a:spcPct val="250000"/>
                </a:lnSpc>
              </a:pPr>
              <a:r>
                <a:rPr lang="en-US" sz="2400" dirty="0">
                  <a:solidFill>
                    <a:schemeClr val="bg1"/>
                  </a:solidFill>
                </a:rPr>
                <a:t>Notification Hubs</a:t>
              </a:r>
            </a:p>
            <a:p>
              <a:pPr lvl="1">
                <a:lnSpc>
                  <a:spcPct val="250000"/>
                </a:lnSpc>
              </a:pPr>
              <a:r>
                <a:rPr lang="en-US" sz="2400" dirty="0">
                  <a:solidFill>
                    <a:schemeClr val="bg1"/>
                  </a:solidFill>
                </a:rPr>
                <a:t>Stream Analytics</a:t>
              </a:r>
            </a:p>
            <a:p>
              <a:pPr lvl="1">
                <a:lnSpc>
                  <a:spcPct val="250000"/>
                </a:lnSpc>
              </a:pPr>
              <a:r>
                <a:rPr lang="en-US" sz="2400" dirty="0">
                  <a:solidFill>
                    <a:schemeClr val="bg1"/>
                  </a:solidFill>
                </a:rPr>
                <a:t>Machine Learning</a:t>
              </a:r>
            </a:p>
            <a:p>
              <a:pPr lvl="1">
                <a:lnSpc>
                  <a:spcPct val="250000"/>
                </a:lnSpc>
              </a:pPr>
              <a:r>
                <a:rPr lang="en-US" sz="2400" dirty="0" err="1">
                  <a:solidFill>
                    <a:schemeClr val="bg1"/>
                  </a:solidFill>
                </a:rPr>
                <a:t>HDInsight</a:t>
              </a:r>
              <a:endParaRPr lang="en-US" sz="2400" dirty="0">
                <a:solidFill>
                  <a:schemeClr val="bg1"/>
                </a:solidFill>
              </a:endParaRPr>
            </a:p>
            <a:p>
              <a:pPr lvl="1">
                <a:lnSpc>
                  <a:spcPct val="250000"/>
                </a:lnSpc>
              </a:pPr>
              <a:r>
                <a:rPr lang="en-US" sz="2400" dirty="0">
                  <a:solidFill>
                    <a:schemeClr val="bg1"/>
                  </a:solidFill>
                </a:rPr>
                <a:t>Power BI for Office 365 </a:t>
              </a:r>
            </a:p>
          </p:txBody>
        </p:sp>
        <p:pic>
          <p:nvPicPr>
            <p:cNvPr id="5" name="Picture 4"/>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flipH="1">
              <a:off x="7643286" y="457200"/>
              <a:ext cx="457200" cy="457200"/>
            </a:xfrm>
            <a:prstGeom prst="rect">
              <a:avLst/>
            </a:prstGeom>
            <a:solidFill>
              <a:srgbClr val="1D4380"/>
            </a:solidFill>
          </p:spPr>
        </p:pic>
        <p:pic>
          <p:nvPicPr>
            <p:cNvPr id="6" name="Picture 5"/>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643286" y="1371600"/>
              <a:ext cx="457200" cy="457200"/>
            </a:xfrm>
            <a:prstGeom prst="rect">
              <a:avLst/>
            </a:prstGeom>
            <a:solidFill>
              <a:srgbClr val="1D4380"/>
            </a:solidFill>
          </p:spPr>
        </p:pic>
        <p:pic>
          <p:nvPicPr>
            <p:cNvPr id="7" name="Picture 6"/>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7643286" y="2286000"/>
              <a:ext cx="457200" cy="457200"/>
            </a:xfrm>
            <a:prstGeom prst="rect">
              <a:avLst/>
            </a:prstGeom>
            <a:solidFill>
              <a:srgbClr val="1D4380"/>
            </a:solidFill>
          </p:spPr>
        </p:pic>
        <p:pic>
          <p:nvPicPr>
            <p:cNvPr id="10" name="Picture 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7643286" y="3200400"/>
              <a:ext cx="457200" cy="457200"/>
            </a:xfrm>
            <a:prstGeom prst="rect">
              <a:avLst/>
            </a:prstGeom>
            <a:solidFill>
              <a:srgbClr val="1D4380"/>
            </a:solidFill>
          </p:spPr>
        </p:pic>
        <p:pic>
          <p:nvPicPr>
            <p:cNvPr id="11" name="Picture 1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7643286" y="4114800"/>
              <a:ext cx="457200" cy="457200"/>
            </a:xfrm>
            <a:prstGeom prst="rect">
              <a:avLst/>
            </a:prstGeom>
            <a:solidFill>
              <a:srgbClr val="1D4380"/>
            </a:solidFill>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3286" y="5029200"/>
              <a:ext cx="457200" cy="457200"/>
            </a:xfrm>
            <a:prstGeom prst="rect">
              <a:avLst/>
            </a:prstGeom>
          </p:spPr>
        </p:pic>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8876" y="1333077"/>
            <a:ext cx="3733800" cy="2667000"/>
          </a:xfrm>
          <a:prstGeom prst="rect">
            <a:avLst/>
          </a:prstGeom>
        </p:spPr>
      </p:pic>
    </p:spTree>
    <p:extLst>
      <p:ext uri="{BB962C8B-B14F-4D97-AF65-F5344CB8AC3E}">
        <p14:creationId xmlns:p14="http://schemas.microsoft.com/office/powerpoint/2010/main" val="2467174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112577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6575" y="1152523"/>
            <a:ext cx="8086725" cy="4867275"/>
          </a:xfrm>
          <a:prstGeom prst="rect">
            <a:avLst/>
          </a:prstGeom>
        </p:spPr>
      </p:pic>
      <p:sp>
        <p:nvSpPr>
          <p:cNvPr id="3" name="Title 2"/>
          <p:cNvSpPr txBox="1">
            <a:spLocks/>
          </p:cNvSpPr>
          <p:nvPr/>
        </p:nvSpPr>
        <p:spPr>
          <a:xfrm>
            <a:off x="536575" y="288925"/>
            <a:ext cx="11652250"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Virtual Machines</a:t>
            </a:r>
          </a:p>
        </p:txBody>
      </p:sp>
      <p:sp>
        <p:nvSpPr>
          <p:cNvPr id="4" name="TextBox 3"/>
          <p:cNvSpPr txBox="1"/>
          <p:nvPr/>
        </p:nvSpPr>
        <p:spPr>
          <a:xfrm>
            <a:off x="536575" y="6019800"/>
            <a:ext cx="87548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hlinkClick r:id="rId3"/>
              </a:rPr>
              <a:t>https://azure.microsoft.com/en-us/services/virtual-machines/</a:t>
            </a:r>
            <a:r>
              <a:rPr lang="en-US" sz="2400" dirty="0">
                <a:gradFill>
                  <a:gsLst>
                    <a:gs pos="2917">
                      <a:schemeClr val="tx1"/>
                    </a:gs>
                    <a:gs pos="30000">
                      <a:schemeClr val="tx1"/>
                    </a:gs>
                  </a:gsLst>
                  <a:lin ang="5400000" scaled="0"/>
                </a:gradFill>
              </a:rPr>
              <a:t> </a:t>
            </a:r>
          </a:p>
        </p:txBody>
      </p:sp>
      <p:sp>
        <p:nvSpPr>
          <p:cNvPr id="6" name="TextBox 5"/>
          <p:cNvSpPr txBox="1"/>
          <p:nvPr/>
        </p:nvSpPr>
        <p:spPr>
          <a:xfrm>
            <a:off x="9422299" y="1152524"/>
            <a:ext cx="2746521"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Options:</a:t>
            </a:r>
          </a:p>
          <a:p>
            <a:pPr marL="342900" indent="-342900">
              <a:lnSpc>
                <a:spcPct val="90000"/>
              </a:lnSpc>
              <a:spcAft>
                <a:spcPts val="600"/>
              </a:spcAft>
              <a:buFont typeface="Arial" panose="020B0604020202020204" pitchFamily="34" charset="0"/>
              <a:buChar char="•"/>
            </a:pPr>
            <a:r>
              <a:rPr lang="en-US" sz="2400" dirty="0">
                <a:solidFill>
                  <a:schemeClr val="bg1"/>
                </a:solidFill>
              </a:rPr>
              <a:t>Windows</a:t>
            </a:r>
          </a:p>
          <a:p>
            <a:pPr marL="342900" indent="-342900">
              <a:lnSpc>
                <a:spcPct val="90000"/>
              </a:lnSpc>
              <a:spcAft>
                <a:spcPts val="600"/>
              </a:spcAft>
              <a:buFont typeface="Arial" panose="020B0604020202020204" pitchFamily="34" charset="0"/>
              <a:buChar char="•"/>
            </a:pPr>
            <a:r>
              <a:rPr lang="en-US" sz="2400" dirty="0">
                <a:solidFill>
                  <a:schemeClr val="bg1"/>
                </a:solidFill>
              </a:rPr>
              <a:t>Linux</a:t>
            </a:r>
          </a:p>
          <a:p>
            <a:pPr marL="342900" indent="-342900">
              <a:lnSpc>
                <a:spcPct val="90000"/>
              </a:lnSpc>
              <a:spcAft>
                <a:spcPts val="600"/>
              </a:spcAft>
              <a:buFont typeface="Arial" panose="020B0604020202020204" pitchFamily="34" charset="0"/>
              <a:buChar char="•"/>
            </a:pPr>
            <a:r>
              <a:rPr lang="en-US" sz="2400" dirty="0">
                <a:solidFill>
                  <a:schemeClr val="bg1"/>
                </a:solidFill>
              </a:rPr>
              <a:t>Pre-configured</a:t>
            </a:r>
          </a:p>
        </p:txBody>
      </p:sp>
    </p:spTree>
    <p:extLst>
      <p:ext uri="{BB962C8B-B14F-4D97-AF65-F5344CB8AC3E}">
        <p14:creationId xmlns:p14="http://schemas.microsoft.com/office/powerpoint/2010/main" val="377496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1302392" y="589928"/>
            <a:ext cx="9584040" cy="4473482"/>
            <a:chOff x="625172" y="589928"/>
            <a:chExt cx="11306517" cy="5277472"/>
          </a:xfrm>
        </p:grpSpPr>
        <p:sp>
          <p:nvSpPr>
            <p:cNvPr id="39" name="Rectangle 78"/>
            <p:cNvSpPr/>
            <p:nvPr/>
          </p:nvSpPr>
          <p:spPr bwMode="auto">
            <a:xfrm>
              <a:off x="766806" y="1680708"/>
              <a:ext cx="3584461"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757282" y="589928"/>
              <a:ext cx="3594025" cy="1140392"/>
              <a:chOff x="809435" y="1961045"/>
              <a:chExt cx="3594962" cy="1140689"/>
            </a:xfrm>
          </p:grpSpPr>
          <p:sp>
            <p:nvSpPr>
              <p:cNvPr id="43" name="Rectangle 42"/>
              <p:cNvSpPr/>
              <p:nvPr/>
            </p:nvSpPr>
            <p:spPr bwMode="auto">
              <a:xfrm>
                <a:off x="809435" y="1961045"/>
                <a:ext cx="3594962" cy="988831"/>
              </a:xfrm>
              <a:prstGeom prst="rect">
                <a:avLst/>
              </a:prstGeom>
              <a:solidFill>
                <a:srgbClr val="00B294"/>
              </a:solidFill>
              <a:ln w="38100" cap="flat" cmpd="sng" algn="ctr">
                <a:no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r>
                  <a:rPr lang="en-US" sz="2400" kern="0" dirty="0">
                    <a:solidFill>
                      <a:schemeClr val="bg1"/>
                    </a:solidFill>
                    <a:latin typeface="Segoe UI Light" pitchFamily="34" charset="0"/>
                    <a:ea typeface="Segoe UI" pitchFamily="34" charset="0"/>
                    <a:cs typeface="Segoe UI" pitchFamily="34" charset="0"/>
                  </a:rPr>
                  <a:t>Getting started</a:t>
                </a:r>
              </a:p>
              <a:p>
                <a:pPr defTabSz="913650" fontAlgn="base">
                  <a:lnSpc>
                    <a:spcPct val="90000"/>
                  </a:lnSpc>
                  <a:spcBef>
                    <a:spcPct val="0"/>
                  </a:spcBef>
                  <a:spcAft>
                    <a:spcPct val="0"/>
                  </a:spcAft>
                </a:pPr>
                <a:endParaRPr lang="en-US" sz="1400" dirty="0">
                  <a:solidFill>
                    <a:schemeClr val="bg1"/>
                  </a:solidFill>
                  <a:latin typeface="Segoe UI Light" panose="020B0502040204020203" pitchFamily="34" charset="0"/>
                  <a:cs typeface="Segoe UI Light" panose="020B0502040204020203" pitchFamily="34" charset="0"/>
                </a:endParaRPr>
              </a:p>
            </p:txBody>
          </p:sp>
          <p:sp>
            <p:nvSpPr>
              <p:cNvPr id="6" name="Isosceles Triangle 5"/>
              <p:cNvSpPr/>
              <p:nvPr/>
            </p:nvSpPr>
            <p:spPr>
              <a:xfrm rot="10800000">
                <a:off x="3481592" y="2944089"/>
                <a:ext cx="390649" cy="157645"/>
              </a:xfrm>
              <a:prstGeom prst="triangle">
                <a:avLst/>
              </a:prstGeom>
              <a:solidFill>
                <a:srgbClr val="00B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grpSp>
        <p:sp>
          <p:nvSpPr>
            <p:cNvPr id="36" name="Freeform 10"/>
            <p:cNvSpPr>
              <a:spLocks noEditPoints="1"/>
            </p:cNvSpPr>
            <p:nvPr/>
          </p:nvSpPr>
          <p:spPr bwMode="black">
            <a:xfrm>
              <a:off x="1015923" y="2010004"/>
              <a:ext cx="437595" cy="261950"/>
            </a:xfrm>
            <a:custGeom>
              <a:avLst/>
              <a:gdLst>
                <a:gd name="T0" fmla="*/ 401 w 672"/>
                <a:gd name="T1" fmla="*/ 114 h 402"/>
                <a:gd name="T2" fmla="*/ 545 w 672"/>
                <a:gd name="T3" fmla="*/ 258 h 402"/>
                <a:gd name="T4" fmla="*/ 401 w 672"/>
                <a:gd name="T5" fmla="*/ 402 h 402"/>
                <a:gd name="T6" fmla="*/ 401 w 672"/>
                <a:gd name="T7" fmla="*/ 402 h 402"/>
                <a:gd name="T8" fmla="*/ 401 w 672"/>
                <a:gd name="T9" fmla="*/ 402 h 402"/>
                <a:gd name="T10" fmla="*/ 96 w 672"/>
                <a:gd name="T11" fmla="*/ 402 h 402"/>
                <a:gd name="T12" fmla="*/ 96 w 672"/>
                <a:gd name="T13" fmla="*/ 402 h 402"/>
                <a:gd name="T14" fmla="*/ 90 w 672"/>
                <a:gd name="T15" fmla="*/ 402 h 402"/>
                <a:gd name="T16" fmla="*/ 90 w 672"/>
                <a:gd name="T17" fmla="*/ 402 h 402"/>
                <a:gd name="T18" fmla="*/ 89 w 672"/>
                <a:gd name="T19" fmla="*/ 402 h 402"/>
                <a:gd name="T20" fmla="*/ 0 w 672"/>
                <a:gd name="T21" fmla="*/ 314 h 402"/>
                <a:gd name="T22" fmla="*/ 89 w 672"/>
                <a:gd name="T23" fmla="*/ 225 h 402"/>
                <a:gd name="T24" fmla="*/ 124 w 672"/>
                <a:gd name="T25" fmla="*/ 233 h 402"/>
                <a:gd name="T26" fmla="*/ 226 w 672"/>
                <a:gd name="T27" fmla="*/ 171 h 402"/>
                <a:gd name="T28" fmla="*/ 278 w 672"/>
                <a:gd name="T29" fmla="*/ 184 h 402"/>
                <a:gd name="T30" fmla="*/ 401 w 672"/>
                <a:gd name="T31" fmla="*/ 114 h 402"/>
                <a:gd name="T32" fmla="*/ 544 w 672"/>
                <a:gd name="T33" fmla="*/ 0 h 402"/>
                <a:gd name="T34" fmla="*/ 672 w 672"/>
                <a:gd name="T35" fmla="*/ 128 h 402"/>
                <a:gd name="T36" fmla="*/ 557 w 672"/>
                <a:gd name="T37" fmla="*/ 255 h 402"/>
                <a:gd name="T38" fmla="*/ 557 w 672"/>
                <a:gd name="T39" fmla="*/ 253 h 402"/>
                <a:gd name="T40" fmla="*/ 403 w 672"/>
                <a:gd name="T41" fmla="*/ 100 h 402"/>
                <a:gd name="T42" fmla="*/ 273 w 672"/>
                <a:gd name="T43" fmla="*/ 171 h 402"/>
                <a:gd name="T44" fmla="*/ 229 w 672"/>
                <a:gd name="T45" fmla="*/ 159 h 402"/>
                <a:gd name="T46" fmla="*/ 192 w 672"/>
                <a:gd name="T47" fmla="*/ 168 h 402"/>
                <a:gd name="T48" fmla="*/ 265 w 672"/>
                <a:gd name="T49" fmla="*/ 104 h 402"/>
                <a:gd name="T50" fmla="*/ 295 w 672"/>
                <a:gd name="T51" fmla="*/ 111 h 402"/>
                <a:gd name="T52" fmla="*/ 387 w 672"/>
                <a:gd name="T53" fmla="*/ 53 h 402"/>
                <a:gd name="T54" fmla="*/ 433 w 672"/>
                <a:gd name="T55" fmla="*/ 65 h 402"/>
                <a:gd name="T56" fmla="*/ 544 w 672"/>
                <a:gd name="T57"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2" h="402">
                  <a:moveTo>
                    <a:pt x="401" y="114"/>
                  </a:moveTo>
                  <a:cubicBezTo>
                    <a:pt x="481" y="114"/>
                    <a:pt x="545" y="178"/>
                    <a:pt x="545" y="258"/>
                  </a:cubicBezTo>
                  <a:cubicBezTo>
                    <a:pt x="545" y="338"/>
                    <a:pt x="481" y="402"/>
                    <a:pt x="401" y="402"/>
                  </a:cubicBezTo>
                  <a:cubicBezTo>
                    <a:pt x="401" y="402"/>
                    <a:pt x="401" y="402"/>
                    <a:pt x="401" y="402"/>
                  </a:cubicBezTo>
                  <a:cubicBezTo>
                    <a:pt x="401" y="402"/>
                    <a:pt x="401" y="402"/>
                    <a:pt x="401" y="402"/>
                  </a:cubicBezTo>
                  <a:cubicBezTo>
                    <a:pt x="96" y="402"/>
                    <a:pt x="96" y="402"/>
                    <a:pt x="96" y="402"/>
                  </a:cubicBezTo>
                  <a:cubicBezTo>
                    <a:pt x="96" y="402"/>
                    <a:pt x="96" y="402"/>
                    <a:pt x="96" y="402"/>
                  </a:cubicBezTo>
                  <a:cubicBezTo>
                    <a:pt x="90" y="402"/>
                    <a:pt x="90" y="402"/>
                    <a:pt x="90" y="402"/>
                  </a:cubicBezTo>
                  <a:cubicBezTo>
                    <a:pt x="90" y="402"/>
                    <a:pt x="90" y="402"/>
                    <a:pt x="90" y="402"/>
                  </a:cubicBezTo>
                  <a:cubicBezTo>
                    <a:pt x="90" y="402"/>
                    <a:pt x="89" y="402"/>
                    <a:pt x="89" y="402"/>
                  </a:cubicBezTo>
                  <a:cubicBezTo>
                    <a:pt x="40" y="402"/>
                    <a:pt x="0" y="363"/>
                    <a:pt x="0" y="314"/>
                  </a:cubicBezTo>
                  <a:cubicBezTo>
                    <a:pt x="0" y="265"/>
                    <a:pt x="40" y="225"/>
                    <a:pt x="89" y="225"/>
                  </a:cubicBezTo>
                  <a:cubicBezTo>
                    <a:pt x="102" y="225"/>
                    <a:pt x="114" y="228"/>
                    <a:pt x="124" y="233"/>
                  </a:cubicBezTo>
                  <a:cubicBezTo>
                    <a:pt x="143" y="196"/>
                    <a:pt x="181" y="171"/>
                    <a:pt x="226" y="171"/>
                  </a:cubicBezTo>
                  <a:cubicBezTo>
                    <a:pt x="244" y="171"/>
                    <a:pt x="262" y="176"/>
                    <a:pt x="278" y="184"/>
                  </a:cubicBezTo>
                  <a:cubicBezTo>
                    <a:pt x="303" y="142"/>
                    <a:pt x="349" y="114"/>
                    <a:pt x="401" y="114"/>
                  </a:cubicBezTo>
                  <a:close/>
                  <a:moveTo>
                    <a:pt x="544" y="0"/>
                  </a:moveTo>
                  <a:cubicBezTo>
                    <a:pt x="615" y="0"/>
                    <a:pt x="672" y="57"/>
                    <a:pt x="672" y="128"/>
                  </a:cubicBezTo>
                  <a:cubicBezTo>
                    <a:pt x="672" y="194"/>
                    <a:pt x="622" y="249"/>
                    <a:pt x="557" y="255"/>
                  </a:cubicBezTo>
                  <a:cubicBezTo>
                    <a:pt x="557" y="253"/>
                    <a:pt x="557" y="253"/>
                    <a:pt x="557" y="253"/>
                  </a:cubicBezTo>
                  <a:cubicBezTo>
                    <a:pt x="557" y="168"/>
                    <a:pt x="488" y="100"/>
                    <a:pt x="403" y="100"/>
                  </a:cubicBezTo>
                  <a:cubicBezTo>
                    <a:pt x="348" y="100"/>
                    <a:pt x="300" y="128"/>
                    <a:pt x="273" y="171"/>
                  </a:cubicBezTo>
                  <a:cubicBezTo>
                    <a:pt x="260" y="163"/>
                    <a:pt x="245" y="159"/>
                    <a:pt x="229" y="159"/>
                  </a:cubicBezTo>
                  <a:cubicBezTo>
                    <a:pt x="216" y="159"/>
                    <a:pt x="203" y="162"/>
                    <a:pt x="192" y="168"/>
                  </a:cubicBezTo>
                  <a:cubicBezTo>
                    <a:pt x="196" y="132"/>
                    <a:pt x="227" y="104"/>
                    <a:pt x="265" y="104"/>
                  </a:cubicBezTo>
                  <a:cubicBezTo>
                    <a:pt x="275" y="104"/>
                    <a:pt x="286" y="106"/>
                    <a:pt x="295" y="111"/>
                  </a:cubicBezTo>
                  <a:cubicBezTo>
                    <a:pt x="311" y="77"/>
                    <a:pt x="346" y="53"/>
                    <a:pt x="387" y="53"/>
                  </a:cubicBezTo>
                  <a:cubicBezTo>
                    <a:pt x="403" y="53"/>
                    <a:pt x="419" y="57"/>
                    <a:pt x="433" y="65"/>
                  </a:cubicBezTo>
                  <a:cubicBezTo>
                    <a:pt x="455" y="26"/>
                    <a:pt x="496" y="0"/>
                    <a:pt x="544" y="0"/>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35" name="Rectangle 34"/>
            <p:cNvSpPr/>
            <p:nvPr/>
          </p:nvSpPr>
          <p:spPr bwMode="auto">
            <a:xfrm>
              <a:off x="937006" y="2948111"/>
              <a:ext cx="595429" cy="595429"/>
            </a:xfrm>
            <a:prstGeom prst="rect">
              <a:avLst/>
            </a:prstGeom>
            <a:solidFill>
              <a:srgbClr val="00B29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ctr" anchorCtr="0" compatLnSpc="1">
              <a:prstTxWarp prst="textNoShape">
                <a:avLst/>
              </a:prstTxWarp>
            </a:bodyPr>
            <a:lstStyle/>
            <a:p>
              <a:pPr algn="ctr" defTabSz="1217926" fontAlgn="base">
                <a:spcBef>
                  <a:spcPct val="0"/>
                </a:spcBef>
                <a:spcAft>
                  <a:spcPct val="0"/>
                </a:spcAft>
              </a:pPr>
              <a:r>
                <a:rPr lang="en-US" sz="3731" dirty="0">
                  <a:solidFill>
                    <a:schemeClr val="tx1"/>
                  </a:solidFill>
                </a:rPr>
                <a:t>&gt;_</a:t>
              </a:r>
            </a:p>
          </p:txBody>
        </p:sp>
        <p:sp>
          <p:nvSpPr>
            <p:cNvPr id="41" name="Freeform 87"/>
            <p:cNvSpPr>
              <a:spLocks noEditPoints="1"/>
            </p:cNvSpPr>
            <p:nvPr/>
          </p:nvSpPr>
          <p:spPr bwMode="black">
            <a:xfrm>
              <a:off x="953289" y="3938711"/>
              <a:ext cx="640269" cy="520883"/>
            </a:xfrm>
            <a:custGeom>
              <a:avLst/>
              <a:gdLst>
                <a:gd name="T0" fmla="*/ 478 w 667"/>
                <a:gd name="T1" fmla="*/ 242 h 543"/>
                <a:gd name="T2" fmla="*/ 398 w 667"/>
                <a:gd name="T3" fmla="*/ 228 h 543"/>
                <a:gd name="T4" fmla="*/ 420 w 667"/>
                <a:gd name="T5" fmla="*/ 150 h 543"/>
                <a:gd name="T6" fmla="*/ 382 w 667"/>
                <a:gd name="T7" fmla="*/ 107 h 543"/>
                <a:gd name="T8" fmla="*/ 312 w 667"/>
                <a:gd name="T9" fmla="*/ 149 h 543"/>
                <a:gd name="T10" fmla="*/ 278 w 667"/>
                <a:gd name="T11" fmla="*/ 64 h 543"/>
                <a:gd name="T12" fmla="*/ 220 w 667"/>
                <a:gd name="T13" fmla="*/ 54 h 543"/>
                <a:gd name="T14" fmla="*/ 192 w 667"/>
                <a:gd name="T15" fmla="*/ 142 h 543"/>
                <a:gd name="T16" fmla="*/ 120 w 667"/>
                <a:gd name="T17" fmla="*/ 105 h 543"/>
                <a:gd name="T18" fmla="*/ 70 w 667"/>
                <a:gd name="T19" fmla="*/ 135 h 543"/>
                <a:gd name="T20" fmla="*/ 98 w 667"/>
                <a:gd name="T21" fmla="*/ 212 h 543"/>
                <a:gd name="T22" fmla="*/ 20 w 667"/>
                <a:gd name="T23" fmla="*/ 232 h 543"/>
                <a:gd name="T24" fmla="*/ 0 w 667"/>
                <a:gd name="T25" fmla="*/ 287 h 543"/>
                <a:gd name="T26" fmla="*/ 72 w 667"/>
                <a:gd name="T27" fmla="*/ 327 h 543"/>
                <a:gd name="T28" fmla="*/ 23 w 667"/>
                <a:gd name="T29" fmla="*/ 393 h 543"/>
                <a:gd name="T30" fmla="*/ 45 w 667"/>
                <a:gd name="T31" fmla="*/ 448 h 543"/>
                <a:gd name="T32" fmla="*/ 125 w 667"/>
                <a:gd name="T33" fmla="*/ 431 h 543"/>
                <a:gd name="T34" fmla="*/ 132 w 667"/>
                <a:gd name="T35" fmla="*/ 513 h 543"/>
                <a:gd name="T36" fmla="*/ 182 w 667"/>
                <a:gd name="T37" fmla="*/ 541 h 543"/>
                <a:gd name="T38" fmla="*/ 233 w 667"/>
                <a:gd name="T39" fmla="*/ 478 h 543"/>
                <a:gd name="T40" fmla="*/ 253 w 667"/>
                <a:gd name="T41" fmla="*/ 478 h 543"/>
                <a:gd name="T42" fmla="*/ 305 w 667"/>
                <a:gd name="T43" fmla="*/ 541 h 543"/>
                <a:gd name="T44" fmla="*/ 355 w 667"/>
                <a:gd name="T45" fmla="*/ 513 h 543"/>
                <a:gd name="T46" fmla="*/ 362 w 667"/>
                <a:gd name="T47" fmla="*/ 431 h 543"/>
                <a:gd name="T48" fmla="*/ 442 w 667"/>
                <a:gd name="T49" fmla="*/ 448 h 543"/>
                <a:gd name="T50" fmla="*/ 463 w 667"/>
                <a:gd name="T51" fmla="*/ 393 h 543"/>
                <a:gd name="T52" fmla="*/ 415 w 667"/>
                <a:gd name="T53" fmla="*/ 327 h 543"/>
                <a:gd name="T54" fmla="*/ 487 w 667"/>
                <a:gd name="T55" fmla="*/ 287 h 543"/>
                <a:gd name="T56" fmla="*/ 312 w 667"/>
                <a:gd name="T57" fmla="*/ 375 h 543"/>
                <a:gd name="T58" fmla="*/ 175 w 667"/>
                <a:gd name="T59" fmla="*/ 375 h 543"/>
                <a:gd name="T60" fmla="*/ 175 w 667"/>
                <a:gd name="T61" fmla="*/ 238 h 543"/>
                <a:gd name="T62" fmla="*/ 312 w 667"/>
                <a:gd name="T63" fmla="*/ 238 h 543"/>
                <a:gd name="T64" fmla="*/ 198 w 667"/>
                <a:gd name="T65" fmla="*/ 306 h 543"/>
                <a:gd name="T66" fmla="*/ 288 w 667"/>
                <a:gd name="T67" fmla="*/ 306 h 543"/>
                <a:gd name="T68" fmla="*/ 198 w 667"/>
                <a:gd name="T69" fmla="*/ 306 h 543"/>
                <a:gd name="T70" fmla="*/ 638 w 667"/>
                <a:gd name="T71" fmla="*/ 133 h 543"/>
                <a:gd name="T72" fmla="*/ 662 w 667"/>
                <a:gd name="T73" fmla="*/ 92 h 543"/>
                <a:gd name="T74" fmla="*/ 665 w 667"/>
                <a:gd name="T75" fmla="*/ 77 h 543"/>
                <a:gd name="T76" fmla="*/ 642 w 667"/>
                <a:gd name="T77" fmla="*/ 52 h 543"/>
                <a:gd name="T78" fmla="*/ 605 w 667"/>
                <a:gd name="T79" fmla="*/ 62 h 543"/>
                <a:gd name="T80" fmla="*/ 566 w 667"/>
                <a:gd name="T81" fmla="*/ 10 h 543"/>
                <a:gd name="T82" fmla="*/ 531 w 667"/>
                <a:gd name="T83" fmla="*/ 0 h 543"/>
                <a:gd name="T84" fmla="*/ 511 w 667"/>
                <a:gd name="T85" fmla="*/ 45 h 543"/>
                <a:gd name="T86" fmla="*/ 446 w 667"/>
                <a:gd name="T87" fmla="*/ 52 h 543"/>
                <a:gd name="T88" fmla="*/ 432 w 667"/>
                <a:gd name="T89" fmla="*/ 57 h 543"/>
                <a:gd name="T90" fmla="*/ 419 w 667"/>
                <a:gd name="T91" fmla="*/ 83 h 543"/>
                <a:gd name="T92" fmla="*/ 451 w 667"/>
                <a:gd name="T93" fmla="*/ 117 h 543"/>
                <a:gd name="T94" fmla="*/ 451 w 667"/>
                <a:gd name="T95" fmla="*/ 152 h 543"/>
                <a:gd name="T96" fmla="*/ 419 w 667"/>
                <a:gd name="T97" fmla="*/ 185 h 543"/>
                <a:gd name="T98" fmla="*/ 432 w 667"/>
                <a:gd name="T99" fmla="*/ 210 h 543"/>
                <a:gd name="T100" fmla="*/ 446 w 667"/>
                <a:gd name="T101" fmla="*/ 217 h 543"/>
                <a:gd name="T102" fmla="*/ 511 w 667"/>
                <a:gd name="T103" fmla="*/ 222 h 543"/>
                <a:gd name="T104" fmla="*/ 531 w 667"/>
                <a:gd name="T105" fmla="*/ 267 h 543"/>
                <a:gd name="T106" fmla="*/ 566 w 667"/>
                <a:gd name="T107" fmla="*/ 258 h 543"/>
                <a:gd name="T108" fmla="*/ 605 w 667"/>
                <a:gd name="T109" fmla="*/ 205 h 543"/>
                <a:gd name="T110" fmla="*/ 642 w 667"/>
                <a:gd name="T111" fmla="*/ 217 h 543"/>
                <a:gd name="T112" fmla="*/ 665 w 667"/>
                <a:gd name="T113" fmla="*/ 190 h 543"/>
                <a:gd name="T114" fmla="*/ 662 w 667"/>
                <a:gd name="T115" fmla="*/ 177 h 543"/>
                <a:gd name="T116" fmla="*/ 635 w 667"/>
                <a:gd name="T117" fmla="*/ 152 h 543"/>
                <a:gd name="T118" fmla="*/ 543 w 667"/>
                <a:gd name="T119" fmla="*/ 170 h 543"/>
                <a:gd name="T120" fmla="*/ 543 w 667"/>
                <a:gd name="T121" fmla="*/ 97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7" h="543">
                  <a:moveTo>
                    <a:pt x="487" y="287"/>
                  </a:moveTo>
                  <a:cubicBezTo>
                    <a:pt x="478" y="242"/>
                    <a:pt x="478" y="242"/>
                    <a:pt x="478" y="242"/>
                  </a:cubicBezTo>
                  <a:cubicBezTo>
                    <a:pt x="477" y="237"/>
                    <a:pt x="473" y="233"/>
                    <a:pt x="467" y="232"/>
                  </a:cubicBezTo>
                  <a:cubicBezTo>
                    <a:pt x="398" y="228"/>
                    <a:pt x="398" y="228"/>
                    <a:pt x="398" y="228"/>
                  </a:cubicBezTo>
                  <a:cubicBezTo>
                    <a:pt x="395" y="223"/>
                    <a:pt x="392" y="217"/>
                    <a:pt x="388" y="212"/>
                  </a:cubicBezTo>
                  <a:cubicBezTo>
                    <a:pt x="420" y="150"/>
                    <a:pt x="420" y="150"/>
                    <a:pt x="420" y="150"/>
                  </a:cubicBezTo>
                  <a:cubicBezTo>
                    <a:pt x="423" y="145"/>
                    <a:pt x="422" y="139"/>
                    <a:pt x="417" y="135"/>
                  </a:cubicBezTo>
                  <a:cubicBezTo>
                    <a:pt x="382" y="107"/>
                    <a:pt x="382" y="107"/>
                    <a:pt x="382" y="107"/>
                  </a:cubicBezTo>
                  <a:cubicBezTo>
                    <a:pt x="378" y="102"/>
                    <a:pt x="372" y="102"/>
                    <a:pt x="367" y="105"/>
                  </a:cubicBezTo>
                  <a:cubicBezTo>
                    <a:pt x="312" y="149"/>
                    <a:pt x="312" y="149"/>
                    <a:pt x="312" y="149"/>
                  </a:cubicBezTo>
                  <a:cubicBezTo>
                    <a:pt x="307" y="145"/>
                    <a:pt x="302" y="144"/>
                    <a:pt x="295" y="142"/>
                  </a:cubicBezTo>
                  <a:cubicBezTo>
                    <a:pt x="278" y="64"/>
                    <a:pt x="278" y="64"/>
                    <a:pt x="278" y="64"/>
                  </a:cubicBezTo>
                  <a:cubicBezTo>
                    <a:pt x="277" y="59"/>
                    <a:pt x="272" y="54"/>
                    <a:pt x="267" y="54"/>
                  </a:cubicBezTo>
                  <a:cubicBezTo>
                    <a:pt x="220" y="54"/>
                    <a:pt x="220" y="54"/>
                    <a:pt x="220" y="54"/>
                  </a:cubicBezTo>
                  <a:cubicBezTo>
                    <a:pt x="215" y="54"/>
                    <a:pt x="210" y="59"/>
                    <a:pt x="208" y="64"/>
                  </a:cubicBezTo>
                  <a:cubicBezTo>
                    <a:pt x="192" y="142"/>
                    <a:pt x="192" y="142"/>
                    <a:pt x="192" y="142"/>
                  </a:cubicBezTo>
                  <a:cubicBezTo>
                    <a:pt x="185" y="144"/>
                    <a:pt x="180" y="145"/>
                    <a:pt x="175" y="149"/>
                  </a:cubicBezTo>
                  <a:cubicBezTo>
                    <a:pt x="120" y="105"/>
                    <a:pt x="120" y="105"/>
                    <a:pt x="120" y="105"/>
                  </a:cubicBezTo>
                  <a:cubicBezTo>
                    <a:pt x="115" y="102"/>
                    <a:pt x="108" y="102"/>
                    <a:pt x="105" y="105"/>
                  </a:cubicBezTo>
                  <a:cubicBezTo>
                    <a:pt x="70" y="135"/>
                    <a:pt x="70" y="135"/>
                    <a:pt x="70" y="135"/>
                  </a:cubicBezTo>
                  <a:cubicBezTo>
                    <a:pt x="65" y="139"/>
                    <a:pt x="65" y="145"/>
                    <a:pt x="67" y="150"/>
                  </a:cubicBezTo>
                  <a:cubicBezTo>
                    <a:pt x="98" y="212"/>
                    <a:pt x="98" y="212"/>
                    <a:pt x="98" y="212"/>
                  </a:cubicBezTo>
                  <a:cubicBezTo>
                    <a:pt x="95" y="217"/>
                    <a:pt x="92" y="223"/>
                    <a:pt x="88" y="228"/>
                  </a:cubicBezTo>
                  <a:cubicBezTo>
                    <a:pt x="20" y="232"/>
                    <a:pt x="20" y="232"/>
                    <a:pt x="20" y="232"/>
                  </a:cubicBezTo>
                  <a:cubicBezTo>
                    <a:pt x="13" y="232"/>
                    <a:pt x="10" y="237"/>
                    <a:pt x="8" y="242"/>
                  </a:cubicBezTo>
                  <a:cubicBezTo>
                    <a:pt x="0" y="287"/>
                    <a:pt x="0" y="287"/>
                    <a:pt x="0" y="287"/>
                  </a:cubicBezTo>
                  <a:cubicBezTo>
                    <a:pt x="0" y="292"/>
                    <a:pt x="2" y="298"/>
                    <a:pt x="7" y="300"/>
                  </a:cubicBezTo>
                  <a:cubicBezTo>
                    <a:pt x="72" y="327"/>
                    <a:pt x="72" y="327"/>
                    <a:pt x="72" y="327"/>
                  </a:cubicBezTo>
                  <a:cubicBezTo>
                    <a:pt x="73" y="333"/>
                    <a:pt x="73" y="340"/>
                    <a:pt x="75" y="347"/>
                  </a:cubicBezTo>
                  <a:cubicBezTo>
                    <a:pt x="23" y="393"/>
                    <a:pt x="23" y="393"/>
                    <a:pt x="23" y="393"/>
                  </a:cubicBezTo>
                  <a:cubicBezTo>
                    <a:pt x="20" y="397"/>
                    <a:pt x="18" y="403"/>
                    <a:pt x="22" y="408"/>
                  </a:cubicBezTo>
                  <a:cubicBezTo>
                    <a:pt x="45" y="448"/>
                    <a:pt x="45" y="448"/>
                    <a:pt x="45" y="448"/>
                  </a:cubicBezTo>
                  <a:cubicBezTo>
                    <a:pt x="47" y="451"/>
                    <a:pt x="53" y="455"/>
                    <a:pt x="58" y="453"/>
                  </a:cubicBezTo>
                  <a:cubicBezTo>
                    <a:pt x="125" y="431"/>
                    <a:pt x="125" y="431"/>
                    <a:pt x="125" y="431"/>
                  </a:cubicBezTo>
                  <a:cubicBezTo>
                    <a:pt x="130" y="436"/>
                    <a:pt x="135" y="441"/>
                    <a:pt x="140" y="445"/>
                  </a:cubicBezTo>
                  <a:cubicBezTo>
                    <a:pt x="132" y="513"/>
                    <a:pt x="132" y="513"/>
                    <a:pt x="132" y="513"/>
                  </a:cubicBezTo>
                  <a:cubicBezTo>
                    <a:pt x="130" y="520"/>
                    <a:pt x="133" y="525"/>
                    <a:pt x="138" y="526"/>
                  </a:cubicBezTo>
                  <a:cubicBezTo>
                    <a:pt x="182" y="541"/>
                    <a:pt x="182" y="541"/>
                    <a:pt x="182" y="541"/>
                  </a:cubicBezTo>
                  <a:cubicBezTo>
                    <a:pt x="187" y="543"/>
                    <a:pt x="193" y="541"/>
                    <a:pt x="197" y="538"/>
                  </a:cubicBezTo>
                  <a:cubicBezTo>
                    <a:pt x="233" y="478"/>
                    <a:pt x="233" y="478"/>
                    <a:pt x="233" y="478"/>
                  </a:cubicBezTo>
                  <a:cubicBezTo>
                    <a:pt x="237" y="478"/>
                    <a:pt x="240" y="480"/>
                    <a:pt x="243" y="480"/>
                  </a:cubicBezTo>
                  <a:cubicBezTo>
                    <a:pt x="247" y="480"/>
                    <a:pt x="250" y="478"/>
                    <a:pt x="253" y="478"/>
                  </a:cubicBezTo>
                  <a:cubicBezTo>
                    <a:pt x="290" y="538"/>
                    <a:pt x="290" y="538"/>
                    <a:pt x="290" y="538"/>
                  </a:cubicBezTo>
                  <a:cubicBezTo>
                    <a:pt x="293" y="541"/>
                    <a:pt x="300" y="543"/>
                    <a:pt x="305" y="541"/>
                  </a:cubicBezTo>
                  <a:cubicBezTo>
                    <a:pt x="348" y="526"/>
                    <a:pt x="348" y="526"/>
                    <a:pt x="348" y="526"/>
                  </a:cubicBezTo>
                  <a:cubicBezTo>
                    <a:pt x="353" y="525"/>
                    <a:pt x="357" y="520"/>
                    <a:pt x="355" y="513"/>
                  </a:cubicBezTo>
                  <a:cubicBezTo>
                    <a:pt x="347" y="445"/>
                    <a:pt x="347" y="445"/>
                    <a:pt x="347" y="445"/>
                  </a:cubicBezTo>
                  <a:cubicBezTo>
                    <a:pt x="352" y="440"/>
                    <a:pt x="357" y="436"/>
                    <a:pt x="362" y="431"/>
                  </a:cubicBezTo>
                  <a:cubicBezTo>
                    <a:pt x="428" y="453"/>
                    <a:pt x="428" y="453"/>
                    <a:pt x="428" y="453"/>
                  </a:cubicBezTo>
                  <a:cubicBezTo>
                    <a:pt x="433" y="455"/>
                    <a:pt x="440" y="451"/>
                    <a:pt x="442" y="448"/>
                  </a:cubicBezTo>
                  <a:cubicBezTo>
                    <a:pt x="465" y="408"/>
                    <a:pt x="465" y="408"/>
                    <a:pt x="465" y="408"/>
                  </a:cubicBezTo>
                  <a:cubicBezTo>
                    <a:pt x="468" y="403"/>
                    <a:pt x="467" y="397"/>
                    <a:pt x="463" y="393"/>
                  </a:cubicBezTo>
                  <a:cubicBezTo>
                    <a:pt x="412" y="347"/>
                    <a:pt x="412" y="347"/>
                    <a:pt x="412" y="347"/>
                  </a:cubicBezTo>
                  <a:cubicBezTo>
                    <a:pt x="413" y="340"/>
                    <a:pt x="413" y="333"/>
                    <a:pt x="415" y="327"/>
                  </a:cubicBezTo>
                  <a:cubicBezTo>
                    <a:pt x="480" y="300"/>
                    <a:pt x="480" y="300"/>
                    <a:pt x="480" y="300"/>
                  </a:cubicBezTo>
                  <a:cubicBezTo>
                    <a:pt x="485" y="298"/>
                    <a:pt x="487" y="293"/>
                    <a:pt x="487" y="287"/>
                  </a:cubicBezTo>
                  <a:close/>
                  <a:moveTo>
                    <a:pt x="340" y="307"/>
                  </a:moveTo>
                  <a:cubicBezTo>
                    <a:pt x="340" y="333"/>
                    <a:pt x="328" y="357"/>
                    <a:pt x="312" y="375"/>
                  </a:cubicBezTo>
                  <a:cubicBezTo>
                    <a:pt x="293" y="392"/>
                    <a:pt x="270" y="403"/>
                    <a:pt x="243" y="403"/>
                  </a:cubicBezTo>
                  <a:cubicBezTo>
                    <a:pt x="217" y="403"/>
                    <a:pt x="193" y="392"/>
                    <a:pt x="175" y="375"/>
                  </a:cubicBezTo>
                  <a:cubicBezTo>
                    <a:pt x="158" y="357"/>
                    <a:pt x="147" y="333"/>
                    <a:pt x="147" y="307"/>
                  </a:cubicBezTo>
                  <a:cubicBezTo>
                    <a:pt x="147" y="280"/>
                    <a:pt x="158" y="255"/>
                    <a:pt x="175" y="238"/>
                  </a:cubicBezTo>
                  <a:cubicBezTo>
                    <a:pt x="193" y="220"/>
                    <a:pt x="217" y="210"/>
                    <a:pt x="243" y="210"/>
                  </a:cubicBezTo>
                  <a:cubicBezTo>
                    <a:pt x="270" y="210"/>
                    <a:pt x="293" y="220"/>
                    <a:pt x="312" y="238"/>
                  </a:cubicBezTo>
                  <a:cubicBezTo>
                    <a:pt x="328" y="255"/>
                    <a:pt x="340" y="280"/>
                    <a:pt x="340" y="307"/>
                  </a:cubicBezTo>
                  <a:close/>
                  <a:moveTo>
                    <a:pt x="198" y="306"/>
                  </a:moveTo>
                  <a:cubicBezTo>
                    <a:pt x="198" y="281"/>
                    <a:pt x="218" y="261"/>
                    <a:pt x="243" y="261"/>
                  </a:cubicBezTo>
                  <a:cubicBezTo>
                    <a:pt x="268" y="261"/>
                    <a:pt x="288" y="281"/>
                    <a:pt x="288" y="306"/>
                  </a:cubicBezTo>
                  <a:cubicBezTo>
                    <a:pt x="288" y="331"/>
                    <a:pt x="268" y="351"/>
                    <a:pt x="243" y="351"/>
                  </a:cubicBezTo>
                  <a:cubicBezTo>
                    <a:pt x="218" y="351"/>
                    <a:pt x="198" y="331"/>
                    <a:pt x="198" y="306"/>
                  </a:cubicBezTo>
                  <a:close/>
                  <a:moveTo>
                    <a:pt x="635" y="152"/>
                  </a:moveTo>
                  <a:cubicBezTo>
                    <a:pt x="637" y="147"/>
                    <a:pt x="638" y="140"/>
                    <a:pt x="638" y="133"/>
                  </a:cubicBezTo>
                  <a:cubicBezTo>
                    <a:pt x="638" y="128"/>
                    <a:pt x="637" y="122"/>
                    <a:pt x="635" y="117"/>
                  </a:cubicBezTo>
                  <a:cubicBezTo>
                    <a:pt x="662" y="92"/>
                    <a:pt x="662" y="92"/>
                    <a:pt x="662" y="92"/>
                  </a:cubicBezTo>
                  <a:cubicBezTo>
                    <a:pt x="665" y="90"/>
                    <a:pt x="665" y="87"/>
                    <a:pt x="665" y="83"/>
                  </a:cubicBezTo>
                  <a:cubicBezTo>
                    <a:pt x="665" y="82"/>
                    <a:pt x="665" y="78"/>
                    <a:pt x="665" y="77"/>
                  </a:cubicBezTo>
                  <a:cubicBezTo>
                    <a:pt x="654" y="57"/>
                    <a:pt x="654" y="57"/>
                    <a:pt x="654" y="57"/>
                  </a:cubicBezTo>
                  <a:cubicBezTo>
                    <a:pt x="650" y="53"/>
                    <a:pt x="647" y="52"/>
                    <a:pt x="642" y="52"/>
                  </a:cubicBezTo>
                  <a:cubicBezTo>
                    <a:pt x="642" y="52"/>
                    <a:pt x="640" y="52"/>
                    <a:pt x="638" y="52"/>
                  </a:cubicBezTo>
                  <a:cubicBezTo>
                    <a:pt x="605" y="62"/>
                    <a:pt x="605" y="62"/>
                    <a:pt x="605" y="62"/>
                  </a:cubicBezTo>
                  <a:cubicBezTo>
                    <a:pt x="595" y="55"/>
                    <a:pt x="585" y="49"/>
                    <a:pt x="573" y="45"/>
                  </a:cubicBezTo>
                  <a:cubicBezTo>
                    <a:pt x="566" y="10"/>
                    <a:pt x="566" y="10"/>
                    <a:pt x="566" y="10"/>
                  </a:cubicBezTo>
                  <a:cubicBezTo>
                    <a:pt x="565" y="5"/>
                    <a:pt x="560" y="0"/>
                    <a:pt x="555" y="0"/>
                  </a:cubicBezTo>
                  <a:cubicBezTo>
                    <a:pt x="531" y="0"/>
                    <a:pt x="531" y="0"/>
                    <a:pt x="531" y="0"/>
                  </a:cubicBezTo>
                  <a:cubicBezTo>
                    <a:pt x="524" y="0"/>
                    <a:pt x="521" y="5"/>
                    <a:pt x="519" y="10"/>
                  </a:cubicBezTo>
                  <a:cubicBezTo>
                    <a:pt x="511" y="45"/>
                    <a:pt x="511" y="45"/>
                    <a:pt x="511" y="45"/>
                  </a:cubicBezTo>
                  <a:cubicBezTo>
                    <a:pt x="499" y="49"/>
                    <a:pt x="489" y="55"/>
                    <a:pt x="481" y="63"/>
                  </a:cubicBezTo>
                  <a:cubicBezTo>
                    <a:pt x="446" y="52"/>
                    <a:pt x="446" y="52"/>
                    <a:pt x="446" y="52"/>
                  </a:cubicBezTo>
                  <a:cubicBezTo>
                    <a:pt x="444" y="52"/>
                    <a:pt x="444" y="52"/>
                    <a:pt x="442" y="52"/>
                  </a:cubicBezTo>
                  <a:cubicBezTo>
                    <a:pt x="439" y="52"/>
                    <a:pt x="434" y="53"/>
                    <a:pt x="432" y="57"/>
                  </a:cubicBezTo>
                  <a:cubicBezTo>
                    <a:pt x="421" y="77"/>
                    <a:pt x="421" y="77"/>
                    <a:pt x="421" y="77"/>
                  </a:cubicBezTo>
                  <a:cubicBezTo>
                    <a:pt x="419" y="78"/>
                    <a:pt x="419" y="82"/>
                    <a:pt x="419" y="83"/>
                  </a:cubicBezTo>
                  <a:cubicBezTo>
                    <a:pt x="419" y="87"/>
                    <a:pt x="421" y="90"/>
                    <a:pt x="422" y="92"/>
                  </a:cubicBezTo>
                  <a:cubicBezTo>
                    <a:pt x="451" y="117"/>
                    <a:pt x="451" y="117"/>
                    <a:pt x="451" y="117"/>
                  </a:cubicBezTo>
                  <a:cubicBezTo>
                    <a:pt x="449" y="122"/>
                    <a:pt x="447" y="128"/>
                    <a:pt x="447" y="133"/>
                  </a:cubicBezTo>
                  <a:cubicBezTo>
                    <a:pt x="447" y="140"/>
                    <a:pt x="449" y="145"/>
                    <a:pt x="451" y="152"/>
                  </a:cubicBezTo>
                  <a:cubicBezTo>
                    <a:pt x="422" y="177"/>
                    <a:pt x="422" y="177"/>
                    <a:pt x="422" y="177"/>
                  </a:cubicBezTo>
                  <a:cubicBezTo>
                    <a:pt x="421" y="178"/>
                    <a:pt x="419" y="182"/>
                    <a:pt x="419" y="185"/>
                  </a:cubicBezTo>
                  <a:cubicBezTo>
                    <a:pt x="419" y="187"/>
                    <a:pt x="419" y="188"/>
                    <a:pt x="421" y="190"/>
                  </a:cubicBezTo>
                  <a:cubicBezTo>
                    <a:pt x="432" y="210"/>
                    <a:pt x="432" y="210"/>
                    <a:pt x="432" y="210"/>
                  </a:cubicBezTo>
                  <a:cubicBezTo>
                    <a:pt x="434" y="215"/>
                    <a:pt x="439" y="217"/>
                    <a:pt x="442" y="217"/>
                  </a:cubicBezTo>
                  <a:cubicBezTo>
                    <a:pt x="444" y="217"/>
                    <a:pt x="444" y="217"/>
                    <a:pt x="446" y="217"/>
                  </a:cubicBezTo>
                  <a:cubicBezTo>
                    <a:pt x="481" y="205"/>
                    <a:pt x="481" y="205"/>
                    <a:pt x="481" y="205"/>
                  </a:cubicBezTo>
                  <a:cubicBezTo>
                    <a:pt x="489" y="212"/>
                    <a:pt x="499" y="218"/>
                    <a:pt x="511" y="222"/>
                  </a:cubicBezTo>
                  <a:cubicBezTo>
                    <a:pt x="519" y="258"/>
                    <a:pt x="519" y="258"/>
                    <a:pt x="519" y="258"/>
                  </a:cubicBezTo>
                  <a:cubicBezTo>
                    <a:pt x="521" y="263"/>
                    <a:pt x="524" y="267"/>
                    <a:pt x="531" y="267"/>
                  </a:cubicBezTo>
                  <a:cubicBezTo>
                    <a:pt x="555" y="267"/>
                    <a:pt x="555" y="267"/>
                    <a:pt x="555" y="267"/>
                  </a:cubicBezTo>
                  <a:cubicBezTo>
                    <a:pt x="560" y="267"/>
                    <a:pt x="565" y="263"/>
                    <a:pt x="566" y="258"/>
                  </a:cubicBezTo>
                  <a:cubicBezTo>
                    <a:pt x="573" y="223"/>
                    <a:pt x="573" y="223"/>
                    <a:pt x="573" y="223"/>
                  </a:cubicBezTo>
                  <a:cubicBezTo>
                    <a:pt x="585" y="218"/>
                    <a:pt x="595" y="213"/>
                    <a:pt x="605" y="205"/>
                  </a:cubicBezTo>
                  <a:cubicBezTo>
                    <a:pt x="638" y="217"/>
                    <a:pt x="638" y="217"/>
                    <a:pt x="638" y="217"/>
                  </a:cubicBezTo>
                  <a:cubicBezTo>
                    <a:pt x="640" y="217"/>
                    <a:pt x="642" y="217"/>
                    <a:pt x="642" y="217"/>
                  </a:cubicBezTo>
                  <a:cubicBezTo>
                    <a:pt x="647" y="217"/>
                    <a:pt x="650" y="215"/>
                    <a:pt x="654" y="210"/>
                  </a:cubicBezTo>
                  <a:cubicBezTo>
                    <a:pt x="665" y="190"/>
                    <a:pt x="665" y="190"/>
                    <a:pt x="665" y="190"/>
                  </a:cubicBezTo>
                  <a:cubicBezTo>
                    <a:pt x="665" y="188"/>
                    <a:pt x="667" y="187"/>
                    <a:pt x="665" y="185"/>
                  </a:cubicBezTo>
                  <a:cubicBezTo>
                    <a:pt x="667" y="182"/>
                    <a:pt x="665" y="178"/>
                    <a:pt x="662" y="177"/>
                  </a:cubicBezTo>
                  <a:cubicBezTo>
                    <a:pt x="635" y="152"/>
                    <a:pt x="635" y="152"/>
                    <a:pt x="635" y="152"/>
                  </a:cubicBezTo>
                  <a:cubicBezTo>
                    <a:pt x="635" y="152"/>
                    <a:pt x="635" y="152"/>
                    <a:pt x="635" y="152"/>
                  </a:cubicBezTo>
                  <a:close/>
                  <a:moveTo>
                    <a:pt x="580" y="133"/>
                  </a:moveTo>
                  <a:cubicBezTo>
                    <a:pt x="580" y="153"/>
                    <a:pt x="563" y="170"/>
                    <a:pt x="543" y="170"/>
                  </a:cubicBezTo>
                  <a:cubicBezTo>
                    <a:pt x="523" y="170"/>
                    <a:pt x="506" y="153"/>
                    <a:pt x="506" y="133"/>
                  </a:cubicBezTo>
                  <a:cubicBezTo>
                    <a:pt x="506" y="113"/>
                    <a:pt x="523" y="97"/>
                    <a:pt x="543" y="97"/>
                  </a:cubicBezTo>
                  <a:cubicBezTo>
                    <a:pt x="563" y="97"/>
                    <a:pt x="580" y="113"/>
                    <a:pt x="580" y="133"/>
                  </a:cubicBezTo>
                  <a:close/>
                </a:path>
              </a:pathLst>
            </a:custGeom>
            <a:solidFill>
              <a:srgbClr val="00B294"/>
            </a:solidFill>
            <a:ln>
              <a:noFill/>
            </a:ln>
            <a:extLst/>
          </p:spPr>
          <p:txBody>
            <a:bodyPr vert="horz" wrap="square" lIns="121856" tIns="60928" rIns="121856" bIns="60928" numCol="1" anchor="t" anchorCtr="0" compatLnSpc="1">
              <a:prstTxWarp prst="textNoShape">
                <a:avLst/>
              </a:prstTxWarp>
            </a:bodyPr>
            <a:lstStyle/>
            <a:p>
              <a:pPr defTabSz="1218317"/>
              <a:endParaRPr lang="en-US" sz="3198" dirty="0"/>
            </a:p>
          </p:txBody>
        </p:sp>
        <p:sp>
          <p:nvSpPr>
            <p:cNvPr id="42" name="TextBox 41"/>
            <p:cNvSpPr txBox="1"/>
            <p:nvPr/>
          </p:nvSpPr>
          <p:spPr>
            <a:xfrm>
              <a:off x="625172" y="4014911"/>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latin typeface="+mj-lt"/>
                </a:rPr>
                <a:t>REST API</a:t>
              </a:r>
            </a:p>
          </p:txBody>
        </p:sp>
        <p:sp>
          <p:nvSpPr>
            <p:cNvPr id="37" name="Freeform 88"/>
            <p:cNvSpPr>
              <a:spLocks noEditPoints="1"/>
            </p:cNvSpPr>
            <p:nvPr/>
          </p:nvSpPr>
          <p:spPr bwMode="black">
            <a:xfrm>
              <a:off x="926075" y="1926138"/>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8" name="TextBox 37"/>
            <p:cNvSpPr txBox="1"/>
            <p:nvPr/>
          </p:nvSpPr>
          <p:spPr>
            <a:xfrm>
              <a:off x="1300990" y="2039742"/>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Management portal</a:t>
              </a:r>
            </a:p>
          </p:txBody>
        </p:sp>
        <p:sp>
          <p:nvSpPr>
            <p:cNvPr id="40" name="TextBox 39"/>
            <p:cNvSpPr txBox="1"/>
            <p:nvPr/>
          </p:nvSpPr>
          <p:spPr>
            <a:xfrm>
              <a:off x="1753216" y="3062495"/>
              <a:ext cx="3351054"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cs typeface="Segoe UI Light" panose="020B0502040204020203" pitchFamily="34" charset="0"/>
                </a:rPr>
                <a:t>Scripting </a:t>
              </a:r>
            </a:p>
            <a:p>
              <a:pPr defTabSz="1218317"/>
              <a:r>
                <a:rPr lang="en-US" sz="1400" dirty="0">
                  <a:solidFill>
                    <a:schemeClr val="tx1"/>
                  </a:solidFill>
                  <a:cs typeface="Segoe UI Light" panose="020B0502040204020203" pitchFamily="34" charset="0"/>
                </a:rPr>
                <a:t>(Windows, Linux and Mac) </a:t>
              </a:r>
            </a:p>
          </p:txBody>
        </p:sp>
        <p:sp>
          <p:nvSpPr>
            <p:cNvPr id="4" name="Rectangle 3"/>
            <p:cNvSpPr/>
            <p:nvPr/>
          </p:nvSpPr>
          <p:spPr bwMode="auto">
            <a:xfrm>
              <a:off x="4558033" y="593524"/>
              <a:ext cx="3581955" cy="1002776"/>
            </a:xfrm>
            <a:prstGeom prst="rect">
              <a:avLst/>
            </a:prstGeom>
            <a:solidFill>
              <a:srgbClr val="9B4F96"/>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Select image </a:t>
              </a:r>
              <a:br>
                <a:rPr lang="en-US" sz="2400" kern="0" dirty="0">
                  <a:solidFill>
                    <a:schemeClr val="bg1"/>
                  </a:solidFill>
                  <a:latin typeface="Segoe UI Light" pitchFamily="34" charset="0"/>
                  <a:ea typeface="Segoe UI" pitchFamily="34" charset="0"/>
                  <a:cs typeface="Segoe UI" pitchFamily="34" charset="0"/>
                </a:rPr>
              </a:br>
              <a:r>
                <a:rPr lang="en-US" sz="2400" kern="0" dirty="0">
                  <a:solidFill>
                    <a:schemeClr val="bg1"/>
                  </a:solidFill>
                  <a:latin typeface="Segoe UI Light" pitchFamily="34" charset="0"/>
                  <a:ea typeface="Segoe UI" pitchFamily="34" charset="0"/>
                  <a:cs typeface="Segoe UI" pitchFamily="34" charset="0"/>
                </a:rPr>
                <a:t>and VM size</a:t>
              </a:r>
            </a:p>
          </p:txBody>
        </p:sp>
        <p:sp>
          <p:nvSpPr>
            <p:cNvPr id="8" name="Rectangle 7"/>
            <p:cNvSpPr/>
            <p:nvPr/>
          </p:nvSpPr>
          <p:spPr bwMode="auto">
            <a:xfrm>
              <a:off x="4557661" y="1596300"/>
              <a:ext cx="3576525" cy="41634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4" name="Isosceles Triangle 43"/>
            <p:cNvSpPr/>
            <p:nvPr/>
          </p:nvSpPr>
          <p:spPr>
            <a:xfrm rot="10800000">
              <a:off x="7232878" y="1597652"/>
              <a:ext cx="390547" cy="157604"/>
            </a:xfrm>
            <a:prstGeom prst="triangle">
              <a:avLst/>
            </a:pr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48" name="Rectangle 78"/>
            <p:cNvSpPr/>
            <p:nvPr/>
          </p:nvSpPr>
          <p:spPr bwMode="auto">
            <a:xfrm>
              <a:off x="4567830" y="1684596"/>
              <a:ext cx="3584462" cy="4182804"/>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bg1">
                  <a:lumMod val="85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7" name="Freeform 128"/>
            <p:cNvSpPr>
              <a:spLocks noChangeAspect="1"/>
            </p:cNvSpPr>
            <p:nvPr/>
          </p:nvSpPr>
          <p:spPr bwMode="black">
            <a:xfrm>
              <a:off x="8510741" y="2623115"/>
              <a:ext cx="3249506" cy="1795541"/>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9DC3E6">
                <a:alpha val="50196"/>
              </a:srgbClr>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5" name="Rectangle 4"/>
            <p:cNvSpPr/>
            <p:nvPr/>
          </p:nvSpPr>
          <p:spPr bwMode="auto">
            <a:xfrm>
              <a:off x="8341303" y="593523"/>
              <a:ext cx="3581955" cy="1002776"/>
            </a:xfrm>
            <a:prstGeom prst="rect">
              <a:avLst/>
            </a:prstGeom>
            <a:solidFill>
              <a:srgbClr val="442359"/>
            </a:solidFill>
            <a:ln w="9525" cap="flat" cmpd="sng" algn="ctr">
              <a:noFill/>
              <a:prstDash val="solid"/>
              <a:headEnd type="none" w="med" len="med"/>
              <a:tailEnd type="none" w="med" len="med"/>
            </a:ln>
            <a:effectLst/>
          </p:spPr>
          <p:txBody>
            <a:bodyPr vert="horz" wrap="square" lIns="243714" tIns="60928" rIns="121856" bIns="60928" numCol="1" rtlCol="0" anchor="ctr" anchorCtr="0" compatLnSpc="1">
              <a:prstTxWarp prst="textNoShape">
                <a:avLst/>
              </a:prstTxWarp>
            </a:bodyPr>
            <a:lstStyle/>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a:p>
              <a:pPr defTabSz="1218317">
                <a:lnSpc>
                  <a:spcPct val="90000"/>
                </a:lnSpc>
                <a:buSzPct val="90000"/>
                <a:defRPr/>
              </a:pPr>
              <a:r>
                <a:rPr lang="en-US" sz="2400" kern="0" dirty="0">
                  <a:solidFill>
                    <a:schemeClr val="bg1"/>
                  </a:solidFill>
                  <a:latin typeface="Segoe UI Light" pitchFamily="34" charset="0"/>
                  <a:ea typeface="Segoe UI" pitchFamily="34" charset="0"/>
                  <a:cs typeface="Segoe UI" pitchFamily="34" charset="0"/>
                </a:rPr>
                <a:t>New disk persisted in storage</a:t>
              </a:r>
            </a:p>
            <a:p>
              <a:pPr defTabSz="1218317">
                <a:lnSpc>
                  <a:spcPct val="90000"/>
                </a:lnSpc>
                <a:buSzPct val="90000"/>
                <a:defRPr/>
              </a:pPr>
              <a:endParaRPr lang="en-US" sz="2400" kern="0" dirty="0">
                <a:solidFill>
                  <a:schemeClr val="bg1"/>
                </a:solidFill>
                <a:latin typeface="Segoe UI Light" pitchFamily="34" charset="0"/>
                <a:ea typeface="Segoe UI" pitchFamily="34" charset="0"/>
                <a:cs typeface="Segoe UI" pitchFamily="34" charset="0"/>
              </a:endParaRPr>
            </a:p>
          </p:txBody>
        </p:sp>
        <p:sp>
          <p:nvSpPr>
            <p:cNvPr id="9" name="Rectangle 8"/>
            <p:cNvSpPr/>
            <p:nvPr/>
          </p:nvSpPr>
          <p:spPr bwMode="auto">
            <a:xfrm>
              <a:off x="8346734" y="1596299"/>
              <a:ext cx="3576524" cy="41634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21851" tIns="60925" rIns="121851" bIns="60925" numCol="1" rtlCol="0" anchor="ctr" anchorCtr="0" compatLnSpc="1">
              <a:prstTxWarp prst="textNoShape">
                <a:avLst/>
              </a:prstTxWarp>
            </a:bodyPr>
            <a:lstStyle/>
            <a:p>
              <a:pPr algn="ctr" defTabSz="1217926" fontAlgn="base">
                <a:spcBef>
                  <a:spcPct val="0"/>
                </a:spcBef>
                <a:spcAft>
                  <a:spcPct val="0"/>
                </a:spcAft>
              </a:pPr>
              <a:endParaRPr lang="en-US" sz="2932" dirty="0">
                <a:solidFill>
                  <a:schemeClr val="tx1"/>
                </a:solidFill>
              </a:endParaRPr>
            </a:p>
          </p:txBody>
        </p:sp>
        <p:sp>
          <p:nvSpPr>
            <p:cNvPr id="49" name="Isosceles Triangle 48"/>
            <p:cNvSpPr/>
            <p:nvPr/>
          </p:nvSpPr>
          <p:spPr>
            <a:xfrm rot="10800000">
              <a:off x="10980437" y="1585868"/>
              <a:ext cx="390547" cy="157604"/>
            </a:xfrm>
            <a:prstGeom prst="triangle">
              <a:avLst/>
            </a:prstGeom>
            <a:solidFill>
              <a:srgbClr val="442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55" name="Rectangle 78"/>
            <p:cNvSpPr/>
            <p:nvPr/>
          </p:nvSpPr>
          <p:spPr bwMode="auto">
            <a:xfrm>
              <a:off x="8347228" y="1671312"/>
              <a:ext cx="3584461" cy="4182805"/>
            </a:xfrm>
            <a:custGeom>
              <a:avLst/>
              <a:gdLst>
                <a:gd name="connsiteX0" fmla="*/ 0 w 5445723"/>
                <a:gd name="connsiteY0" fmla="*/ 0 h 4168540"/>
                <a:gd name="connsiteX1" fmla="*/ 5445723 w 5445723"/>
                <a:gd name="connsiteY1" fmla="*/ 0 h 4168540"/>
                <a:gd name="connsiteX2" fmla="*/ 5445723 w 5445723"/>
                <a:gd name="connsiteY2" fmla="*/ 4168540 h 4168540"/>
                <a:gd name="connsiteX3" fmla="*/ 0 w 5445723"/>
                <a:gd name="connsiteY3" fmla="*/ 4168540 h 4168540"/>
                <a:gd name="connsiteX4" fmla="*/ 0 w 5445723"/>
                <a:gd name="connsiteY4" fmla="*/ 0 h 4168540"/>
                <a:gd name="connsiteX0" fmla="*/ 0 w 5445723"/>
                <a:gd name="connsiteY0" fmla="*/ 3742 h 4172282"/>
                <a:gd name="connsiteX1" fmla="*/ 4679600 w 5445723"/>
                <a:gd name="connsiteY1" fmla="*/ 0 h 4172282"/>
                <a:gd name="connsiteX2" fmla="*/ 5445723 w 5445723"/>
                <a:gd name="connsiteY2" fmla="*/ 3742 h 4172282"/>
                <a:gd name="connsiteX3" fmla="*/ 5445723 w 5445723"/>
                <a:gd name="connsiteY3" fmla="*/ 4172282 h 4172282"/>
                <a:gd name="connsiteX4" fmla="*/ 0 w 5445723"/>
                <a:gd name="connsiteY4" fmla="*/ 4172282 h 4172282"/>
                <a:gd name="connsiteX5" fmla="*/ 0 w 5445723"/>
                <a:gd name="connsiteY5" fmla="*/ 3742 h 4172282"/>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19784 h 4188324"/>
                <a:gd name="connsiteX1" fmla="*/ 3701031 w 5445723"/>
                <a:gd name="connsiteY1" fmla="*/ 0 h 4188324"/>
                <a:gd name="connsiteX2" fmla="*/ 4679600 w 5445723"/>
                <a:gd name="connsiteY2" fmla="*/ 16042 h 4188324"/>
                <a:gd name="connsiteX3" fmla="*/ 5445723 w 5445723"/>
                <a:gd name="connsiteY3" fmla="*/ 19784 h 4188324"/>
                <a:gd name="connsiteX4" fmla="*/ 5445723 w 5445723"/>
                <a:gd name="connsiteY4" fmla="*/ 4188324 h 4188324"/>
                <a:gd name="connsiteX5" fmla="*/ 0 w 5445723"/>
                <a:gd name="connsiteY5" fmla="*/ 4188324 h 4188324"/>
                <a:gd name="connsiteX6" fmla="*/ 0 w 5445723"/>
                <a:gd name="connsiteY6" fmla="*/ 19784 h 4188324"/>
                <a:gd name="connsiteX0" fmla="*/ 0 w 5445723"/>
                <a:gd name="connsiteY0" fmla="*/ 35826 h 4204366"/>
                <a:gd name="connsiteX1" fmla="*/ 2064736 w 5445723"/>
                <a:gd name="connsiteY1" fmla="*/ 0 h 4204366"/>
                <a:gd name="connsiteX2" fmla="*/ 3701031 w 5445723"/>
                <a:gd name="connsiteY2" fmla="*/ 16042 h 4204366"/>
                <a:gd name="connsiteX3" fmla="*/ 4679600 w 5445723"/>
                <a:gd name="connsiteY3" fmla="*/ 3208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56348 h 4224888"/>
                <a:gd name="connsiteX1" fmla="*/ 2064736 w 5445723"/>
                <a:gd name="connsiteY1" fmla="*/ 20522 h 4224888"/>
                <a:gd name="connsiteX2" fmla="*/ 3701031 w 5445723"/>
                <a:gd name="connsiteY2" fmla="*/ 36564 h 4224888"/>
                <a:gd name="connsiteX3" fmla="*/ 4695642 w 5445723"/>
                <a:gd name="connsiteY3" fmla="*/ 469701 h 4224888"/>
                <a:gd name="connsiteX4" fmla="*/ 5445723 w 5445723"/>
                <a:gd name="connsiteY4" fmla="*/ 56348 h 4224888"/>
                <a:gd name="connsiteX5" fmla="*/ 5445723 w 5445723"/>
                <a:gd name="connsiteY5" fmla="*/ 4224888 h 4224888"/>
                <a:gd name="connsiteX6" fmla="*/ 0 w 5445723"/>
                <a:gd name="connsiteY6" fmla="*/ 4224888 h 4224888"/>
                <a:gd name="connsiteX7" fmla="*/ 0 w 5445723"/>
                <a:gd name="connsiteY7" fmla="*/ 56348 h 422488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52828 h 4221368"/>
                <a:gd name="connsiteX1" fmla="*/ 2064736 w 5445723"/>
                <a:gd name="connsiteY1" fmla="*/ 17002 h 4221368"/>
                <a:gd name="connsiteX2" fmla="*/ 3701031 w 5445723"/>
                <a:gd name="connsiteY2" fmla="*/ 33044 h 4221368"/>
                <a:gd name="connsiteX3" fmla="*/ 4246463 w 5445723"/>
                <a:gd name="connsiteY3" fmla="*/ 418054 h 4221368"/>
                <a:gd name="connsiteX4" fmla="*/ 5445723 w 5445723"/>
                <a:gd name="connsiteY4" fmla="*/ 52828 h 4221368"/>
                <a:gd name="connsiteX5" fmla="*/ 5445723 w 5445723"/>
                <a:gd name="connsiteY5" fmla="*/ 4221368 h 4221368"/>
                <a:gd name="connsiteX6" fmla="*/ 0 w 5445723"/>
                <a:gd name="connsiteY6" fmla="*/ 4221368 h 4221368"/>
                <a:gd name="connsiteX7" fmla="*/ 0 w 5445723"/>
                <a:gd name="connsiteY7" fmla="*/ 52828 h 4221368"/>
                <a:gd name="connsiteX0" fmla="*/ 0 w 5445723"/>
                <a:gd name="connsiteY0" fmla="*/ 113084 h 4281624"/>
                <a:gd name="connsiteX1" fmla="*/ 2064736 w 5445723"/>
                <a:gd name="connsiteY1" fmla="*/ 77258 h 4281624"/>
                <a:gd name="connsiteX2" fmla="*/ 3701031 w 5445723"/>
                <a:gd name="connsiteY2" fmla="*/ 93300 h 4281624"/>
                <a:gd name="connsiteX3" fmla="*/ 4711684 w 5445723"/>
                <a:gd name="connsiteY3" fmla="*/ 189552 h 4281624"/>
                <a:gd name="connsiteX4" fmla="*/ 5445723 w 5445723"/>
                <a:gd name="connsiteY4" fmla="*/ 113084 h 4281624"/>
                <a:gd name="connsiteX5" fmla="*/ 5445723 w 5445723"/>
                <a:gd name="connsiteY5" fmla="*/ 4281624 h 4281624"/>
                <a:gd name="connsiteX6" fmla="*/ 0 w 5445723"/>
                <a:gd name="connsiteY6" fmla="*/ 4281624 h 4281624"/>
                <a:gd name="connsiteX7" fmla="*/ 0 w 5445723"/>
                <a:gd name="connsiteY7" fmla="*/ 113084 h 4281624"/>
                <a:gd name="connsiteX0" fmla="*/ 0 w 5445723"/>
                <a:gd name="connsiteY0" fmla="*/ 35826 h 4204366"/>
                <a:gd name="connsiteX1" fmla="*/ 2064736 w 5445723"/>
                <a:gd name="connsiteY1" fmla="*/ 0 h 4204366"/>
                <a:gd name="connsiteX2" fmla="*/ 3701031 w 5445723"/>
                <a:gd name="connsiteY2" fmla="*/ 16042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35826 h 4204366"/>
                <a:gd name="connsiteX1" fmla="*/ 2064736 w 5445723"/>
                <a:gd name="connsiteY1" fmla="*/ 0 h 4204366"/>
                <a:gd name="connsiteX2" fmla="*/ 4214379 w 5445723"/>
                <a:gd name="connsiteY2" fmla="*/ 272715 h 4204366"/>
                <a:gd name="connsiteX3" fmla="*/ 4711684 w 5445723"/>
                <a:gd name="connsiteY3" fmla="*/ 112294 h 4204366"/>
                <a:gd name="connsiteX4" fmla="*/ 5445723 w 5445723"/>
                <a:gd name="connsiteY4" fmla="*/ 35826 h 4204366"/>
                <a:gd name="connsiteX5" fmla="*/ 5445723 w 5445723"/>
                <a:gd name="connsiteY5" fmla="*/ 4204366 h 4204366"/>
                <a:gd name="connsiteX6" fmla="*/ 0 w 5445723"/>
                <a:gd name="connsiteY6" fmla="*/ 4204366 h 4204366"/>
                <a:gd name="connsiteX7" fmla="*/ 0 w 5445723"/>
                <a:gd name="connsiteY7" fmla="*/ 35826 h 4204366"/>
                <a:gd name="connsiteX0" fmla="*/ 0 w 5445723"/>
                <a:gd name="connsiteY0" fmla="*/ 0 h 4168540"/>
                <a:gd name="connsiteX1" fmla="*/ 3957704 w 5445723"/>
                <a:gd name="connsiteY1" fmla="*/ 44384 h 4168540"/>
                <a:gd name="connsiteX2" fmla="*/ 4214379 w 5445723"/>
                <a:gd name="connsiteY2" fmla="*/ 236889 h 4168540"/>
                <a:gd name="connsiteX3" fmla="*/ 4711684 w 5445723"/>
                <a:gd name="connsiteY3" fmla="*/ 76468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87884 w 5445723"/>
                <a:gd name="connsiteY3" fmla="*/ 478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45723 w 5445723"/>
                <a:gd name="connsiteY4" fmla="*/ 0 h 4168540"/>
                <a:gd name="connsiteX5" fmla="*/ 5445723 w 5445723"/>
                <a:gd name="connsiteY5" fmla="*/ 4168540 h 4168540"/>
                <a:gd name="connsiteX6" fmla="*/ 0 w 5445723"/>
                <a:gd name="connsiteY6" fmla="*/ 4168540 h 4168540"/>
                <a:gd name="connsiteX7" fmla="*/ 0 w 5445723"/>
                <a:gd name="connsiteY7" fmla="*/ 0 h 4168540"/>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9219"/>
                <a:gd name="connsiteY0" fmla="*/ 15212 h 4183752"/>
                <a:gd name="connsiteX1" fmla="*/ 3957704 w 5449219"/>
                <a:gd name="connsiteY1" fmla="*/ 59596 h 4183752"/>
                <a:gd name="connsiteX2" fmla="*/ 4214379 w 5449219"/>
                <a:gd name="connsiteY2" fmla="*/ 252101 h 4183752"/>
                <a:gd name="connsiteX3" fmla="*/ 4768834 w 5449219"/>
                <a:gd name="connsiteY3" fmla="*/ 25005 h 4183752"/>
                <a:gd name="connsiteX4" fmla="*/ 5445723 w 5449219"/>
                <a:gd name="connsiteY4" fmla="*/ 15212 h 4183752"/>
                <a:gd name="connsiteX5" fmla="*/ 5445723 w 5449219"/>
                <a:gd name="connsiteY5" fmla="*/ 4183752 h 4183752"/>
                <a:gd name="connsiteX6" fmla="*/ 0 w 5449219"/>
                <a:gd name="connsiteY6" fmla="*/ 4183752 h 4183752"/>
                <a:gd name="connsiteX7" fmla="*/ 0 w 5449219"/>
                <a:gd name="connsiteY7" fmla="*/ 15212 h 4183752"/>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6679 h 4175219"/>
                <a:gd name="connsiteX1" fmla="*/ 3957704 w 5445723"/>
                <a:gd name="connsiteY1" fmla="*/ 51063 h 4175219"/>
                <a:gd name="connsiteX2" fmla="*/ 4214379 w 5445723"/>
                <a:gd name="connsiteY2" fmla="*/ 243568 h 4175219"/>
                <a:gd name="connsiteX3" fmla="*/ 4768834 w 5445723"/>
                <a:gd name="connsiteY3" fmla="*/ 16472 h 4175219"/>
                <a:gd name="connsiteX4" fmla="*/ 5436198 w 5445723"/>
                <a:gd name="connsiteY4" fmla="*/ 35254 h 4175219"/>
                <a:gd name="connsiteX5" fmla="*/ 5445723 w 5445723"/>
                <a:gd name="connsiteY5" fmla="*/ 4175219 h 4175219"/>
                <a:gd name="connsiteX6" fmla="*/ 0 w 5445723"/>
                <a:gd name="connsiteY6" fmla="*/ 4175219 h 4175219"/>
                <a:gd name="connsiteX7" fmla="*/ 0 w 5445723"/>
                <a:gd name="connsiteY7" fmla="*/ 6679 h 4175219"/>
                <a:gd name="connsiteX0" fmla="*/ 0 w 5445723"/>
                <a:gd name="connsiteY0" fmla="*/ 0 h 4168540"/>
                <a:gd name="connsiteX1" fmla="*/ 3957704 w 5445723"/>
                <a:gd name="connsiteY1" fmla="*/ 44384 h 4168540"/>
                <a:gd name="connsiteX2" fmla="*/ 4214379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68834 w 5445723"/>
                <a:gd name="connsiteY3" fmla="*/ 979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36889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49784 w 5445723"/>
                <a:gd name="connsiteY3" fmla="*/ 28843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168540 h 4168540"/>
                <a:gd name="connsiteX6" fmla="*/ 0 w 5445723"/>
                <a:gd name="connsiteY6" fmla="*/ 4168540 h 4168540"/>
                <a:gd name="connsiteX7" fmla="*/ 0 w 5445723"/>
                <a:gd name="connsiteY7" fmla="*/ 0 h 4168540"/>
                <a:gd name="connsiteX0" fmla="*/ 0 w 5445723"/>
                <a:gd name="connsiteY0" fmla="*/ 0 h 4168540"/>
                <a:gd name="connsiteX1" fmla="*/ 3957704 w 5445723"/>
                <a:gd name="connsiteY1" fmla="*/ 44384 h 4168540"/>
                <a:gd name="connsiteX2" fmla="*/ 4319154 w 5445723"/>
                <a:gd name="connsiteY2" fmla="*/ 284514 h 4168540"/>
                <a:gd name="connsiteX3" fmla="*/ 4759309 w 5445723"/>
                <a:gd name="connsiteY3" fmla="*/ 19318 h 4168540"/>
                <a:gd name="connsiteX4" fmla="*/ 5436198 w 5445723"/>
                <a:gd name="connsiteY4" fmla="*/ 28575 h 4168540"/>
                <a:gd name="connsiteX5" fmla="*/ 5445723 w 5445723"/>
                <a:gd name="connsiteY5" fmla="*/ 4094112 h 4168540"/>
                <a:gd name="connsiteX6" fmla="*/ 0 w 5445723"/>
                <a:gd name="connsiteY6" fmla="*/ 4168540 h 4168540"/>
                <a:gd name="connsiteX7" fmla="*/ 0 w 5445723"/>
                <a:gd name="connsiteY7" fmla="*/ 0 h 4168540"/>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51582 h 4094112"/>
                <a:gd name="connsiteX7" fmla="*/ 0 w 5445723"/>
                <a:gd name="connsiteY7" fmla="*/ 0 h 4094112"/>
                <a:gd name="connsiteX0" fmla="*/ 0 w 5445723"/>
                <a:gd name="connsiteY0" fmla="*/ 0 h 4094112"/>
                <a:gd name="connsiteX1" fmla="*/ 3957704 w 5445723"/>
                <a:gd name="connsiteY1" fmla="*/ 44384 h 4094112"/>
                <a:gd name="connsiteX2" fmla="*/ 4319154 w 5445723"/>
                <a:gd name="connsiteY2" fmla="*/ 284514 h 4094112"/>
                <a:gd name="connsiteX3" fmla="*/ 4759309 w 5445723"/>
                <a:gd name="connsiteY3" fmla="*/ 19318 h 4094112"/>
                <a:gd name="connsiteX4" fmla="*/ 5436198 w 5445723"/>
                <a:gd name="connsiteY4" fmla="*/ 28575 h 4094112"/>
                <a:gd name="connsiteX5" fmla="*/ 5445723 w 5445723"/>
                <a:gd name="connsiteY5" fmla="*/ 4094112 h 4094112"/>
                <a:gd name="connsiteX6" fmla="*/ 0 w 5445723"/>
                <a:gd name="connsiteY6" fmla="*/ 4072847 h 4094112"/>
                <a:gd name="connsiteX7" fmla="*/ 0 w 5445723"/>
                <a:gd name="connsiteY7" fmla="*/ 0 h 4094112"/>
                <a:gd name="connsiteX0" fmla="*/ 0 w 5436619"/>
                <a:gd name="connsiteY0" fmla="*/ 0 h 4072847"/>
                <a:gd name="connsiteX1" fmla="*/ 3957704 w 5436619"/>
                <a:gd name="connsiteY1" fmla="*/ 44384 h 4072847"/>
                <a:gd name="connsiteX2" fmla="*/ 4319154 w 5436619"/>
                <a:gd name="connsiteY2" fmla="*/ 284514 h 4072847"/>
                <a:gd name="connsiteX3" fmla="*/ 4759309 w 5436619"/>
                <a:gd name="connsiteY3" fmla="*/ 19318 h 4072847"/>
                <a:gd name="connsiteX4" fmla="*/ 5436198 w 5436619"/>
                <a:gd name="connsiteY4" fmla="*/ 28575 h 4072847"/>
                <a:gd name="connsiteX5" fmla="*/ 5435090 w 5436619"/>
                <a:gd name="connsiteY5" fmla="*/ 4072847 h 4072847"/>
                <a:gd name="connsiteX6" fmla="*/ 0 w 5436619"/>
                <a:gd name="connsiteY6" fmla="*/ 4072847 h 4072847"/>
                <a:gd name="connsiteX7" fmla="*/ 0 w 5436619"/>
                <a:gd name="connsiteY7" fmla="*/ 0 h 4072847"/>
                <a:gd name="connsiteX0" fmla="*/ 0 w 5436619"/>
                <a:gd name="connsiteY0" fmla="*/ 2019 h 4053601"/>
                <a:gd name="connsiteX1" fmla="*/ 3957704 w 5436619"/>
                <a:gd name="connsiteY1" fmla="*/ 25138 h 4053601"/>
                <a:gd name="connsiteX2" fmla="*/ 4319154 w 5436619"/>
                <a:gd name="connsiteY2" fmla="*/ 265268 h 4053601"/>
                <a:gd name="connsiteX3" fmla="*/ 4759309 w 5436619"/>
                <a:gd name="connsiteY3" fmla="*/ 72 h 4053601"/>
                <a:gd name="connsiteX4" fmla="*/ 5436198 w 5436619"/>
                <a:gd name="connsiteY4" fmla="*/ 9329 h 4053601"/>
                <a:gd name="connsiteX5" fmla="*/ 5435090 w 5436619"/>
                <a:gd name="connsiteY5" fmla="*/ 4053601 h 4053601"/>
                <a:gd name="connsiteX6" fmla="*/ 0 w 5436619"/>
                <a:gd name="connsiteY6" fmla="*/ 4053601 h 4053601"/>
                <a:gd name="connsiteX7" fmla="*/ 0 w 5436619"/>
                <a:gd name="connsiteY7" fmla="*/ 2019 h 4053601"/>
                <a:gd name="connsiteX0" fmla="*/ 0 w 5447252"/>
                <a:gd name="connsiteY0" fmla="*/ 33917 h 4053601"/>
                <a:gd name="connsiteX1" fmla="*/ 3968337 w 5447252"/>
                <a:gd name="connsiteY1" fmla="*/ 25138 h 4053601"/>
                <a:gd name="connsiteX2" fmla="*/ 4329787 w 5447252"/>
                <a:gd name="connsiteY2" fmla="*/ 265268 h 4053601"/>
                <a:gd name="connsiteX3" fmla="*/ 4769942 w 5447252"/>
                <a:gd name="connsiteY3" fmla="*/ 72 h 4053601"/>
                <a:gd name="connsiteX4" fmla="*/ 5446831 w 5447252"/>
                <a:gd name="connsiteY4" fmla="*/ 9329 h 4053601"/>
                <a:gd name="connsiteX5" fmla="*/ 5445723 w 5447252"/>
                <a:gd name="connsiteY5" fmla="*/ 4053601 h 4053601"/>
                <a:gd name="connsiteX6" fmla="*/ 10633 w 5447252"/>
                <a:gd name="connsiteY6" fmla="*/ 4053601 h 4053601"/>
                <a:gd name="connsiteX7" fmla="*/ 0 w 5447252"/>
                <a:gd name="connsiteY7" fmla="*/ 33917 h 4053601"/>
                <a:gd name="connsiteX0" fmla="*/ 0 w 5447243"/>
                <a:gd name="connsiteY0" fmla="*/ 33914 h 4053598"/>
                <a:gd name="connsiteX1" fmla="*/ 3968337 w 5447243"/>
                <a:gd name="connsiteY1" fmla="*/ 25135 h 4053598"/>
                <a:gd name="connsiteX2" fmla="*/ 4329787 w 5447243"/>
                <a:gd name="connsiteY2" fmla="*/ 265265 h 4053598"/>
                <a:gd name="connsiteX3" fmla="*/ 4754869 w 5447243"/>
                <a:gd name="connsiteY3" fmla="*/ 69 h 4053598"/>
                <a:gd name="connsiteX4" fmla="*/ 5446831 w 5447243"/>
                <a:gd name="connsiteY4" fmla="*/ 9326 h 4053598"/>
                <a:gd name="connsiteX5" fmla="*/ 5445723 w 5447243"/>
                <a:gd name="connsiteY5" fmla="*/ 4053598 h 4053598"/>
                <a:gd name="connsiteX6" fmla="*/ 10633 w 5447243"/>
                <a:gd name="connsiteY6" fmla="*/ 4053598 h 4053598"/>
                <a:gd name="connsiteX7" fmla="*/ 0 w 5447243"/>
                <a:gd name="connsiteY7" fmla="*/ 33914 h 4053598"/>
                <a:gd name="connsiteX0" fmla="*/ 0 w 5447243"/>
                <a:gd name="connsiteY0" fmla="*/ 33913 h 4053597"/>
                <a:gd name="connsiteX1" fmla="*/ 3968337 w 5447243"/>
                <a:gd name="connsiteY1" fmla="*/ 25134 h 4053597"/>
                <a:gd name="connsiteX2" fmla="*/ 4329787 w 5447243"/>
                <a:gd name="connsiteY2" fmla="*/ 265264 h 4053597"/>
                <a:gd name="connsiteX3" fmla="*/ 4754869 w 5447243"/>
                <a:gd name="connsiteY3" fmla="*/ 68 h 4053597"/>
                <a:gd name="connsiteX4" fmla="*/ 5446831 w 5447243"/>
                <a:gd name="connsiteY4" fmla="*/ 9325 h 4053597"/>
                <a:gd name="connsiteX5" fmla="*/ 5445723 w 5447243"/>
                <a:gd name="connsiteY5" fmla="*/ 4053597 h 4053597"/>
                <a:gd name="connsiteX6" fmla="*/ 10633 w 5447243"/>
                <a:gd name="connsiteY6" fmla="*/ 4053597 h 4053597"/>
                <a:gd name="connsiteX7" fmla="*/ 0 w 5447243"/>
                <a:gd name="connsiteY7" fmla="*/ 33913 h 4053597"/>
                <a:gd name="connsiteX0" fmla="*/ 0 w 5447214"/>
                <a:gd name="connsiteY0" fmla="*/ 29745 h 4049429"/>
                <a:gd name="connsiteX1" fmla="*/ 3968337 w 5447214"/>
                <a:gd name="connsiteY1" fmla="*/ 20966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4049429"/>
                <a:gd name="connsiteX1" fmla="*/ 3918095 w 5447214"/>
                <a:gd name="connsiteY1" fmla="*/ 15941 h 4049429"/>
                <a:gd name="connsiteX2" fmla="*/ 4329787 w 5447214"/>
                <a:gd name="connsiteY2" fmla="*/ 261096 h 4049429"/>
                <a:gd name="connsiteX3" fmla="*/ 4704627 w 5447214"/>
                <a:gd name="connsiteY3" fmla="*/ 924 h 4049429"/>
                <a:gd name="connsiteX4" fmla="*/ 5446831 w 5447214"/>
                <a:gd name="connsiteY4" fmla="*/ 5157 h 4049429"/>
                <a:gd name="connsiteX5" fmla="*/ 5445723 w 5447214"/>
                <a:gd name="connsiteY5" fmla="*/ 4049429 h 4049429"/>
                <a:gd name="connsiteX6" fmla="*/ 10633 w 5447214"/>
                <a:gd name="connsiteY6" fmla="*/ 4049429 h 4049429"/>
                <a:gd name="connsiteX7" fmla="*/ 0 w 5447214"/>
                <a:gd name="connsiteY7" fmla="*/ 29745 h 4049429"/>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0633 w 5447214"/>
                <a:gd name="connsiteY6" fmla="*/ 4049429 h 5236545"/>
                <a:gd name="connsiteX7" fmla="*/ 0 w 5447214"/>
                <a:gd name="connsiteY7" fmla="*/ 29745 h 5236545"/>
                <a:gd name="connsiteX0" fmla="*/ 6048 w 5453262"/>
                <a:gd name="connsiteY0" fmla="*/ 29745 h 5236545"/>
                <a:gd name="connsiteX1" fmla="*/ 3924143 w 5453262"/>
                <a:gd name="connsiteY1" fmla="*/ 15941 h 5236545"/>
                <a:gd name="connsiteX2" fmla="*/ 4335835 w 5453262"/>
                <a:gd name="connsiteY2" fmla="*/ 261096 h 5236545"/>
                <a:gd name="connsiteX3" fmla="*/ 4710675 w 5453262"/>
                <a:gd name="connsiteY3" fmla="*/ 924 h 5236545"/>
                <a:gd name="connsiteX4" fmla="*/ 5452879 w 5453262"/>
                <a:gd name="connsiteY4" fmla="*/ 5157 h 5236545"/>
                <a:gd name="connsiteX5" fmla="*/ 5451771 w 5453262"/>
                <a:gd name="connsiteY5" fmla="*/ 5236545 h 5236545"/>
                <a:gd name="connsiteX6" fmla="*/ 639 w 5453262"/>
                <a:gd name="connsiteY6" fmla="*/ 5172376 h 5236545"/>
                <a:gd name="connsiteX7" fmla="*/ 6048 w 5453262"/>
                <a:gd name="connsiteY7" fmla="*/ 29745 h 5236545"/>
                <a:gd name="connsiteX0" fmla="*/ 0 w 5447214"/>
                <a:gd name="connsiteY0" fmla="*/ 29745 h 5268069"/>
                <a:gd name="connsiteX1" fmla="*/ 3918095 w 5447214"/>
                <a:gd name="connsiteY1" fmla="*/ 15941 h 5268069"/>
                <a:gd name="connsiteX2" fmla="*/ 4329787 w 5447214"/>
                <a:gd name="connsiteY2" fmla="*/ 261096 h 5268069"/>
                <a:gd name="connsiteX3" fmla="*/ 4704627 w 5447214"/>
                <a:gd name="connsiteY3" fmla="*/ 924 h 5268069"/>
                <a:gd name="connsiteX4" fmla="*/ 5446831 w 5447214"/>
                <a:gd name="connsiteY4" fmla="*/ 5157 h 5268069"/>
                <a:gd name="connsiteX5" fmla="*/ 5445723 w 5447214"/>
                <a:gd name="connsiteY5" fmla="*/ 5236545 h 5268069"/>
                <a:gd name="connsiteX6" fmla="*/ 15856 w 5447214"/>
                <a:gd name="connsiteY6" fmla="*/ 5268069 h 5268069"/>
                <a:gd name="connsiteX7" fmla="*/ 0 w 5447214"/>
                <a:gd name="connsiteY7" fmla="*/ 29745 h 5268069"/>
                <a:gd name="connsiteX0" fmla="*/ 0 w 5447214"/>
                <a:gd name="connsiteY0" fmla="*/ 29745 h 5246804"/>
                <a:gd name="connsiteX1" fmla="*/ 3918095 w 5447214"/>
                <a:gd name="connsiteY1" fmla="*/ 15941 h 5246804"/>
                <a:gd name="connsiteX2" fmla="*/ 4329787 w 5447214"/>
                <a:gd name="connsiteY2" fmla="*/ 261096 h 5246804"/>
                <a:gd name="connsiteX3" fmla="*/ 4704627 w 5447214"/>
                <a:gd name="connsiteY3" fmla="*/ 924 h 5246804"/>
                <a:gd name="connsiteX4" fmla="*/ 5446831 w 5447214"/>
                <a:gd name="connsiteY4" fmla="*/ 5157 h 5246804"/>
                <a:gd name="connsiteX5" fmla="*/ 5445723 w 5447214"/>
                <a:gd name="connsiteY5" fmla="*/ 5236545 h 5246804"/>
                <a:gd name="connsiteX6" fmla="*/ 15856 w 5447214"/>
                <a:gd name="connsiteY6" fmla="*/ 5246804 h 5246804"/>
                <a:gd name="connsiteX7" fmla="*/ 0 w 5447214"/>
                <a:gd name="connsiteY7" fmla="*/ 29745 h 5246804"/>
                <a:gd name="connsiteX0" fmla="*/ 0 w 5447214"/>
                <a:gd name="connsiteY0" fmla="*/ 29745 h 5236545"/>
                <a:gd name="connsiteX1" fmla="*/ 3918095 w 5447214"/>
                <a:gd name="connsiteY1" fmla="*/ 15941 h 5236545"/>
                <a:gd name="connsiteX2" fmla="*/ 4329787 w 5447214"/>
                <a:gd name="connsiteY2" fmla="*/ 261096 h 5236545"/>
                <a:gd name="connsiteX3" fmla="*/ 4704627 w 5447214"/>
                <a:gd name="connsiteY3" fmla="*/ 924 h 5236545"/>
                <a:gd name="connsiteX4" fmla="*/ 5446831 w 5447214"/>
                <a:gd name="connsiteY4" fmla="*/ 5157 h 5236545"/>
                <a:gd name="connsiteX5" fmla="*/ 5445723 w 5447214"/>
                <a:gd name="connsiteY5" fmla="*/ 5236545 h 5236545"/>
                <a:gd name="connsiteX6" fmla="*/ 15856 w 5447214"/>
                <a:gd name="connsiteY6" fmla="*/ 5236171 h 5236545"/>
                <a:gd name="connsiteX7" fmla="*/ 0 w 5447214"/>
                <a:gd name="connsiteY7" fmla="*/ 29745 h 5236545"/>
                <a:gd name="connsiteX0" fmla="*/ 0 w 5447214"/>
                <a:gd name="connsiteY0" fmla="*/ 58792 h 5265592"/>
                <a:gd name="connsiteX1" fmla="*/ 3515864 w 5447214"/>
                <a:gd name="connsiteY1" fmla="*/ 0 h 5265592"/>
                <a:gd name="connsiteX2" fmla="*/ 4329787 w 5447214"/>
                <a:gd name="connsiteY2" fmla="*/ 290143 h 5265592"/>
                <a:gd name="connsiteX3" fmla="*/ 4704627 w 5447214"/>
                <a:gd name="connsiteY3" fmla="*/ 29971 h 5265592"/>
                <a:gd name="connsiteX4" fmla="*/ 5446831 w 5447214"/>
                <a:gd name="connsiteY4" fmla="*/ 34204 h 5265592"/>
                <a:gd name="connsiteX5" fmla="*/ 5445723 w 5447214"/>
                <a:gd name="connsiteY5" fmla="*/ 5265592 h 5265592"/>
                <a:gd name="connsiteX6" fmla="*/ 15856 w 5447214"/>
                <a:gd name="connsiteY6" fmla="*/ 5265218 h 5265592"/>
                <a:gd name="connsiteX7" fmla="*/ 0 w 5447214"/>
                <a:gd name="connsiteY7" fmla="*/ 58792 h 5265592"/>
                <a:gd name="connsiteX0" fmla="*/ 0 w 5447306"/>
                <a:gd name="connsiteY0" fmla="*/ 110104 h 5316904"/>
                <a:gd name="connsiteX1" fmla="*/ 3515864 w 5447306"/>
                <a:gd name="connsiteY1" fmla="*/ 51312 h 5316904"/>
                <a:gd name="connsiteX2" fmla="*/ 4329788 w 5447306"/>
                <a:gd name="connsiteY2" fmla="*/ 926214 h 5316904"/>
                <a:gd name="connsiteX3" fmla="*/ 4704627 w 5447306"/>
                <a:gd name="connsiteY3" fmla="*/ 81283 h 5316904"/>
                <a:gd name="connsiteX4" fmla="*/ 5446831 w 5447306"/>
                <a:gd name="connsiteY4" fmla="*/ 85516 h 5316904"/>
                <a:gd name="connsiteX5" fmla="*/ 5445723 w 5447306"/>
                <a:gd name="connsiteY5" fmla="*/ 5316904 h 5316904"/>
                <a:gd name="connsiteX6" fmla="*/ 15856 w 5447306"/>
                <a:gd name="connsiteY6" fmla="*/ 5316530 h 5316904"/>
                <a:gd name="connsiteX7" fmla="*/ 0 w 5447306"/>
                <a:gd name="connsiteY7" fmla="*/ 110104 h 5316904"/>
                <a:gd name="connsiteX0" fmla="*/ 0 w 5447308"/>
                <a:gd name="connsiteY0" fmla="*/ 92598 h 5299398"/>
                <a:gd name="connsiteX1" fmla="*/ 3515864 w 5447308"/>
                <a:gd name="connsiteY1" fmla="*/ 33806 h 5299398"/>
                <a:gd name="connsiteX2" fmla="*/ 4329788 w 5447308"/>
                <a:gd name="connsiteY2" fmla="*/ 908708 h 5299398"/>
                <a:gd name="connsiteX3" fmla="*/ 4704627 w 5447308"/>
                <a:gd name="connsiteY3" fmla="*/ 63777 h 5299398"/>
                <a:gd name="connsiteX4" fmla="*/ 5446831 w 5447308"/>
                <a:gd name="connsiteY4" fmla="*/ 68010 h 5299398"/>
                <a:gd name="connsiteX5" fmla="*/ 5445723 w 5447308"/>
                <a:gd name="connsiteY5" fmla="*/ 5299398 h 5299398"/>
                <a:gd name="connsiteX6" fmla="*/ 15856 w 5447308"/>
                <a:gd name="connsiteY6" fmla="*/ 5299024 h 5299398"/>
                <a:gd name="connsiteX7" fmla="*/ 0 w 5447308"/>
                <a:gd name="connsiteY7" fmla="*/ 92598 h 5299398"/>
                <a:gd name="connsiteX0" fmla="*/ 0 w 5447306"/>
                <a:gd name="connsiteY0" fmla="*/ 92598 h 5299398"/>
                <a:gd name="connsiteX1" fmla="*/ 3834874 w 5447306"/>
                <a:gd name="connsiteY1" fmla="*/ 78785 h 5299398"/>
                <a:gd name="connsiteX2" fmla="*/ 4329788 w 5447306"/>
                <a:gd name="connsiteY2" fmla="*/ 908708 h 5299398"/>
                <a:gd name="connsiteX3" fmla="*/ 4704627 w 5447306"/>
                <a:gd name="connsiteY3" fmla="*/ 63777 h 5299398"/>
                <a:gd name="connsiteX4" fmla="*/ 5446831 w 5447306"/>
                <a:gd name="connsiteY4" fmla="*/ 68010 h 5299398"/>
                <a:gd name="connsiteX5" fmla="*/ 5445723 w 5447306"/>
                <a:gd name="connsiteY5" fmla="*/ 5299398 h 5299398"/>
                <a:gd name="connsiteX6" fmla="*/ 15856 w 5447306"/>
                <a:gd name="connsiteY6" fmla="*/ 5299024 h 5299398"/>
                <a:gd name="connsiteX7" fmla="*/ 0 w 5447306"/>
                <a:gd name="connsiteY7" fmla="*/ 92598 h 5299398"/>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5259450"/>
                <a:gd name="connsiteX1" fmla="*/ 3834874 w 5447240"/>
                <a:gd name="connsiteY1" fmla="*/ 38837 h 5259450"/>
                <a:gd name="connsiteX2" fmla="*/ 4329788 w 5447240"/>
                <a:gd name="connsiteY2" fmla="*/ 868760 h 5259450"/>
                <a:gd name="connsiteX3" fmla="*/ 4704627 w 5447240"/>
                <a:gd name="connsiteY3" fmla="*/ 23829 h 5259450"/>
                <a:gd name="connsiteX4" fmla="*/ 5446831 w 5447240"/>
                <a:gd name="connsiteY4" fmla="*/ 28062 h 5259450"/>
                <a:gd name="connsiteX5" fmla="*/ 5445723 w 5447240"/>
                <a:gd name="connsiteY5" fmla="*/ 5259450 h 5259450"/>
                <a:gd name="connsiteX6" fmla="*/ 15856 w 5447240"/>
                <a:gd name="connsiteY6" fmla="*/ 5259076 h 5259450"/>
                <a:gd name="connsiteX7" fmla="*/ 0 w 5447240"/>
                <a:gd name="connsiteY7" fmla="*/ 52650 h 5259450"/>
                <a:gd name="connsiteX0" fmla="*/ 0 w 5447240"/>
                <a:gd name="connsiteY0" fmla="*/ 52650 h 7073010"/>
                <a:gd name="connsiteX1" fmla="*/ 3834874 w 5447240"/>
                <a:gd name="connsiteY1" fmla="*/ 38837 h 7073010"/>
                <a:gd name="connsiteX2" fmla="*/ 4329788 w 5447240"/>
                <a:gd name="connsiteY2" fmla="*/ 868760 h 7073010"/>
                <a:gd name="connsiteX3" fmla="*/ 4704627 w 5447240"/>
                <a:gd name="connsiteY3" fmla="*/ 23829 h 7073010"/>
                <a:gd name="connsiteX4" fmla="*/ 5446831 w 5447240"/>
                <a:gd name="connsiteY4" fmla="*/ 28062 h 7073010"/>
                <a:gd name="connsiteX5" fmla="*/ 5445723 w 5447240"/>
                <a:gd name="connsiteY5" fmla="*/ 5259450 h 7073010"/>
                <a:gd name="connsiteX6" fmla="*/ 15856 w 5447240"/>
                <a:gd name="connsiteY6" fmla="*/ 7073010 h 7073010"/>
                <a:gd name="connsiteX7" fmla="*/ 0 w 5447240"/>
                <a:gd name="connsiteY7" fmla="*/ 52650 h 7073010"/>
                <a:gd name="connsiteX0" fmla="*/ 0 w 5447240"/>
                <a:gd name="connsiteY0" fmla="*/ 52650 h 10773818"/>
                <a:gd name="connsiteX1" fmla="*/ 3834874 w 5447240"/>
                <a:gd name="connsiteY1" fmla="*/ 38837 h 10773818"/>
                <a:gd name="connsiteX2" fmla="*/ 4329788 w 5447240"/>
                <a:gd name="connsiteY2" fmla="*/ 868760 h 10773818"/>
                <a:gd name="connsiteX3" fmla="*/ 4704627 w 5447240"/>
                <a:gd name="connsiteY3" fmla="*/ 23829 h 10773818"/>
                <a:gd name="connsiteX4" fmla="*/ 5446831 w 5447240"/>
                <a:gd name="connsiteY4" fmla="*/ 28062 h 10773818"/>
                <a:gd name="connsiteX5" fmla="*/ 5445723 w 5447240"/>
                <a:gd name="connsiteY5" fmla="*/ 10773818 h 10773818"/>
                <a:gd name="connsiteX6" fmla="*/ 15856 w 5447240"/>
                <a:gd name="connsiteY6" fmla="*/ 7073010 h 10773818"/>
                <a:gd name="connsiteX7" fmla="*/ 0 w 5447240"/>
                <a:gd name="connsiteY7" fmla="*/ 52650 h 10773818"/>
                <a:gd name="connsiteX0" fmla="*/ 0 w 5447240"/>
                <a:gd name="connsiteY0" fmla="*/ 52650 h 19335225"/>
                <a:gd name="connsiteX1" fmla="*/ 3834874 w 5447240"/>
                <a:gd name="connsiteY1" fmla="*/ 38837 h 19335225"/>
                <a:gd name="connsiteX2" fmla="*/ 4329788 w 5447240"/>
                <a:gd name="connsiteY2" fmla="*/ 868760 h 19335225"/>
                <a:gd name="connsiteX3" fmla="*/ 4704627 w 5447240"/>
                <a:gd name="connsiteY3" fmla="*/ 23829 h 19335225"/>
                <a:gd name="connsiteX4" fmla="*/ 5446831 w 5447240"/>
                <a:gd name="connsiteY4" fmla="*/ 28062 h 19335225"/>
                <a:gd name="connsiteX5" fmla="*/ 5445723 w 5447240"/>
                <a:gd name="connsiteY5" fmla="*/ 10773818 h 19335225"/>
                <a:gd name="connsiteX6" fmla="*/ 52436 w 5447240"/>
                <a:gd name="connsiteY6" fmla="*/ 19335225 h 19335225"/>
                <a:gd name="connsiteX7" fmla="*/ 0 w 5447240"/>
                <a:gd name="connsiteY7" fmla="*/ 52650 h 19335225"/>
                <a:gd name="connsiteX0" fmla="*/ 0 w 5447240"/>
                <a:gd name="connsiteY0" fmla="*/ 52650 h 20278843"/>
                <a:gd name="connsiteX1" fmla="*/ 3834874 w 5447240"/>
                <a:gd name="connsiteY1" fmla="*/ 38837 h 20278843"/>
                <a:gd name="connsiteX2" fmla="*/ 4329788 w 5447240"/>
                <a:gd name="connsiteY2" fmla="*/ 868760 h 20278843"/>
                <a:gd name="connsiteX3" fmla="*/ 4704627 w 5447240"/>
                <a:gd name="connsiteY3" fmla="*/ 23829 h 20278843"/>
                <a:gd name="connsiteX4" fmla="*/ 5446831 w 5447240"/>
                <a:gd name="connsiteY4" fmla="*/ 28062 h 20278843"/>
                <a:gd name="connsiteX5" fmla="*/ 5445723 w 5447240"/>
                <a:gd name="connsiteY5" fmla="*/ 20278843 h 20278843"/>
                <a:gd name="connsiteX6" fmla="*/ 52436 w 5447240"/>
                <a:gd name="connsiteY6" fmla="*/ 19335225 h 20278843"/>
                <a:gd name="connsiteX7" fmla="*/ 0 w 5447240"/>
                <a:gd name="connsiteY7" fmla="*/ 52650 h 20278843"/>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48963 w 5450480"/>
                <a:gd name="connsiteY5" fmla="*/ 20278843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067636 h 25212382"/>
                <a:gd name="connsiteX6" fmla="*/ 805 w 5450480"/>
                <a:gd name="connsiteY6" fmla="*/ 25212382 h 25212382"/>
                <a:gd name="connsiteX7" fmla="*/ 3240 w 5450480"/>
                <a:gd name="connsiteY7" fmla="*/ 52650 h 25212382"/>
                <a:gd name="connsiteX0" fmla="*/ 3240 w 5450480"/>
                <a:gd name="connsiteY0" fmla="*/ 52650 h 25212382"/>
                <a:gd name="connsiteX1" fmla="*/ 3838114 w 5450480"/>
                <a:gd name="connsiteY1" fmla="*/ 38837 h 25212382"/>
                <a:gd name="connsiteX2" fmla="*/ 4333028 w 5450480"/>
                <a:gd name="connsiteY2" fmla="*/ 868760 h 25212382"/>
                <a:gd name="connsiteX3" fmla="*/ 4707867 w 5450480"/>
                <a:gd name="connsiteY3" fmla="*/ 23829 h 25212382"/>
                <a:gd name="connsiteX4" fmla="*/ 5450071 w 5450480"/>
                <a:gd name="connsiteY4" fmla="*/ 28062 h 25212382"/>
                <a:gd name="connsiteX5" fmla="*/ 5430673 w 5450480"/>
                <a:gd name="connsiteY5" fmla="*/ 25140196 h 25212382"/>
                <a:gd name="connsiteX6" fmla="*/ 805 w 5450480"/>
                <a:gd name="connsiteY6" fmla="*/ 25212382 h 25212382"/>
                <a:gd name="connsiteX7" fmla="*/ 3240 w 5450480"/>
                <a:gd name="connsiteY7" fmla="*/ 52650 h 25212382"/>
                <a:gd name="connsiteX0" fmla="*/ 3240 w 5450547"/>
                <a:gd name="connsiteY0" fmla="*/ 113866 h 25273598"/>
                <a:gd name="connsiteX1" fmla="*/ 3838114 w 5450547"/>
                <a:gd name="connsiteY1" fmla="*/ 100053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547"/>
                <a:gd name="connsiteY0" fmla="*/ 113866 h 25273598"/>
                <a:gd name="connsiteX1" fmla="*/ 3881553 w 5450547"/>
                <a:gd name="connsiteY1" fmla="*/ 42612 h 25273598"/>
                <a:gd name="connsiteX2" fmla="*/ 4333028 w 5450547"/>
                <a:gd name="connsiteY2" fmla="*/ 1217183 h 25273598"/>
                <a:gd name="connsiteX3" fmla="*/ 4707867 w 5450547"/>
                <a:gd name="connsiteY3" fmla="*/ 85045 h 25273598"/>
                <a:gd name="connsiteX4" fmla="*/ 5450071 w 5450547"/>
                <a:gd name="connsiteY4" fmla="*/ 89278 h 25273598"/>
                <a:gd name="connsiteX5" fmla="*/ 5430673 w 5450547"/>
                <a:gd name="connsiteY5" fmla="*/ 25201412 h 25273598"/>
                <a:gd name="connsiteX6" fmla="*/ 805 w 5450547"/>
                <a:gd name="connsiteY6" fmla="*/ 25273598 h 25273598"/>
                <a:gd name="connsiteX7" fmla="*/ 3240 w 5450547"/>
                <a:gd name="connsiteY7" fmla="*/ 113866 h 25273598"/>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 name="connsiteX0" fmla="*/ 3240 w 5450486"/>
                <a:gd name="connsiteY0" fmla="*/ 71622 h 25231354"/>
                <a:gd name="connsiteX1" fmla="*/ 3881553 w 5450486"/>
                <a:gd name="connsiteY1" fmla="*/ 368 h 25231354"/>
                <a:gd name="connsiteX2" fmla="*/ 4333028 w 5450486"/>
                <a:gd name="connsiteY2" fmla="*/ 1174939 h 25231354"/>
                <a:gd name="connsiteX3" fmla="*/ 4707867 w 5450486"/>
                <a:gd name="connsiteY3" fmla="*/ 42801 h 25231354"/>
                <a:gd name="connsiteX4" fmla="*/ 5450071 w 5450486"/>
                <a:gd name="connsiteY4" fmla="*/ 47034 h 25231354"/>
                <a:gd name="connsiteX5" fmla="*/ 5430673 w 5450486"/>
                <a:gd name="connsiteY5" fmla="*/ 25159168 h 25231354"/>
                <a:gd name="connsiteX6" fmla="*/ 805 w 5450486"/>
                <a:gd name="connsiteY6" fmla="*/ 25231354 h 25231354"/>
                <a:gd name="connsiteX7" fmla="*/ 3240 w 5450486"/>
                <a:gd name="connsiteY7" fmla="*/ 71622 h 25231354"/>
                <a:gd name="connsiteX0" fmla="*/ 3240 w 5450486"/>
                <a:gd name="connsiteY0" fmla="*/ 71604 h 25231336"/>
                <a:gd name="connsiteX1" fmla="*/ 3881553 w 5450486"/>
                <a:gd name="connsiteY1" fmla="*/ 350 h 25231336"/>
                <a:gd name="connsiteX2" fmla="*/ 4333028 w 5450486"/>
                <a:gd name="connsiteY2" fmla="*/ 1174921 h 25231336"/>
                <a:gd name="connsiteX3" fmla="*/ 4707867 w 5450486"/>
                <a:gd name="connsiteY3" fmla="*/ 42783 h 25231336"/>
                <a:gd name="connsiteX4" fmla="*/ 5450071 w 5450486"/>
                <a:gd name="connsiteY4" fmla="*/ 47016 h 25231336"/>
                <a:gd name="connsiteX5" fmla="*/ 5430673 w 5450486"/>
                <a:gd name="connsiteY5" fmla="*/ 25159150 h 25231336"/>
                <a:gd name="connsiteX6" fmla="*/ 805 w 5450486"/>
                <a:gd name="connsiteY6" fmla="*/ 25231336 h 25231336"/>
                <a:gd name="connsiteX7" fmla="*/ 3240 w 5450486"/>
                <a:gd name="connsiteY7" fmla="*/ 71604 h 2523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0486" h="25231336">
                  <a:moveTo>
                    <a:pt x="3240" y="71604"/>
                  </a:moveTo>
                  <a:lnTo>
                    <a:pt x="3881553" y="350"/>
                  </a:lnTo>
                  <a:cubicBezTo>
                    <a:pt x="3929059" y="-23399"/>
                    <a:pt x="4267707" y="1167847"/>
                    <a:pt x="4333028" y="1174921"/>
                  </a:cubicBezTo>
                  <a:cubicBezTo>
                    <a:pt x="4398349" y="1181995"/>
                    <a:pt x="4608571" y="58440"/>
                    <a:pt x="4707867" y="42783"/>
                  </a:cubicBezTo>
                  <a:cubicBezTo>
                    <a:pt x="4807163" y="27126"/>
                    <a:pt x="5469418" y="35408"/>
                    <a:pt x="5450071" y="47016"/>
                  </a:cubicBezTo>
                  <a:cubicBezTo>
                    <a:pt x="5449702" y="1395107"/>
                    <a:pt x="5431042" y="23811059"/>
                    <a:pt x="5430673" y="25159150"/>
                  </a:cubicBezTo>
                  <a:cubicBezTo>
                    <a:pt x="3620717" y="25159025"/>
                    <a:pt x="1810761" y="25231461"/>
                    <a:pt x="805" y="25231336"/>
                  </a:cubicBezTo>
                  <a:cubicBezTo>
                    <a:pt x="-2739" y="23891441"/>
                    <a:pt x="6784" y="1411499"/>
                    <a:pt x="3240" y="71604"/>
                  </a:cubicBezTo>
                  <a:close/>
                </a:path>
              </a:pathLst>
            </a:custGeom>
            <a:solidFill>
              <a:schemeClr val="bg1"/>
            </a:solidFill>
            <a:ln w="3175" cap="flat" cmpd="sng" algn="ctr">
              <a:solidFill>
                <a:schemeClr val="accent1">
                  <a:lumMod val="60000"/>
                  <a:lumOff val="40000"/>
                </a:schemeClr>
              </a:solidFill>
              <a:prstDash val="solid"/>
              <a:headEnd type="none" w="med" len="med"/>
              <a:tailEnd type="none" w="med" len="med"/>
            </a:ln>
            <a:effectLst/>
          </p:spPr>
          <p:txBody>
            <a:bodyPr vert="horz" wrap="square" lIns="91399" tIns="89619" rIns="91399" bIns="89619" numCol="1" rtlCol="0" anchor="ctr" anchorCtr="0" compatLnSpc="1">
              <a:prstTxWarp prst="textNoShape">
                <a:avLst/>
              </a:prstTxWarp>
            </a:bodyPr>
            <a:lstStyle/>
            <a:p>
              <a:pPr defTabSz="913650" fontAlgn="base">
                <a:lnSpc>
                  <a:spcPct val="90000"/>
                </a:lnSpc>
                <a:spcBef>
                  <a:spcPct val="0"/>
                </a:spcBef>
                <a:spcAft>
                  <a:spcPct val="0"/>
                </a:spcAft>
              </a:pPr>
              <a:endParaRPr lang="en-US" sz="1799" kern="0" dirty="0">
                <a:latin typeface="Segoe UI" panose="020B0502040204020203" pitchFamily="34" charset="0"/>
                <a:ea typeface="Segoe UI" panose="020B0502040204020203" pitchFamily="34" charset="0"/>
                <a:cs typeface="Segoe UI" panose="020B0502040204020203" pitchFamily="34" charset="0"/>
              </a:endParaRPr>
            </a:p>
          </p:txBody>
        </p:sp>
        <p:sp>
          <p:nvSpPr>
            <p:cNvPr id="73" name="TextBox 72"/>
            <p:cNvSpPr txBox="1"/>
            <p:nvPr/>
          </p:nvSpPr>
          <p:spPr>
            <a:xfrm>
              <a:off x="8754208" y="4405076"/>
              <a:ext cx="3120734" cy="390789"/>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Segoe UI"/>
                </a:rPr>
                <a:t>Cloud</a:t>
              </a:r>
            </a:p>
          </p:txBody>
        </p:sp>
        <p:sp>
          <p:nvSpPr>
            <p:cNvPr id="74" name="Freeform 24"/>
            <p:cNvSpPr>
              <a:spLocks noEditPoints="1"/>
            </p:cNvSpPr>
            <p:nvPr/>
          </p:nvSpPr>
          <p:spPr bwMode="black">
            <a:xfrm>
              <a:off x="10656131" y="3308294"/>
              <a:ext cx="1015471" cy="784556"/>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442359"/>
            </a:solidFill>
            <a:ln>
              <a:noFill/>
            </a:ln>
            <a:extLst/>
          </p:spPr>
          <p:txBody>
            <a:bodyPr vert="horz" wrap="square" lIns="91416" tIns="45708" rIns="91416" bIns="45708" numCol="1" anchor="t" anchorCtr="0" compatLnSpc="1">
              <a:prstTxWarp prst="textNoShape">
                <a:avLst/>
              </a:prstTxWarp>
            </a:bodyPr>
            <a:lstStyle/>
            <a:p>
              <a:pPr defTabSz="1218317"/>
              <a:endParaRPr lang="en-US" sz="2399"/>
            </a:p>
          </p:txBody>
        </p:sp>
        <p:sp>
          <p:nvSpPr>
            <p:cNvPr id="75" name="Right Arrow 74"/>
            <p:cNvSpPr/>
            <p:nvPr/>
          </p:nvSpPr>
          <p:spPr bwMode="auto">
            <a:xfrm>
              <a:off x="9919699" y="3414453"/>
              <a:ext cx="594153" cy="572238"/>
            </a:xfrm>
            <a:prstGeom prst="rightArrow">
              <a:avLst/>
            </a:prstGeom>
            <a:solidFill>
              <a:srgbClr val="4423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68" tIns="34284" rIns="68568" bIns="34284" numCol="1" rtlCol="0" anchor="ctr" anchorCtr="0" compatLnSpc="1">
              <a:prstTxWarp prst="textNoShape">
                <a:avLst/>
              </a:prstTxWarp>
            </a:bodyPr>
            <a:lstStyle/>
            <a:p>
              <a:pPr algn="ctr" defTabSz="913635" fontAlgn="base">
                <a:spcBef>
                  <a:spcPts val="200"/>
                </a:spcBef>
                <a:spcAft>
                  <a:spcPct val="0"/>
                </a:spcAft>
              </a:pPr>
              <a:endParaRPr lang="en-US" sz="2799" dirty="0">
                <a:ln>
                  <a:solidFill>
                    <a:srgbClr val="FFFFFF">
                      <a:alpha val="0"/>
                    </a:srgbClr>
                  </a:solidFill>
                </a:ln>
                <a:solidFill>
                  <a:schemeClr val="tx1"/>
                </a:solidFill>
              </a:endParaRPr>
            </a:p>
          </p:txBody>
        </p:sp>
        <p:sp>
          <p:nvSpPr>
            <p:cNvPr id="76" name="Freeform 22"/>
            <p:cNvSpPr>
              <a:spLocks noEditPoints="1"/>
            </p:cNvSpPr>
            <p:nvPr/>
          </p:nvSpPr>
          <p:spPr bwMode="auto">
            <a:xfrm flipH="1">
              <a:off x="8783206" y="3166657"/>
              <a:ext cx="857372" cy="1002575"/>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rgbClr val="44235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rtlCol="0" anchor="ctr"/>
            <a:lstStyle/>
            <a:p>
              <a:pPr algn="ctr" defTabSz="1218317" fontAlgn="base">
                <a:lnSpc>
                  <a:spcPct val="90000"/>
                </a:lnSpc>
                <a:spcBef>
                  <a:spcPct val="0"/>
                </a:spcBef>
                <a:spcAft>
                  <a:spcPct val="0"/>
                </a:spcAft>
                <a:buSzPct val="90000"/>
              </a:pPr>
              <a:r>
                <a:rPr lang="en-US" sz="1200" kern="0" dirty="0">
                  <a:solidFill>
                    <a:schemeClr val="bg1"/>
                  </a:solidFill>
                  <a:ea typeface="Segoe UI" pitchFamily="34" charset="0"/>
                  <a:cs typeface="Segoe UI" pitchFamily="34" charset="0"/>
                </a:rPr>
                <a:t>Blob</a:t>
              </a:r>
              <a:br>
                <a:rPr lang="en-US" sz="1200" kern="0" dirty="0">
                  <a:solidFill>
                    <a:schemeClr val="tx1"/>
                  </a:solidFill>
                  <a:ea typeface="Segoe UI" pitchFamily="34" charset="0"/>
                  <a:cs typeface="Segoe UI" pitchFamily="34" charset="0"/>
                </a:rPr>
              </a:br>
              <a:r>
                <a:rPr lang="en-US" sz="1200" kern="0" dirty="0">
                  <a:solidFill>
                    <a:schemeClr val="bg1"/>
                  </a:solidFill>
                  <a:ea typeface="Segoe UI" pitchFamily="34" charset="0"/>
                  <a:cs typeface="Segoe UI" pitchFamily="34" charset="0"/>
                </a:rPr>
                <a:t>Storage</a:t>
              </a:r>
            </a:p>
          </p:txBody>
        </p:sp>
        <p:sp>
          <p:nvSpPr>
            <p:cNvPr id="46" name="TextBox 45"/>
            <p:cNvSpPr txBox="1"/>
            <p:nvPr/>
          </p:nvSpPr>
          <p:spPr>
            <a:xfrm>
              <a:off x="1758335" y="4916186"/>
              <a:ext cx="1964040" cy="415240"/>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defTabSz="1218317"/>
              <a:r>
                <a:rPr lang="en-US" sz="2000" dirty="0">
                  <a:solidFill>
                    <a:schemeClr val="tx1"/>
                  </a:solidFill>
                  <a:latin typeface="+mj-lt"/>
                </a:rPr>
                <a:t>Comprehensive </a:t>
              </a:r>
            </a:p>
            <a:p>
              <a:pPr defTabSz="1218317"/>
              <a:r>
                <a:rPr lang="en-US" sz="2000" dirty="0">
                  <a:solidFill>
                    <a:schemeClr val="tx1"/>
                  </a:solidFill>
                  <a:latin typeface="+mj-lt"/>
                </a:rPr>
                <a:t>Networking</a:t>
              </a:r>
            </a:p>
          </p:txBody>
        </p:sp>
        <p:sp>
          <p:nvSpPr>
            <p:cNvPr id="56" name="Can 55"/>
            <p:cNvSpPr/>
            <p:nvPr/>
          </p:nvSpPr>
          <p:spPr>
            <a:xfrm rot="16200000">
              <a:off x="1204364" y="4942339"/>
              <a:ext cx="175983" cy="301996"/>
            </a:xfrm>
            <a:prstGeom prst="can">
              <a:avLst/>
            </a:prstGeom>
            <a:solidFill>
              <a:srgbClr val="00B294"/>
            </a:solidFill>
            <a:ln>
              <a:noFill/>
            </a:ln>
          </p:spPr>
          <p:txBody>
            <a:bodyPr vert="horz" wrap="square" lIns="121856" tIns="60928" rIns="121856" bIns="60928" numCol="1" anchor="t" anchorCtr="0" compatLnSpc="1">
              <a:prstTxWarp prst="textNoShape">
                <a:avLst/>
              </a:prstTxWarp>
            </a:bodyPr>
            <a:lstStyle/>
            <a:p>
              <a:pPr defTabSz="1218317"/>
              <a:endParaRPr lang="en-US" sz="3198"/>
            </a:p>
          </p:txBody>
        </p:sp>
        <p:cxnSp>
          <p:nvCxnSpPr>
            <p:cNvPr id="62" name="Straight Arrow Connector 61"/>
            <p:cNvCxnSpPr/>
            <p:nvPr/>
          </p:nvCxnSpPr>
          <p:spPr>
            <a:xfrm flipH="1" flipV="1">
              <a:off x="1028854" y="5020504"/>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flipV="1">
              <a:off x="1012566" y="5104451"/>
              <a:ext cx="181087" cy="49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1030691" y="5144812"/>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flipH="1" flipV="1">
              <a:off x="1429376" y="5143309"/>
              <a:ext cx="124372" cy="483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10800000" flipH="1" flipV="1">
              <a:off x="1388948" y="5102757"/>
              <a:ext cx="181087" cy="4919"/>
            </a:xfrm>
            <a:prstGeom prst="straightConnector1">
              <a:avLst/>
            </a:prstGeom>
            <a:solidFill>
              <a:srgbClr val="00B294"/>
            </a:solidFill>
            <a:ln>
              <a:noFill/>
            </a:ln>
          </p:spPr>
        </p:cxnSp>
        <p:cxnSp>
          <p:nvCxnSpPr>
            <p:cNvPr id="72" name="Straight Arrow Connector 71"/>
            <p:cNvCxnSpPr/>
            <p:nvPr/>
          </p:nvCxnSpPr>
          <p:spPr>
            <a:xfrm rot="10800000" flipH="1">
              <a:off x="1360116" y="5017375"/>
              <a:ext cx="191794" cy="4994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8" name="Freeform 88"/>
            <p:cNvSpPr>
              <a:spLocks noEditPoints="1"/>
            </p:cNvSpPr>
            <p:nvPr/>
          </p:nvSpPr>
          <p:spPr bwMode="black">
            <a:xfrm>
              <a:off x="965257" y="4865067"/>
              <a:ext cx="635588" cy="53897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rgbClr val="00B294"/>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12" tIns="45706" rIns="91412" bIns="45706" numCol="1" rtlCol="0" anchor="ctr" anchorCtr="0" compatLnSpc="1">
              <a:prstTxWarp prst="textNoShape">
                <a:avLst/>
              </a:prstTxWarp>
            </a:bodyPr>
            <a:lstStyle/>
            <a:p>
              <a:pPr defTabSz="740518"/>
              <a:endParaRPr lang="en-US" sz="1799" spc="-122" dirty="0">
                <a:solidFill>
                  <a:schemeClr val="tx1"/>
                </a:solidFill>
                <a:latin typeface="Segoe Light" pitchFamily="34" charset="0"/>
              </a:endParaRPr>
            </a:p>
          </p:txBody>
        </p:sp>
        <p:sp>
          <p:nvSpPr>
            <p:cNvPr id="30" name="TextBox 29"/>
            <p:cNvSpPr txBox="1"/>
            <p:nvPr/>
          </p:nvSpPr>
          <p:spPr>
            <a:xfrm>
              <a:off x="5486120" y="21082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Windows Server</a:t>
              </a:r>
            </a:p>
          </p:txBody>
        </p:sp>
        <p:sp>
          <p:nvSpPr>
            <p:cNvPr id="54" name="TextBox 53"/>
            <p:cNvSpPr txBox="1"/>
            <p:nvPr/>
          </p:nvSpPr>
          <p:spPr>
            <a:xfrm>
              <a:off x="5398563" y="2811657"/>
              <a:ext cx="2514615" cy="326782"/>
            </a:xfrm>
            <a:prstGeom prst="rect">
              <a:avLst/>
            </a:prstGeom>
            <a:noFill/>
          </p:spPr>
          <p:txBody>
            <a:bodyPr wrap="square" lIns="0" tIns="0" rIns="0" bIns="0" rtlCol="0">
              <a:spAutoFit/>
            </a:bodyPr>
            <a:lstStyle/>
            <a:p>
              <a:pPr defTabSz="1218317">
                <a:lnSpc>
                  <a:spcPct val="90000"/>
                </a:lnSpc>
                <a:spcBef>
                  <a:spcPct val="20000"/>
                </a:spcBef>
                <a:buSzPct val="80000"/>
              </a:pPr>
              <a:r>
                <a:rPr lang="en-US" sz="2000" dirty="0">
                  <a:latin typeface="Segoe UI Light" panose="020B0502040204020203" pitchFamily="34" charset="0"/>
                  <a:cs typeface="Segoe UI Light" panose="020B0502040204020203" pitchFamily="34" charset="0"/>
                </a:rPr>
                <a:t>Linux</a:t>
              </a:r>
            </a:p>
          </p:txBody>
        </p:sp>
        <p:pic>
          <p:nvPicPr>
            <p:cNvPr id="16" name="Picture 15"/>
            <p:cNvPicPr>
              <a:picLocks noChangeAspect="1"/>
            </p:cNvPicPr>
            <p:nvPr/>
          </p:nvPicPr>
          <p:blipFill>
            <a:blip r:embed="rId3"/>
            <a:stretch>
              <a:fillRect/>
            </a:stretch>
          </p:blipFill>
          <p:spPr>
            <a:xfrm>
              <a:off x="4840063" y="2722183"/>
              <a:ext cx="390146" cy="468176"/>
            </a:xfrm>
            <a:prstGeom prst="rect">
              <a:avLst/>
            </a:prstGeom>
          </p:spPr>
        </p:pic>
        <p:grpSp>
          <p:nvGrpSpPr>
            <p:cNvPr id="20" name="Group 19"/>
            <p:cNvGrpSpPr/>
            <p:nvPr/>
          </p:nvGrpSpPr>
          <p:grpSpPr>
            <a:xfrm>
              <a:off x="4757281" y="1932498"/>
              <a:ext cx="595389" cy="569632"/>
              <a:chOff x="4445229" y="2754515"/>
              <a:chExt cx="2540675" cy="2430763"/>
            </a:xfrm>
            <a:solidFill>
              <a:srgbClr val="68217A"/>
            </a:solidFill>
          </p:grpSpPr>
          <p:sp>
            <p:nvSpPr>
              <p:cNvPr id="18" name="Rectangle 17"/>
              <p:cNvSpPr/>
              <p:nvPr/>
            </p:nvSpPr>
            <p:spPr>
              <a:xfrm>
                <a:off x="4445229" y="2938315"/>
                <a:ext cx="1074981" cy="10050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3" name="Rectangle 17"/>
              <p:cNvSpPr/>
              <p:nvPr/>
            </p:nvSpPr>
            <p:spPr>
              <a:xfrm>
                <a:off x="5561226" y="2754515"/>
                <a:ext cx="1424678" cy="1188842"/>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981" h="1005042">
                    <a:moveTo>
                      <a:pt x="0" y="148856"/>
                    </a:moveTo>
                    <a:lnTo>
                      <a:pt x="1074469" y="0"/>
                    </a:lnTo>
                    <a:cubicBezTo>
                      <a:pt x="1072697" y="361595"/>
                      <a:pt x="1076242" y="643446"/>
                      <a:pt x="1074470" y="1005041"/>
                    </a:cubicBezTo>
                    <a:lnTo>
                      <a:pt x="5316" y="1005042"/>
                    </a:lnTo>
                    <a:lnTo>
                      <a:pt x="0" y="148856"/>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6" name="Rectangle 17"/>
              <p:cNvSpPr/>
              <p:nvPr/>
            </p:nvSpPr>
            <p:spPr>
              <a:xfrm>
                <a:off x="4451344" y="3999377"/>
                <a:ext cx="1069665" cy="1005041"/>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67" name="Rectangle 17"/>
              <p:cNvSpPr/>
              <p:nvPr/>
            </p:nvSpPr>
            <p:spPr>
              <a:xfrm>
                <a:off x="5568390" y="3998555"/>
                <a:ext cx="1417514" cy="1186723"/>
              </a:xfrm>
              <a:custGeom>
                <a:avLst/>
                <a:gdLst>
                  <a:gd name="connsiteX0" fmla="*/ 0 w 1069153"/>
                  <a:gd name="connsiteY0" fmla="*/ 0 h 914665"/>
                  <a:gd name="connsiteX1" fmla="*/ 1069153 w 1069153"/>
                  <a:gd name="connsiteY1" fmla="*/ 0 h 914665"/>
                  <a:gd name="connsiteX2" fmla="*/ 1069153 w 1069153"/>
                  <a:gd name="connsiteY2" fmla="*/ 914665 h 914665"/>
                  <a:gd name="connsiteX3" fmla="*/ 0 w 1069153"/>
                  <a:gd name="connsiteY3" fmla="*/ 914665 h 914665"/>
                  <a:gd name="connsiteX4" fmla="*/ 0 w 1069153"/>
                  <a:gd name="connsiteY4" fmla="*/ 0 h 914665"/>
                  <a:gd name="connsiteX0" fmla="*/ 0 w 1074470"/>
                  <a:gd name="connsiteY0" fmla="*/ 170121 h 1084786"/>
                  <a:gd name="connsiteX1" fmla="*/ 1074470 w 1074470"/>
                  <a:gd name="connsiteY1" fmla="*/ 0 h 1084786"/>
                  <a:gd name="connsiteX2" fmla="*/ 1069153 w 1074470"/>
                  <a:gd name="connsiteY2" fmla="*/ 1084786 h 1084786"/>
                  <a:gd name="connsiteX3" fmla="*/ 0 w 1074470"/>
                  <a:gd name="connsiteY3" fmla="*/ 1084786 h 1084786"/>
                  <a:gd name="connsiteX4" fmla="*/ 0 w 1074470"/>
                  <a:gd name="connsiteY4" fmla="*/ 170121 h 1084786"/>
                  <a:gd name="connsiteX0" fmla="*/ 15949 w 1074470"/>
                  <a:gd name="connsiteY0" fmla="*/ 148856 h 1084786"/>
                  <a:gd name="connsiteX1" fmla="*/ 1074470 w 1074470"/>
                  <a:gd name="connsiteY1" fmla="*/ 0 h 1084786"/>
                  <a:gd name="connsiteX2" fmla="*/ 1069153 w 1074470"/>
                  <a:gd name="connsiteY2" fmla="*/ 1084786 h 1084786"/>
                  <a:gd name="connsiteX3" fmla="*/ 0 w 1074470"/>
                  <a:gd name="connsiteY3" fmla="*/ 1084786 h 1084786"/>
                  <a:gd name="connsiteX4" fmla="*/ 15949 w 1074470"/>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10632 w 1058521"/>
                  <a:gd name="connsiteY3" fmla="*/ 973144 h 1084786"/>
                  <a:gd name="connsiteX4" fmla="*/ 0 w 1058521"/>
                  <a:gd name="connsiteY4" fmla="*/ 148856 h 1084786"/>
                  <a:gd name="connsiteX0" fmla="*/ 0 w 1058521"/>
                  <a:gd name="connsiteY0" fmla="*/ 148856 h 1084786"/>
                  <a:gd name="connsiteX1" fmla="*/ 1058521 w 1058521"/>
                  <a:gd name="connsiteY1" fmla="*/ 0 h 1084786"/>
                  <a:gd name="connsiteX2" fmla="*/ 1053204 w 1058521"/>
                  <a:gd name="connsiteY2" fmla="*/ 1084786 h 1084786"/>
                  <a:gd name="connsiteX3" fmla="*/ 5316 w 1058521"/>
                  <a:gd name="connsiteY3" fmla="*/ 1005042 h 1084786"/>
                  <a:gd name="connsiteX4" fmla="*/ 0 w 1058521"/>
                  <a:gd name="connsiteY4" fmla="*/ 148856 h 1084786"/>
                  <a:gd name="connsiteX0" fmla="*/ 0 w 1085177"/>
                  <a:gd name="connsiteY0" fmla="*/ 148856 h 1005042"/>
                  <a:gd name="connsiteX1" fmla="*/ 1058521 w 1085177"/>
                  <a:gd name="connsiteY1" fmla="*/ 0 h 1005042"/>
                  <a:gd name="connsiteX2" fmla="*/ 1085102 w 1085177"/>
                  <a:gd name="connsiteY2" fmla="*/ 1005041 h 1005042"/>
                  <a:gd name="connsiteX3" fmla="*/ 5316 w 1085177"/>
                  <a:gd name="connsiteY3" fmla="*/ 1005042 h 1005042"/>
                  <a:gd name="connsiteX4" fmla="*/ 0 w 1085177"/>
                  <a:gd name="connsiteY4" fmla="*/ 148856 h 1005042"/>
                  <a:gd name="connsiteX0" fmla="*/ 0 w 1074584"/>
                  <a:gd name="connsiteY0" fmla="*/ 148856 h 1005042"/>
                  <a:gd name="connsiteX1" fmla="*/ 1058521 w 1074584"/>
                  <a:gd name="connsiteY1" fmla="*/ 0 h 1005042"/>
                  <a:gd name="connsiteX2" fmla="*/ 1074470 w 1074584"/>
                  <a:gd name="connsiteY2" fmla="*/ 1005041 h 1005042"/>
                  <a:gd name="connsiteX3" fmla="*/ 5316 w 1074584"/>
                  <a:gd name="connsiteY3" fmla="*/ 1005042 h 1005042"/>
                  <a:gd name="connsiteX4" fmla="*/ 0 w 1074584"/>
                  <a:gd name="connsiteY4" fmla="*/ 148856 h 1005042"/>
                  <a:gd name="connsiteX0" fmla="*/ 0 w 1074981"/>
                  <a:gd name="connsiteY0" fmla="*/ 148856 h 1005042"/>
                  <a:gd name="connsiteX1" fmla="*/ 1074469 w 1074981"/>
                  <a:gd name="connsiteY1" fmla="*/ 0 h 1005042"/>
                  <a:gd name="connsiteX2" fmla="*/ 1074470 w 1074981"/>
                  <a:gd name="connsiteY2" fmla="*/ 1005041 h 1005042"/>
                  <a:gd name="connsiteX3" fmla="*/ 5316 w 1074981"/>
                  <a:gd name="connsiteY3" fmla="*/ 1005042 h 1005042"/>
                  <a:gd name="connsiteX4" fmla="*/ 0 w 1074981"/>
                  <a:gd name="connsiteY4" fmla="*/ 148856 h 1005042"/>
                  <a:gd name="connsiteX0" fmla="*/ 0 w 1069665"/>
                  <a:gd name="connsiteY0" fmla="*/ 0 h 1005042"/>
                  <a:gd name="connsiteX1" fmla="*/ 1069153 w 1069665"/>
                  <a:gd name="connsiteY1" fmla="*/ 0 h 1005042"/>
                  <a:gd name="connsiteX2" fmla="*/ 1069154 w 1069665"/>
                  <a:gd name="connsiteY2" fmla="*/ 1005041 h 1005042"/>
                  <a:gd name="connsiteX3" fmla="*/ 0 w 1069665"/>
                  <a:gd name="connsiteY3" fmla="*/ 1005042 h 1005042"/>
                  <a:gd name="connsiteX4" fmla="*/ 0 w 1069665"/>
                  <a:gd name="connsiteY4" fmla="*/ 0 h 1005042"/>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82767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771126 h 1005041"/>
                  <a:gd name="connsiteX4" fmla="*/ 0 w 1069665"/>
                  <a:gd name="connsiteY4" fmla="*/ 0 h 1005041"/>
                  <a:gd name="connsiteX0" fmla="*/ 0 w 1069665"/>
                  <a:gd name="connsiteY0" fmla="*/ 0 h 1005041"/>
                  <a:gd name="connsiteX1" fmla="*/ 1069153 w 1069665"/>
                  <a:gd name="connsiteY1" fmla="*/ 0 h 1005041"/>
                  <a:gd name="connsiteX2" fmla="*/ 1069154 w 1069665"/>
                  <a:gd name="connsiteY2" fmla="*/ 1005041 h 1005041"/>
                  <a:gd name="connsiteX3" fmla="*/ 5316 w 1069665"/>
                  <a:gd name="connsiteY3" fmla="*/ 866819 h 1005041"/>
                  <a:gd name="connsiteX4" fmla="*/ 0 w 1069665"/>
                  <a:gd name="connsiteY4" fmla="*/ 0 h 1005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665" h="1005041">
                    <a:moveTo>
                      <a:pt x="0" y="0"/>
                    </a:moveTo>
                    <a:lnTo>
                      <a:pt x="1069153" y="0"/>
                    </a:lnTo>
                    <a:cubicBezTo>
                      <a:pt x="1067381" y="361595"/>
                      <a:pt x="1070926" y="643446"/>
                      <a:pt x="1069154" y="1005041"/>
                    </a:cubicBezTo>
                    <a:lnTo>
                      <a:pt x="5316" y="866819"/>
                    </a:lnTo>
                    <a:lnTo>
                      <a:pt x="0" y="0"/>
                    </a:lnTo>
                    <a:close/>
                  </a:path>
                </a:pathLst>
              </a:custGeom>
              <a:solidFill>
                <a:srgbClr val="9B4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sp>
          <p:nvSpPr>
            <p:cNvPr id="47" name="TextBox 46"/>
            <p:cNvSpPr txBox="1"/>
            <p:nvPr/>
          </p:nvSpPr>
          <p:spPr>
            <a:xfrm>
              <a:off x="8250439" y="2046221"/>
              <a:ext cx="3185913" cy="390687"/>
            </a:xfrm>
            <a:prstGeom prst="rect">
              <a:avLst/>
            </a:prstGeom>
            <a:no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noAutofit/>
            </a:bodyPr>
            <a:lstStyle>
              <a:defPPr>
                <a:defRPr lang="en-US"/>
              </a:defPPr>
              <a:lvl1pPr lvl="0">
                <a:lnSpc>
                  <a:spcPct val="90000"/>
                </a:lnSpc>
                <a:buSzPct val="90000"/>
                <a:defRPr sz="2200" kern="0">
                  <a:gradFill>
                    <a:gsLst>
                      <a:gs pos="85000">
                        <a:srgbClr val="FFFFFF"/>
                      </a:gs>
                      <a:gs pos="0">
                        <a:srgbClr val="FFFFFF"/>
                      </a:gs>
                    </a:gsLst>
                    <a:lin ang="5400000" scaled="0"/>
                  </a:gradFill>
                  <a:latin typeface="Segoe UI Light" pitchFamily="34" charset="0"/>
                  <a:ea typeface="Segoe UI" pitchFamily="34" charset="0"/>
                  <a:cs typeface="Segoe UI" pitchFamily="34" charset="0"/>
                </a:defRPr>
              </a:lvl1pPr>
            </a:lstStyle>
            <a:p>
              <a:pPr algn="ctr" defTabSz="1218317"/>
              <a:r>
                <a:rPr lang="en-US" sz="2000" dirty="0">
                  <a:solidFill>
                    <a:schemeClr val="tx1"/>
                  </a:solidFill>
                  <a:cs typeface="Segoe UI Light" panose="020B0502040204020203" pitchFamily="34" charset="0"/>
                </a:rPr>
                <a:t>Boot VM from new disk</a:t>
              </a:r>
            </a:p>
          </p:txBody>
        </p:sp>
        <p:sp>
          <p:nvSpPr>
            <p:cNvPr id="51" name="TextBox 50"/>
            <p:cNvSpPr txBox="1"/>
            <p:nvPr/>
          </p:nvSpPr>
          <p:spPr>
            <a:xfrm>
              <a:off x="4840063" y="3426082"/>
              <a:ext cx="2794641" cy="2091406"/>
            </a:xfrm>
            <a:prstGeom prst="rect">
              <a:avLst/>
            </a:prstGeom>
            <a:noFill/>
          </p:spPr>
          <p:txBody>
            <a:bodyPr wrap="square" lIns="0" tIns="0" rIns="0" bIns="0" rtlCol="0">
              <a:spAutoFit/>
            </a:bodyPr>
            <a:lstStyle/>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General Purpose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Basic</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	Standard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Optimized Compute</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Performance Optimized</a:t>
              </a:r>
            </a:p>
            <a:p>
              <a:pPr>
                <a:lnSpc>
                  <a:spcPct val="90000"/>
                </a:lnSpc>
                <a:spcBef>
                  <a:spcPct val="20000"/>
                </a:spcBef>
                <a:buSzPct val="80000"/>
              </a:pPr>
              <a:r>
                <a:rPr lang="en-US" dirty="0">
                  <a:latin typeface="Segoe UI Light" panose="020B0502040204020203" pitchFamily="34" charset="0"/>
                  <a:cs typeface="Segoe UI Light" panose="020B0502040204020203" pitchFamily="34" charset="0"/>
                </a:rPr>
                <a:t>Network Optimized</a:t>
              </a:r>
            </a:p>
          </p:txBody>
        </p:sp>
      </p:grpSp>
      <p:sp>
        <p:nvSpPr>
          <p:cNvPr id="12" name="Title 11"/>
          <p:cNvSpPr>
            <a:spLocks noGrp="1"/>
          </p:cNvSpPr>
          <p:nvPr>
            <p:ph type="title"/>
          </p:nvPr>
        </p:nvSpPr>
        <p:spPr/>
        <p:txBody>
          <a:bodyPr/>
          <a:lstStyle/>
          <a:p>
            <a:r>
              <a:rPr lang="en-US" dirty="0"/>
              <a:t>Virtual Machines</a:t>
            </a:r>
          </a:p>
        </p:txBody>
      </p:sp>
    </p:spTree>
    <p:extLst>
      <p:ext uri="{BB962C8B-B14F-4D97-AF65-F5344CB8AC3E}">
        <p14:creationId xmlns:p14="http://schemas.microsoft.com/office/powerpoint/2010/main" val="1601257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436737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88952" cy="6852939"/>
          </a:xfrm>
          <a:prstGeom prst="rect">
            <a:avLst/>
          </a:prstGeom>
        </p:spPr>
      </p:pic>
    </p:spTree>
    <p:extLst>
      <p:ext uri="{BB962C8B-B14F-4D97-AF65-F5344CB8AC3E}">
        <p14:creationId xmlns:p14="http://schemas.microsoft.com/office/powerpoint/2010/main" val="2446472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89212" y="2362200"/>
            <a:ext cx="6713756" cy="2169392"/>
          </a:xfrm>
          <a:prstGeom prst="rect">
            <a:avLst/>
          </a:prstGeom>
        </p:spPr>
        <p:txBody>
          <a:bodyPr vert="horz" lIns="91416" tIns="45708" rIns="91416"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595" dirty="0">
                <a:solidFill>
                  <a:srgbClr val="FFFFFF"/>
                </a:solidFill>
                <a:latin typeface="Segoe UI Light"/>
              </a:rPr>
              <a:t>Azure</a:t>
            </a:r>
          </a:p>
        </p:txBody>
      </p:sp>
    </p:spTree>
    <p:extLst>
      <p:ext uri="{BB962C8B-B14F-4D97-AF65-F5344CB8AC3E}">
        <p14:creationId xmlns:p14="http://schemas.microsoft.com/office/powerpoint/2010/main" val="1944492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733" y="104790"/>
            <a:ext cx="11076937" cy="1325218"/>
          </a:xfrm>
        </p:spPr>
        <p:txBody>
          <a:bodyPr>
            <a:normAutofit/>
          </a:bodyPr>
          <a:lstStyle/>
          <a:p>
            <a:r>
              <a:rPr lang="en-US" dirty="0" err="1"/>
              <a:t>Xamarin</a:t>
            </a:r>
            <a:r>
              <a:rPr lang="en-US" dirty="0"/>
              <a:t>: Cross-Platform Mobile Apps</a:t>
            </a:r>
          </a:p>
        </p:txBody>
      </p:sp>
      <p:pic>
        <p:nvPicPr>
          <p:cNvPr id="15" name="Picture 14"/>
          <p:cNvPicPr>
            <a:picLocks noChangeAspect="1"/>
          </p:cNvPicPr>
          <p:nvPr/>
        </p:nvPicPr>
        <p:blipFill rotWithShape="1">
          <a:blip r:embed="rId2"/>
          <a:srcRect b="82677"/>
          <a:stretch/>
        </p:blipFill>
        <p:spPr>
          <a:xfrm>
            <a:off x="571350" y="1271634"/>
            <a:ext cx="10142238" cy="925787"/>
          </a:xfrm>
          <a:prstGeom prst="rect">
            <a:avLst/>
          </a:prstGeom>
        </p:spPr>
      </p:pic>
      <p:sp>
        <p:nvSpPr>
          <p:cNvPr id="16" name="TextBox 15"/>
          <p:cNvSpPr txBox="1"/>
          <p:nvPr/>
        </p:nvSpPr>
        <p:spPr>
          <a:xfrm>
            <a:off x="463733" y="5536651"/>
            <a:ext cx="10249855" cy="1199632"/>
          </a:xfrm>
          <a:prstGeom prst="rect">
            <a:avLst/>
          </a:prstGeom>
          <a:noFill/>
        </p:spPr>
        <p:txBody>
          <a:bodyPr wrap="square" rtlCol="0">
            <a:spAutoFit/>
          </a:bodyPr>
          <a:lstStyle>
            <a:defPPr>
              <a:defRPr lang="en-US"/>
            </a:defPPr>
            <a:lvl1pPr defTabSz="914180" fontAlgn="base">
              <a:spcBef>
                <a:spcPct val="0"/>
              </a:spcBef>
              <a:spcAft>
                <a:spcPct val="0"/>
              </a:spcAft>
              <a:defRPr sz="2399">
                <a:solidFill>
                  <a:schemeClr val="tx1">
                    <a:lumMod val="20000"/>
                    <a:lumOff val="80000"/>
                  </a:schemeClr>
                </a:solidFill>
                <a:latin typeface="Arial" panose="020B0604020202020204" pitchFamily="34" charset="0"/>
                <a:ea typeface="ＭＳ Ｐゴシック" panose="020B0600070205080204" pitchFamily="34" charset="-128"/>
              </a:defRPr>
            </a:lvl1pPr>
            <a:lvl2pPr fontAlgn="base">
              <a:spcBef>
                <a:spcPct val="0"/>
              </a:spcBef>
              <a:spcAft>
                <a:spcPct val="0"/>
              </a:spcAft>
              <a:defRPr sz="2400">
                <a:latin typeface="Arial" panose="020B0604020202020204" pitchFamily="34" charset="0"/>
                <a:ea typeface="ＭＳ Ｐゴシック" panose="020B0600070205080204" pitchFamily="34" charset="-128"/>
              </a:defRPr>
            </a:lvl2pPr>
            <a:lvl3pPr fontAlgn="base">
              <a:spcBef>
                <a:spcPct val="0"/>
              </a:spcBef>
              <a:spcAft>
                <a:spcPct val="0"/>
              </a:spcAft>
              <a:defRPr sz="2400">
                <a:latin typeface="Arial" panose="020B0604020202020204" pitchFamily="34" charset="0"/>
                <a:ea typeface="ＭＳ Ｐゴシック" panose="020B0600070205080204" pitchFamily="34" charset="-128"/>
              </a:defRPr>
            </a:lvl3pPr>
            <a:lvl4pPr fontAlgn="base">
              <a:spcBef>
                <a:spcPct val="0"/>
              </a:spcBef>
              <a:spcAft>
                <a:spcPct val="0"/>
              </a:spcAft>
              <a:defRPr sz="2400">
                <a:latin typeface="Arial" panose="020B0604020202020204" pitchFamily="34" charset="0"/>
                <a:ea typeface="ＭＳ Ｐゴシック" panose="020B0600070205080204" pitchFamily="34" charset="-128"/>
              </a:defRPr>
            </a:lvl4pPr>
            <a:lvl5pPr fontAlgn="base">
              <a:spcBef>
                <a:spcPct val="0"/>
              </a:spcBef>
              <a:spcAft>
                <a:spcPct val="0"/>
              </a:spcAft>
              <a:defRPr sz="2400">
                <a:latin typeface="Arial" panose="020B0604020202020204" pitchFamily="34" charset="0"/>
                <a:ea typeface="ＭＳ Ｐゴシック" panose="020B0600070205080204" pitchFamily="34" charset="-128"/>
              </a:defRPr>
            </a:lvl5pPr>
            <a:lvl6pPr>
              <a:defRPr sz="2400">
                <a:latin typeface="Arial" panose="020B0604020202020204" pitchFamily="34" charset="0"/>
                <a:ea typeface="ＭＳ Ｐゴシック" panose="020B0600070205080204" pitchFamily="34" charset="-128"/>
              </a:defRPr>
            </a:lvl6pPr>
            <a:lvl7pPr>
              <a:defRPr sz="2400">
                <a:latin typeface="Arial" panose="020B0604020202020204" pitchFamily="34" charset="0"/>
                <a:ea typeface="ＭＳ Ｐゴシック" panose="020B0600070205080204" pitchFamily="34" charset="-128"/>
              </a:defRPr>
            </a:lvl7pPr>
            <a:lvl8pPr>
              <a:defRPr sz="2400">
                <a:latin typeface="Arial" panose="020B0604020202020204" pitchFamily="34" charset="0"/>
                <a:ea typeface="ＭＳ Ｐゴシック" panose="020B0600070205080204" pitchFamily="34" charset="-128"/>
              </a:defRPr>
            </a:lvl8pPr>
            <a:lvl9pPr>
              <a:defRPr sz="2400">
                <a:latin typeface="Arial" panose="020B0604020202020204" pitchFamily="34" charset="0"/>
                <a:ea typeface="ＭＳ Ｐゴシック" panose="020B0600070205080204" pitchFamily="34" charset="-128"/>
              </a:defRPr>
            </a:lvl9pPr>
          </a:lstStyle>
          <a:p>
            <a:pPr defTabSz="913906"/>
            <a:r>
              <a:rPr lang="en-US" sz="2398" i="1" kern="0" dirty="0"/>
              <a:t>“Use the same language, APIs and data structures to </a:t>
            </a:r>
            <a:r>
              <a:rPr lang="en-US" sz="2398" b="1" i="1" kern="0" dirty="0">
                <a:solidFill>
                  <a:srgbClr val="FFFF00"/>
                </a:solidFill>
              </a:rPr>
              <a:t>share an average of 75% of app code</a:t>
            </a:r>
            <a:r>
              <a:rPr lang="en-US" sz="2398" i="1" kern="0" dirty="0"/>
              <a:t> across all mobile development platforms. Build user interfaces </a:t>
            </a:r>
            <a:r>
              <a:rPr lang="en-US" sz="2398" b="1" i="1" kern="0" dirty="0">
                <a:solidFill>
                  <a:srgbClr val="FFFF00"/>
                </a:solidFill>
              </a:rPr>
              <a:t>with </a:t>
            </a:r>
            <a:r>
              <a:rPr lang="en-US" sz="2398" b="1" i="1" kern="0" dirty="0" err="1">
                <a:solidFill>
                  <a:srgbClr val="FFFF00"/>
                </a:solidFill>
              </a:rPr>
              <a:t>Xamarin.Forms</a:t>
            </a:r>
            <a:r>
              <a:rPr lang="en-US" sz="2398" b="1" i="1" kern="0" dirty="0">
                <a:solidFill>
                  <a:srgbClr val="FFFF00"/>
                </a:solidFill>
              </a:rPr>
              <a:t> and share nearly 100%.</a:t>
            </a:r>
            <a:r>
              <a:rPr lang="en-US" sz="2398" i="1" kern="0" dirty="0"/>
              <a:t>”</a:t>
            </a:r>
          </a:p>
        </p:txBody>
      </p:sp>
      <p:grpSp>
        <p:nvGrpSpPr>
          <p:cNvPr id="2" name="Group 1"/>
          <p:cNvGrpSpPr/>
          <p:nvPr/>
        </p:nvGrpSpPr>
        <p:grpSpPr>
          <a:xfrm>
            <a:off x="571350" y="2197421"/>
            <a:ext cx="10142238" cy="3339230"/>
            <a:chOff x="571350" y="2197421"/>
            <a:chExt cx="10142238" cy="3339230"/>
          </a:xfrm>
        </p:grpSpPr>
        <p:pic>
          <p:nvPicPr>
            <p:cNvPr id="4" name="Picture 3"/>
            <p:cNvPicPr>
              <a:picLocks noChangeAspect="1"/>
            </p:cNvPicPr>
            <p:nvPr/>
          </p:nvPicPr>
          <p:blipFill rotWithShape="1">
            <a:blip r:embed="rId2"/>
            <a:srcRect t="37517"/>
            <a:stretch/>
          </p:blipFill>
          <p:spPr>
            <a:xfrm>
              <a:off x="571350" y="2197421"/>
              <a:ext cx="10142238" cy="3339230"/>
            </a:xfrm>
            <a:prstGeom prst="rect">
              <a:avLst/>
            </a:prstGeom>
          </p:spPr>
        </p:pic>
        <p:pic>
          <p:nvPicPr>
            <p:cNvPr id="6" name="Picture 5"/>
            <p:cNvPicPr>
              <a:picLocks noChangeAspect="1"/>
            </p:cNvPicPr>
            <p:nvPr/>
          </p:nvPicPr>
          <p:blipFill rotWithShape="1">
            <a:blip r:embed="rId2"/>
            <a:srcRect l="88265" t="51638" b="42290"/>
            <a:stretch/>
          </p:blipFill>
          <p:spPr>
            <a:xfrm>
              <a:off x="9066212" y="2952088"/>
              <a:ext cx="1190176" cy="324512"/>
            </a:xfrm>
            <a:prstGeom prst="rect">
              <a:avLst/>
            </a:prstGeom>
          </p:spPr>
        </p:pic>
      </p:grpSp>
    </p:spTree>
    <p:extLst>
      <p:ext uri="{BB962C8B-B14F-4D97-AF65-F5344CB8AC3E}">
        <p14:creationId xmlns:p14="http://schemas.microsoft.com/office/powerpoint/2010/main" val="1329903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Scenarios to Get Started with Microsoft Azure</a:t>
            </a:r>
          </a:p>
        </p:txBody>
      </p:sp>
    </p:spTree>
    <p:extLst>
      <p:ext uri="{BB962C8B-B14F-4D97-AF65-F5344CB8AC3E}">
        <p14:creationId xmlns:p14="http://schemas.microsoft.com/office/powerpoint/2010/main" val="75421383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5649" y="5576546"/>
            <a:ext cx="8066963" cy="917575"/>
          </a:xfrm>
        </p:spPr>
        <p:txBody>
          <a:bodyPr>
            <a:noAutofit/>
          </a:bodyPr>
          <a:lstStyle/>
          <a:p>
            <a:r>
              <a:rPr lang="en-US" sz="4000" dirty="0"/>
              <a:t>Key Scenarios to get started with Microsoft Azure</a:t>
            </a:r>
          </a:p>
        </p:txBody>
      </p:sp>
      <p:sp>
        <p:nvSpPr>
          <p:cNvPr id="62" name="Freeform 61"/>
          <p:cNvSpPr/>
          <p:nvPr/>
        </p:nvSpPr>
        <p:spPr bwMode="auto">
          <a:xfrm flipH="1" flipV="1">
            <a:off x="2723408" y="2748394"/>
            <a:ext cx="3654580" cy="7100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3" name="Freeform 62"/>
          <p:cNvSpPr/>
          <p:nvPr/>
        </p:nvSpPr>
        <p:spPr bwMode="auto">
          <a:xfrm flipH="1" flipV="1">
            <a:off x="2793034" y="4114800"/>
            <a:ext cx="3697747" cy="167783"/>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 name="Group 8"/>
          <p:cNvGrpSpPr>
            <a:grpSpLocks noChangeAspect="1"/>
          </p:cNvGrpSpPr>
          <p:nvPr/>
        </p:nvGrpSpPr>
        <p:grpSpPr>
          <a:xfrm>
            <a:off x="1354429" y="141318"/>
            <a:ext cx="1801522" cy="4990318"/>
            <a:chOff x="2067582" y="44848"/>
            <a:chExt cx="1834547" cy="5062474"/>
          </a:xfrm>
        </p:grpSpPr>
        <p:sp>
          <p:nvSpPr>
            <p:cNvPr id="5" name="Rounded Rectangle 4"/>
            <p:cNvSpPr/>
            <p:nvPr/>
          </p:nvSpPr>
          <p:spPr bwMode="auto">
            <a:xfrm rot="5400000">
              <a:off x="436196" y="2166707"/>
              <a:ext cx="4572001" cy="1309230"/>
            </a:xfrm>
            <a:prstGeom prst="round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8" name="Group 7"/>
            <p:cNvGrpSpPr/>
            <p:nvPr/>
          </p:nvGrpSpPr>
          <p:grpSpPr>
            <a:xfrm>
              <a:off x="2297136" y="44848"/>
              <a:ext cx="1604993" cy="4850164"/>
              <a:chOff x="2297136" y="44848"/>
              <a:chExt cx="1604993" cy="4850164"/>
            </a:xfrm>
          </p:grpSpPr>
          <p:grpSp>
            <p:nvGrpSpPr>
              <p:cNvPr id="4" name="Group 3"/>
              <p:cNvGrpSpPr/>
              <p:nvPr/>
            </p:nvGrpSpPr>
            <p:grpSpPr>
              <a:xfrm>
                <a:off x="2297136" y="762000"/>
                <a:ext cx="838200" cy="952577"/>
                <a:chOff x="5899314" y="2304171"/>
                <a:chExt cx="838200" cy="952577"/>
              </a:xfrm>
            </p:grpSpPr>
            <p:pic>
              <p:nvPicPr>
                <p:cNvPr id="24" name="Picture 23"/>
                <p:cNvPicPr>
                  <a:picLocks noChangeAspect="1"/>
                </p:cNvPicPr>
                <p:nvPr>
                  <p:custDataLst>
                    <p:custData r:id="rId3"/>
                  </p:custDataLst>
                </p:nvPr>
              </p:nvPicPr>
              <p:blipFill>
                <a:blip r:embed="rId6"/>
                <a:stretch>
                  <a:fillRect/>
                </a:stretch>
              </p:blipFill>
              <p:spPr>
                <a:xfrm>
                  <a:off x="5975443" y="2304171"/>
                  <a:ext cx="699995" cy="735892"/>
                </a:xfrm>
                <a:prstGeom prst="rect">
                  <a:avLst/>
                </a:prstGeom>
              </p:spPr>
            </p:pic>
            <p:sp>
              <p:nvSpPr>
                <p:cNvPr id="35" name="TextBox 77"/>
                <p:cNvSpPr txBox="1"/>
                <p:nvPr/>
              </p:nvSpPr>
              <p:spPr>
                <a:xfrm>
                  <a:off x="5899314" y="3062849"/>
                  <a:ext cx="83820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Production</a:t>
                  </a:r>
                </a:p>
              </p:txBody>
            </p:sp>
          </p:grpSp>
          <p:grpSp>
            <p:nvGrpSpPr>
              <p:cNvPr id="43" name="Group 42"/>
              <p:cNvGrpSpPr/>
              <p:nvPr/>
            </p:nvGrpSpPr>
            <p:grpSpPr>
              <a:xfrm>
                <a:off x="2373265" y="2335469"/>
                <a:ext cx="699995" cy="953222"/>
                <a:chOff x="5975443" y="2304171"/>
                <a:chExt cx="699995" cy="953222"/>
              </a:xfrm>
            </p:grpSpPr>
            <p:pic>
              <p:nvPicPr>
                <p:cNvPr id="44" name="Picture 43"/>
                <p:cNvPicPr>
                  <a:picLocks noChangeAspect="1"/>
                </p:cNvPicPr>
                <p:nvPr>
                  <p:custDataLst>
                    <p:custData r:id="rId2"/>
                  </p:custDataLst>
                </p:nvPr>
              </p:nvPicPr>
              <p:blipFill>
                <a:blip r:embed="rId6"/>
                <a:stretch>
                  <a:fillRect/>
                </a:stretch>
              </p:blipFill>
              <p:spPr>
                <a:xfrm>
                  <a:off x="5975443" y="2304171"/>
                  <a:ext cx="699995" cy="735892"/>
                </a:xfrm>
                <a:prstGeom prst="rect">
                  <a:avLst/>
                </a:prstGeom>
              </p:spPr>
            </p:pic>
            <p:sp>
              <p:nvSpPr>
                <p:cNvPr id="45" name="TextBox 77"/>
                <p:cNvSpPr txBox="1"/>
                <p:nvPr/>
              </p:nvSpPr>
              <p:spPr>
                <a:xfrm>
                  <a:off x="6038991" y="3063494"/>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Staging</a:t>
                  </a:r>
                </a:p>
              </p:txBody>
            </p:sp>
          </p:grpSp>
          <p:grpSp>
            <p:nvGrpSpPr>
              <p:cNvPr id="46" name="Group 45"/>
              <p:cNvGrpSpPr/>
              <p:nvPr/>
            </p:nvGrpSpPr>
            <p:grpSpPr>
              <a:xfrm>
                <a:off x="2360613" y="3945048"/>
                <a:ext cx="844514" cy="949964"/>
                <a:chOff x="5962791" y="2304171"/>
                <a:chExt cx="844514" cy="949964"/>
              </a:xfrm>
            </p:grpSpPr>
            <p:pic>
              <p:nvPicPr>
                <p:cNvPr id="47" name="Picture 46"/>
                <p:cNvPicPr>
                  <a:picLocks noChangeAspect="1"/>
                </p:cNvPicPr>
                <p:nvPr>
                  <p:custDataLst>
                    <p:custData r:id="rId1"/>
                  </p:custDataLst>
                </p:nvPr>
              </p:nvPicPr>
              <p:blipFill>
                <a:blip r:embed="rId6"/>
                <a:stretch>
                  <a:fillRect/>
                </a:stretch>
              </p:blipFill>
              <p:spPr>
                <a:xfrm>
                  <a:off x="5975443" y="2304171"/>
                  <a:ext cx="699995" cy="735892"/>
                </a:xfrm>
                <a:prstGeom prst="rect">
                  <a:avLst/>
                </a:prstGeom>
              </p:spPr>
            </p:pic>
            <p:sp>
              <p:nvSpPr>
                <p:cNvPr id="48" name="TextBox 77"/>
                <p:cNvSpPr txBox="1"/>
                <p:nvPr/>
              </p:nvSpPr>
              <p:spPr>
                <a:xfrm>
                  <a:off x="5962791" y="3060236"/>
                  <a:ext cx="844514"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FFFFFF"/>
                      </a:solidFill>
                      <a:effectLst/>
                      <a:uLnTx/>
                      <a:uFillTx/>
                      <a:latin typeface="+mn-lt"/>
                      <a:ea typeface="+mn-ea"/>
                      <a:cs typeface="+mn-cs"/>
                    </a:rPr>
                    <a:t>Dev/Test</a:t>
                  </a:r>
                </a:p>
              </p:txBody>
            </p:sp>
          </p:grpSp>
          <p:pic>
            <p:nvPicPr>
              <p:cNvPr id="56" name="Picture 55"/>
              <p:cNvPicPr>
                <a:picLocks noChangeAspect="1"/>
              </p:cNvPicPr>
              <p:nvPr/>
            </p:nvPicPr>
            <p:blipFill>
              <a:blip r:embed="rId7"/>
              <a:stretch>
                <a:fillRect/>
              </a:stretch>
            </p:blipFill>
            <p:spPr>
              <a:xfrm>
                <a:off x="2589165" y="1854214"/>
                <a:ext cx="331740" cy="357258"/>
              </a:xfrm>
              <a:prstGeom prst="rect">
                <a:avLst/>
              </a:prstGeom>
            </p:spPr>
          </p:pic>
          <p:pic>
            <p:nvPicPr>
              <p:cNvPr id="57" name="Picture 56"/>
              <p:cNvPicPr>
                <a:picLocks noChangeAspect="1"/>
              </p:cNvPicPr>
              <p:nvPr/>
            </p:nvPicPr>
            <p:blipFill>
              <a:blip r:embed="rId7"/>
              <a:stretch>
                <a:fillRect/>
              </a:stretch>
            </p:blipFill>
            <p:spPr>
              <a:xfrm>
                <a:off x="2556326" y="3424909"/>
                <a:ext cx="331740" cy="35725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3929" y="44848"/>
                <a:ext cx="838200" cy="838200"/>
              </a:xfrm>
              <a:prstGeom prst="rect">
                <a:avLst/>
              </a:prstGeom>
              <a:noFill/>
              <a:ln>
                <a:noFill/>
              </a:ln>
              <a:effectLst>
                <a:outerShdw blurRad="50800" dist="38100" dir="5400000" algn="t" rotWithShape="0">
                  <a:schemeClr val="bg1">
                    <a:alpha val="40000"/>
                  </a:schemeClr>
                </a:outerShdw>
              </a:effectLst>
            </p:spPr>
          </p:pic>
        </p:grpSp>
      </p:grpSp>
      <p:sp>
        <p:nvSpPr>
          <p:cNvPr id="64" name="Freeform 63"/>
          <p:cNvSpPr/>
          <p:nvPr/>
        </p:nvSpPr>
        <p:spPr bwMode="auto">
          <a:xfrm rot="5400000" flipH="1">
            <a:off x="5732570" y="3527728"/>
            <a:ext cx="1469226" cy="47195"/>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65" name="TextBox 77"/>
          <p:cNvSpPr txBox="1"/>
          <p:nvPr/>
        </p:nvSpPr>
        <p:spPr>
          <a:xfrm>
            <a:off x="4338719" y="402053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Test branch</a:t>
            </a:r>
          </a:p>
        </p:txBody>
      </p:sp>
      <p:sp>
        <p:nvSpPr>
          <p:cNvPr id="66" name="TextBox 77"/>
          <p:cNvSpPr txBox="1"/>
          <p:nvPr/>
        </p:nvSpPr>
        <p:spPr>
          <a:xfrm>
            <a:off x="4252190" y="2881075"/>
            <a:ext cx="1188896"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Master branch</a:t>
            </a:r>
          </a:p>
        </p:txBody>
      </p:sp>
      <p:sp>
        <p:nvSpPr>
          <p:cNvPr id="67" name="Freeform 66"/>
          <p:cNvSpPr/>
          <p:nvPr/>
        </p:nvSpPr>
        <p:spPr bwMode="auto">
          <a:xfrm rot="10800000" flipH="1">
            <a:off x="6491776" y="2770995"/>
            <a:ext cx="2298488"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8260" y="2420110"/>
            <a:ext cx="780290" cy="780290"/>
          </a:xfrm>
          <a:prstGeom prst="rect">
            <a:avLst/>
          </a:prstGeom>
        </p:spPr>
      </p:pic>
      <p:pic>
        <p:nvPicPr>
          <p:cNvPr id="58" name="Picture 57"/>
          <p:cNvPicPr>
            <a:picLocks noChangeAspect="1"/>
          </p:cNvPicPr>
          <p:nvPr/>
        </p:nvPicPr>
        <p:blipFill>
          <a:blip r:embed="rId10"/>
          <a:stretch>
            <a:fillRect/>
          </a:stretch>
        </p:blipFill>
        <p:spPr>
          <a:xfrm>
            <a:off x="8812032" y="1338486"/>
            <a:ext cx="663637" cy="556207"/>
          </a:xfrm>
          <a:prstGeom prst="rect">
            <a:avLst/>
          </a:prstGeom>
          <a:effectLst>
            <a:outerShdw blurRad="50800" dist="50800" dir="5400000" algn="ctr" rotWithShape="0">
              <a:srgbClr val="0072C6"/>
            </a:outerShdw>
          </a:effectLst>
        </p:spPr>
      </p:pic>
      <p:sp>
        <p:nvSpPr>
          <p:cNvPr id="59" name="TextBox 77"/>
          <p:cNvSpPr txBox="1"/>
          <p:nvPr/>
        </p:nvSpPr>
        <p:spPr>
          <a:xfrm>
            <a:off x="9252406" y="1362169"/>
            <a:ext cx="572898"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Build</a:t>
            </a:r>
          </a:p>
        </p:txBody>
      </p:sp>
      <p:sp>
        <p:nvSpPr>
          <p:cNvPr id="60" name="TextBox 77"/>
          <p:cNvSpPr txBox="1"/>
          <p:nvPr/>
        </p:nvSpPr>
        <p:spPr>
          <a:xfrm>
            <a:off x="9547096" y="2429554"/>
            <a:ext cx="1924105" cy="387798"/>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Visual Studio </a:t>
            </a:r>
          </a:p>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Team Services</a:t>
            </a:r>
          </a:p>
        </p:txBody>
      </p:sp>
      <p:sp>
        <p:nvSpPr>
          <p:cNvPr id="61" name="TextBox 77"/>
          <p:cNvSpPr txBox="1"/>
          <p:nvPr/>
        </p:nvSpPr>
        <p:spPr>
          <a:xfrm>
            <a:off x="9686546" y="2856407"/>
            <a:ext cx="780775"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1" i="0" u="none" strike="noStrike" kern="1200" cap="none" spc="-50" normalizeH="0" baseline="0" noProof="0" dirty="0">
                <a:ln>
                  <a:noFill/>
                </a:ln>
                <a:solidFill>
                  <a:srgbClr val="002060"/>
                </a:solidFill>
                <a:effectLst/>
                <a:uLnTx/>
                <a:uFillTx/>
                <a:latin typeface="+mn-lt"/>
                <a:ea typeface="+mn-ea"/>
                <a:cs typeface="+mn-cs"/>
              </a:rPr>
              <a:t>GIT / TFS</a:t>
            </a:r>
          </a:p>
        </p:txBody>
      </p:sp>
      <p:sp>
        <p:nvSpPr>
          <p:cNvPr id="7" name="Arc 6"/>
          <p:cNvSpPr/>
          <p:nvPr/>
        </p:nvSpPr>
        <p:spPr>
          <a:xfrm rot="15298052">
            <a:off x="8451033" y="1915734"/>
            <a:ext cx="1075877" cy="634904"/>
          </a:xfrm>
          <a:prstGeom prst="arc">
            <a:avLst>
              <a:gd name="adj1" fmla="val 13619450"/>
              <a:gd name="adj2" fmla="val 20527924"/>
            </a:avLst>
          </a:prstGeom>
          <a:ln>
            <a:solidFill>
              <a:schemeClr val="tx1"/>
            </a:solidFill>
            <a:headEnd type="stealth" w="sm"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68" name="Arc 67"/>
          <p:cNvSpPr/>
          <p:nvPr/>
        </p:nvSpPr>
        <p:spPr>
          <a:xfrm rot="15504807" flipV="1">
            <a:off x="9043292" y="1752465"/>
            <a:ext cx="934584" cy="558903"/>
          </a:xfrm>
          <a:prstGeom prst="arc">
            <a:avLst>
              <a:gd name="adj1" fmla="val 11645508"/>
              <a:gd name="adj2" fmla="val 20702189"/>
            </a:avLst>
          </a:prstGeom>
          <a:ln>
            <a:solidFill>
              <a:schemeClr val="tx1"/>
            </a:solidFill>
            <a:headEnd type="none"/>
            <a:tailEnd type="stealth" w="sm"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43434"/>
              </a:solidFill>
              <a:effectLst/>
              <a:uLnTx/>
              <a:uFillTx/>
            </a:endParaRPr>
          </a:p>
        </p:txBody>
      </p:sp>
      <p:sp>
        <p:nvSpPr>
          <p:cNvPr id="71" name="TextBox 70"/>
          <p:cNvSpPr txBox="1"/>
          <p:nvPr/>
        </p:nvSpPr>
        <p:spPr>
          <a:xfrm>
            <a:off x="2782378" y="1055860"/>
            <a:ext cx="5993500"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Full Dev/Test environments </a:t>
            </a:r>
          </a:p>
        </p:txBody>
      </p:sp>
      <p:grpSp>
        <p:nvGrpSpPr>
          <p:cNvPr id="13" name="Group 12"/>
          <p:cNvGrpSpPr>
            <a:grpSpLocks noChangeAspect="1"/>
          </p:cNvGrpSpPr>
          <p:nvPr/>
        </p:nvGrpSpPr>
        <p:grpSpPr>
          <a:xfrm>
            <a:off x="8295263" y="3200400"/>
            <a:ext cx="1990149" cy="1931236"/>
            <a:chOff x="8278805" y="3271489"/>
            <a:chExt cx="1990149" cy="1931236"/>
          </a:xfrm>
        </p:grpSpPr>
        <p:grpSp>
          <p:nvGrpSpPr>
            <p:cNvPr id="10" name="Group 9"/>
            <p:cNvGrpSpPr>
              <a:grpSpLocks noChangeAspect="1"/>
            </p:cNvGrpSpPr>
            <p:nvPr/>
          </p:nvGrpSpPr>
          <p:grpSpPr>
            <a:xfrm>
              <a:off x="8278805" y="3271489"/>
              <a:ext cx="1990149" cy="1931236"/>
              <a:chOff x="8266689" y="3078548"/>
              <a:chExt cx="1990149" cy="1931236"/>
            </a:xfrm>
          </p:grpSpPr>
          <p:grpSp>
            <p:nvGrpSpPr>
              <p:cNvPr id="49" name="Group 48"/>
              <p:cNvGrpSpPr>
                <a:grpSpLocks noChangeAspect="1"/>
              </p:cNvGrpSpPr>
              <p:nvPr/>
            </p:nvGrpSpPr>
            <p:grpSpPr>
              <a:xfrm>
                <a:off x="8266689" y="3078548"/>
                <a:ext cx="1990149" cy="1763514"/>
                <a:chOff x="685800" y="3317319"/>
                <a:chExt cx="3132178" cy="2775489"/>
              </a:xfrm>
            </p:grpSpPr>
            <p:sp>
              <p:nvSpPr>
                <p:cNvPr id="50" name="Right Arrow 49"/>
                <p:cNvSpPr/>
                <p:nvPr/>
              </p:nvSpPr>
              <p:spPr>
                <a:xfrm rot="16200000">
                  <a:off x="1330871" y="4396659"/>
                  <a:ext cx="2590415" cy="431736"/>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sp>
              <p:nvSpPr>
                <p:cNvPr id="51" name="Right Arrow 50"/>
                <p:cNvSpPr/>
                <p:nvPr/>
              </p:nvSpPr>
              <p:spPr>
                <a:xfrm rot="16200000">
                  <a:off x="578251" y="4400541"/>
                  <a:ext cx="2590221" cy="424174"/>
                </a:xfrm>
                <a:prstGeom prst="rightArrow">
                  <a:avLst>
                    <a:gd name="adj1" fmla="val 50000"/>
                    <a:gd name="adj2" fmla="val 73537"/>
                  </a:avLst>
                </a:prstGeom>
                <a:solidFill>
                  <a:srgbClr val="00B0F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91440" rIns="91440" bIns="9144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mn-lt"/>
                    <a:ea typeface="+mn-ea"/>
                    <a:cs typeface="+mn-cs"/>
                  </a:endParaRPr>
                </a:p>
              </p:txBody>
            </p:sp>
            <p:pic>
              <p:nvPicPr>
                <p:cNvPr id="53" name="Picture 52"/>
                <p:cNvPicPr>
                  <a:picLocks noChangeAspect="1"/>
                </p:cNvPicPr>
                <p:nvPr/>
              </p:nvPicPr>
              <p:blipFill>
                <a:blip r:embed="rId11"/>
                <a:stretch>
                  <a:fillRect/>
                </a:stretch>
              </p:blipFill>
              <p:spPr>
                <a:xfrm>
                  <a:off x="685800" y="5029200"/>
                  <a:ext cx="3132178" cy="1063608"/>
                </a:xfrm>
                <a:prstGeom prst="rect">
                  <a:avLst/>
                </a:prstGeom>
              </p:spPr>
            </p:pic>
          </p:grpSp>
          <p:sp>
            <p:nvSpPr>
              <p:cNvPr id="69" name="TextBox 77"/>
              <p:cNvSpPr txBox="1"/>
              <p:nvPr/>
            </p:nvSpPr>
            <p:spPr>
              <a:xfrm rot="16200000">
                <a:off x="8909891" y="3484467"/>
                <a:ext cx="7110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Check-in</a:t>
                </a:r>
              </a:p>
            </p:txBody>
          </p:sp>
          <p:sp>
            <p:nvSpPr>
              <p:cNvPr id="70" name="TextBox 77"/>
              <p:cNvSpPr txBox="1"/>
              <p:nvPr/>
            </p:nvSpPr>
            <p:spPr>
              <a:xfrm>
                <a:off x="8730486" y="4815885"/>
                <a:ext cx="1015837"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Developers</a:t>
                </a:r>
              </a:p>
            </p:txBody>
          </p:sp>
        </p:gr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3327" y="4139184"/>
              <a:ext cx="356616" cy="356616"/>
            </a:xfrm>
            <a:prstGeom prst="rect">
              <a:avLst/>
            </a:prstGeom>
            <a:solidFill>
              <a:schemeClr val="bg1"/>
            </a:solidFill>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60125" y="4139184"/>
              <a:ext cx="356616" cy="356616"/>
            </a:xfrm>
            <a:prstGeom prst="rect">
              <a:avLst/>
            </a:prstGeom>
            <a:solidFill>
              <a:schemeClr val="bg1"/>
            </a:solidFill>
          </p:spPr>
        </p:pic>
      </p:grpSp>
    </p:spTree>
    <p:extLst>
      <p:ext uri="{BB962C8B-B14F-4D97-AF65-F5344CB8AC3E}">
        <p14:creationId xmlns:p14="http://schemas.microsoft.com/office/powerpoint/2010/main" val="244215361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4265612" y="3912001"/>
            <a:ext cx="3393153" cy="1004952"/>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Freeform 9"/>
          <p:cNvSpPr>
            <a:spLocks noChangeAspect="1"/>
          </p:cNvSpPr>
          <p:nvPr/>
        </p:nvSpPr>
        <p:spPr bwMode="auto">
          <a:xfrm>
            <a:off x="6671129" y="228600"/>
            <a:ext cx="5191954" cy="2760937"/>
          </a:xfrm>
          <a:custGeom>
            <a:avLst/>
            <a:gdLst>
              <a:gd name="T0" fmla="*/ 1662 w 2136"/>
              <a:gd name="T1" fmla="*/ 1181 h 1181"/>
              <a:gd name="T2" fmla="*/ 239 w 2136"/>
              <a:gd name="T3" fmla="*/ 1181 h 1181"/>
              <a:gd name="T4" fmla="*/ 0 w 2136"/>
              <a:gd name="T5" fmla="*/ 937 h 1181"/>
              <a:gd name="T6" fmla="*/ 181 w 2136"/>
              <a:gd name="T7" fmla="*/ 706 h 1181"/>
              <a:gd name="T8" fmla="*/ 462 w 2136"/>
              <a:gd name="T9" fmla="*/ 487 h 1181"/>
              <a:gd name="T10" fmla="*/ 974 w 2136"/>
              <a:gd name="T11" fmla="*/ 0 h 1181"/>
              <a:gd name="T12" fmla="*/ 1440 w 2136"/>
              <a:gd name="T13" fmla="*/ 294 h 1181"/>
              <a:gd name="T14" fmla="*/ 1662 w 2136"/>
              <a:gd name="T15" fmla="*/ 235 h 1181"/>
              <a:gd name="T16" fmla="*/ 2136 w 2136"/>
              <a:gd name="T17" fmla="*/ 710 h 1181"/>
              <a:gd name="T18" fmla="*/ 1662 w 2136"/>
              <a:gd name="T19" fmla="*/ 118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181">
                <a:moveTo>
                  <a:pt x="1662" y="1181"/>
                </a:moveTo>
                <a:cubicBezTo>
                  <a:pt x="239" y="1181"/>
                  <a:pt x="239" y="1181"/>
                  <a:pt x="239" y="1181"/>
                </a:cubicBezTo>
                <a:cubicBezTo>
                  <a:pt x="109" y="1181"/>
                  <a:pt x="0" y="1071"/>
                  <a:pt x="0" y="937"/>
                </a:cubicBezTo>
                <a:cubicBezTo>
                  <a:pt x="0" y="823"/>
                  <a:pt x="76" y="731"/>
                  <a:pt x="181" y="706"/>
                </a:cubicBezTo>
                <a:cubicBezTo>
                  <a:pt x="231" y="588"/>
                  <a:pt x="336" y="504"/>
                  <a:pt x="462" y="487"/>
                </a:cubicBezTo>
                <a:cubicBezTo>
                  <a:pt x="474" y="218"/>
                  <a:pt x="701" y="0"/>
                  <a:pt x="974" y="0"/>
                </a:cubicBezTo>
                <a:cubicBezTo>
                  <a:pt x="1175" y="0"/>
                  <a:pt x="1356" y="118"/>
                  <a:pt x="1440" y="294"/>
                </a:cubicBezTo>
                <a:cubicBezTo>
                  <a:pt x="1507" y="256"/>
                  <a:pt x="1582" y="235"/>
                  <a:pt x="1662" y="235"/>
                </a:cubicBezTo>
                <a:cubicBezTo>
                  <a:pt x="1922" y="235"/>
                  <a:pt x="2136" y="449"/>
                  <a:pt x="2136" y="710"/>
                </a:cubicBezTo>
                <a:cubicBezTo>
                  <a:pt x="2136" y="966"/>
                  <a:pt x="1922" y="1181"/>
                  <a:pt x="1662" y="1181"/>
                </a:cubicBezTo>
                <a:close/>
              </a:path>
            </a:pathLst>
          </a:custGeom>
          <a:solidFill>
            <a:schemeClr val="bg1">
              <a:lumMod val="85000"/>
            </a:schemeClr>
          </a:solidFill>
          <a:ln w="31750">
            <a:solidFill>
              <a:srgbClr val="0078D7"/>
            </a:solidFill>
          </a:ln>
        </p:spPr>
        <p:txBody>
          <a:bodyPr vert="horz" wrap="square" lIns="87880" tIns="43940" rIns="87880" bIns="43940" numCol="1" anchor="t" anchorCtr="0" compatLnSpc="1">
            <a:prstTxWarp prst="textNoShape">
              <a:avLst/>
            </a:prstTxWarp>
          </a:bodyPr>
          <a:lstStyle/>
          <a:p>
            <a:pPr marL="0" marR="0" lvl="0" indent="0" defTabSz="896354"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solidFill>
                <a:srgbClr val="505050"/>
              </a:solidFill>
              <a:effectLst/>
              <a:uLnTx/>
              <a:uFillTx/>
            </a:endParaRPr>
          </a:p>
        </p:txBody>
      </p:sp>
      <p:sp>
        <p:nvSpPr>
          <p:cNvPr id="4" name="Rectangle 3"/>
          <p:cNvSpPr/>
          <p:nvPr/>
        </p:nvSpPr>
        <p:spPr>
          <a:xfrm>
            <a:off x="9514685" y="1141169"/>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11" name="Flowchart: Alternate Process 10"/>
          <p:cNvSpPr/>
          <p:nvPr/>
        </p:nvSpPr>
        <p:spPr>
          <a:xfrm>
            <a:off x="379412" y="990600"/>
            <a:ext cx="3833688" cy="2264049"/>
          </a:xfrm>
          <a:prstGeom prst="flowChartAlternateProcess">
            <a:avLst/>
          </a:prstGeom>
          <a:noFill/>
          <a:ln w="57150" cap="flat" cmpd="sng" algn="ctr">
            <a:solidFill>
              <a:srgbClr val="FFFFFF"/>
            </a:solidFill>
            <a:prstDash val="solid"/>
            <a:miter lim="800000"/>
          </a:ln>
          <a:effectLst/>
        </p:spPr>
        <p:txBody>
          <a:bodyPr rtlCol="0" anchor="ctr"/>
          <a:lstStyle/>
          <a:p>
            <a:pPr marL="0" marR="0" lvl="0" indent="0" algn="ctr"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latin typeface="Segoe UI"/>
              </a:rPr>
              <a:t> </a:t>
            </a:r>
          </a:p>
        </p:txBody>
      </p:sp>
      <p:sp>
        <p:nvSpPr>
          <p:cNvPr id="12" name="TextBox 11"/>
          <p:cNvSpPr txBox="1"/>
          <p:nvPr/>
        </p:nvSpPr>
        <p:spPr>
          <a:xfrm>
            <a:off x="545898" y="2474380"/>
            <a:ext cx="1202468" cy="635559"/>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Corporate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rPr>
              <a:t>Network</a:t>
            </a:r>
          </a:p>
        </p:txBody>
      </p:sp>
      <p:sp>
        <p:nvSpPr>
          <p:cNvPr id="13" name="TextBox 12"/>
          <p:cNvSpPr txBox="1"/>
          <p:nvPr/>
        </p:nvSpPr>
        <p:spPr>
          <a:xfrm>
            <a:off x="713940" y="10791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 </a:t>
            </a:r>
          </a:p>
        </p:txBody>
      </p:sp>
      <p:pic>
        <p:nvPicPr>
          <p:cNvPr id="14" name="Picture 13"/>
          <p:cNvPicPr>
            <a:picLocks noChangeAspect="1"/>
          </p:cNvPicPr>
          <p:nvPr/>
        </p:nvPicPr>
        <p:blipFill>
          <a:blip r:embed="rId4">
            <a:biLevel thresh="25000"/>
          </a:blip>
          <a:stretch>
            <a:fillRect/>
          </a:stretch>
        </p:blipFill>
        <p:spPr>
          <a:xfrm>
            <a:off x="633287" y="1711922"/>
            <a:ext cx="517094" cy="802678"/>
          </a:xfrm>
          <a:prstGeom prst="rect">
            <a:avLst/>
          </a:prstGeom>
        </p:spPr>
      </p:pic>
      <p:sp>
        <p:nvSpPr>
          <p:cNvPr id="18" name="TextBox 311"/>
          <p:cNvSpPr txBox="1"/>
          <p:nvPr/>
        </p:nvSpPr>
        <p:spPr>
          <a:xfrm>
            <a:off x="1595150" y="2523764"/>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21" name="Title 2"/>
          <p:cNvSpPr>
            <a:spLocks noGrp="1"/>
          </p:cNvSpPr>
          <p:nvPr>
            <p:ph type="title"/>
          </p:nvPr>
        </p:nvSpPr>
        <p:spPr>
          <a:xfrm>
            <a:off x="2517955" y="5576546"/>
            <a:ext cx="8066963" cy="917575"/>
          </a:xfrm>
        </p:spPr>
        <p:txBody>
          <a:bodyPr>
            <a:noAutofit/>
          </a:bodyPr>
          <a:lstStyle/>
          <a:p>
            <a:pPr algn="l"/>
            <a:r>
              <a:rPr lang="en-US" sz="4000" dirty="0"/>
              <a:t>Key Scenarios to get started with Microsoft Azure</a:t>
            </a:r>
          </a:p>
        </p:txBody>
      </p:sp>
      <p:sp>
        <p:nvSpPr>
          <p:cNvPr id="23" name="Text Placeholder 1"/>
          <p:cNvSpPr txBox="1">
            <a:spLocks/>
          </p:cNvSpPr>
          <p:nvPr/>
        </p:nvSpPr>
        <p:spPr>
          <a:xfrm>
            <a:off x="109333" y="3539729"/>
            <a:ext cx="6316663" cy="1648281"/>
          </a:xfrm>
          <a:prstGeom prst="rect">
            <a:avLst/>
          </a:prstGeom>
        </p:spPr>
        <p:txBody>
          <a:bodyPr/>
          <a:lstStyle>
            <a:lvl1pPr marL="336076" marR="0" indent="-336076"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3920" kern="1200" spc="0" baseline="0">
                <a:solidFill>
                  <a:schemeClr val="bg1"/>
                </a:solidFill>
                <a:latin typeface="+mj-lt"/>
                <a:ea typeface="+mn-ea"/>
                <a:cs typeface="+mn-cs"/>
              </a:defRPr>
            </a:lvl1pPr>
            <a:lvl2pPr marL="572574" marR="0" indent="-236498"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2pPr>
            <a:lvl3pPr marL="784178"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2352" kern="1200" spc="0" baseline="0">
                <a:solidFill>
                  <a:schemeClr val="bg1"/>
                </a:solidFill>
                <a:latin typeface="+mn-lt"/>
                <a:ea typeface="+mn-ea"/>
                <a:cs typeface="+mn-cs"/>
              </a:defRPr>
            </a:lvl3pPr>
            <a:lvl4pPr marL="1008229"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4pPr>
            <a:lvl5pPr marL="1232280" marR="0" indent="-224051" algn="l" defTabSz="914180" rtl="0" eaLnBrk="1" fontAlgn="auto" latinLnBrk="0" hangingPunct="1">
              <a:lnSpc>
                <a:spcPct val="90000"/>
              </a:lnSpc>
              <a:spcBef>
                <a:spcPct val="20000"/>
              </a:spcBef>
              <a:spcAft>
                <a:spcPts val="0"/>
              </a:spcAft>
              <a:buClr>
                <a:schemeClr val="bg1"/>
              </a:buClr>
              <a:buSzPct val="90000"/>
              <a:buFont typeface="Wingdings" panose="05000000000000000000" pitchFamily="2" charset="2"/>
              <a:buChar char="§"/>
              <a:tabLst/>
              <a:defRPr sz="1960" kern="1200" spc="0" baseline="0">
                <a:solidFill>
                  <a:schemeClr val="bg1"/>
                </a:solidFill>
                <a:latin typeface="+mn-lt"/>
                <a:ea typeface="+mn-ea"/>
                <a:cs typeface="+mn-cs"/>
              </a:defRPr>
            </a:lvl5pPr>
            <a:lvl6pPr marL="2513996"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08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177"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268" indent="-228546" algn="l" defTabSz="914180"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336076" marR="0" lvl="0" indent="-336076" algn="l" defTabSz="914180"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a:pPr>
            <a:endParaRPr kumimoji="0" lang="en-US" sz="1800" b="0" i="0" u="none" strike="noStrike" kern="1200" cap="none" spc="0" normalizeH="0" baseline="0" noProof="0" dirty="0">
              <a:ln>
                <a:noFill/>
              </a:ln>
              <a:solidFill>
                <a:schemeClr val="bg1"/>
              </a:solidFill>
              <a:effectLst/>
              <a:uLnTx/>
              <a:uFillTx/>
              <a:latin typeface="+mj-lt"/>
              <a:ea typeface="+mn-ea"/>
              <a:cs typeface="+mn-cs"/>
            </a:endParaRPr>
          </a:p>
        </p:txBody>
      </p:sp>
      <p:sp>
        <p:nvSpPr>
          <p:cNvPr id="24" name="Rectangle 23"/>
          <p:cNvSpPr/>
          <p:nvPr/>
        </p:nvSpPr>
        <p:spPr>
          <a:xfrm>
            <a:off x="4890627" y="1286462"/>
            <a:ext cx="160255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Lift and Shift</a:t>
            </a:r>
            <a:endParaRPr kumimoji="0" lang="en-US" sz="1800" b="0" i="0" u="none" strike="noStrike" kern="0" cap="none" spc="0" normalizeH="0" baseline="0" noProof="0" dirty="0">
              <a:ln>
                <a:noFill/>
              </a:ln>
              <a:solidFill>
                <a:schemeClr val="bg1"/>
              </a:solidFill>
              <a:effectLst/>
              <a:uLnTx/>
              <a:uFillTx/>
            </a:endParaRPr>
          </a:p>
        </p:txBody>
      </p:sp>
      <p:sp>
        <p:nvSpPr>
          <p:cNvPr id="25" name="Rectangle 24"/>
          <p:cNvSpPr/>
          <p:nvPr/>
        </p:nvSpPr>
        <p:spPr>
          <a:xfrm>
            <a:off x="7648089" y="3672858"/>
            <a:ext cx="6092825" cy="369332"/>
          </a:xfrm>
          <a:prstGeom prst="rect">
            <a:avLst/>
          </a:prstGeom>
        </p:spPr>
        <p:txBody>
          <a:bodyPr>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1" i="0" u="none" strike="noStrike" kern="0" cap="none" spc="0" normalizeH="0" baseline="0" noProof="0" dirty="0">
                <a:ln>
                  <a:noFill/>
                </a:ln>
                <a:solidFill>
                  <a:schemeClr val="bg1"/>
                </a:solidFill>
                <a:effectLst/>
                <a:uLnTx/>
                <a:uFillTx/>
              </a:rPr>
              <a:t>Archive </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3490" y="1865734"/>
            <a:ext cx="780290" cy="780290"/>
          </a:xfrm>
          <a:prstGeom prst="rect">
            <a:avLst/>
          </a:prstGeom>
        </p:spPr>
      </p:pic>
      <p:grpSp>
        <p:nvGrpSpPr>
          <p:cNvPr id="27" name="Group 26"/>
          <p:cNvGrpSpPr/>
          <p:nvPr>
            <p:custDataLst>
              <p:custData r:id="rId1"/>
            </p:custDataLst>
          </p:nvPr>
        </p:nvGrpSpPr>
        <p:grpSpPr>
          <a:xfrm>
            <a:off x="3178036" y="1201558"/>
            <a:ext cx="820044" cy="961228"/>
            <a:chOff x="1901403" y="1722829"/>
            <a:chExt cx="820044" cy="961228"/>
          </a:xfrm>
        </p:grpSpPr>
        <p:sp>
          <p:nvSpPr>
            <p:cNvPr id="19" name="Freeform 18"/>
            <p:cNvSpPr>
              <a:spLocks noChangeAspect="1" noEditPoints="1"/>
            </p:cNvSpPr>
            <p:nvPr/>
          </p:nvSpPr>
          <p:spPr bwMode="auto">
            <a:xfrm>
              <a:off x="1901403" y="1722829"/>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10" name="Picture 9"/>
            <p:cNvPicPr>
              <a:picLocks noChangeAspect="1"/>
            </p:cNvPicPr>
            <p:nvPr/>
          </p:nvPicPr>
          <p:blipFill>
            <a:blip r:embed="rId6">
              <a:biLevel thresh="50000"/>
            </a:blip>
            <a:stretch>
              <a:fillRect/>
            </a:stretch>
          </p:blipFill>
          <p:spPr>
            <a:xfrm>
              <a:off x="2226312" y="2041854"/>
              <a:ext cx="495135" cy="642203"/>
            </a:xfrm>
            <a:prstGeom prst="rect">
              <a:avLst/>
            </a:prstGeom>
            <a:noFill/>
            <a:ln w="63500">
              <a:noFill/>
            </a:ln>
            <a:effectLst>
              <a:outerShdw blurRad="50800" dist="38100" dir="10800000" algn="r" rotWithShape="0">
                <a:prstClr val="black">
                  <a:alpha val="40000"/>
                </a:prstClr>
              </a:outerShdw>
              <a:softEdge rad="0"/>
            </a:effectLst>
          </p:spPr>
        </p:pic>
      </p:grpSp>
      <p:sp>
        <p:nvSpPr>
          <p:cNvPr id="28" name="Freeform 27"/>
          <p:cNvSpPr>
            <a:spLocks noChangeAspect="1" noEditPoints="1"/>
          </p:cNvSpPr>
          <p:nvPr/>
        </p:nvSpPr>
        <p:spPr bwMode="auto">
          <a:xfrm>
            <a:off x="3193925" y="222536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1025" y="1085444"/>
            <a:ext cx="780290" cy="780290"/>
          </a:xfrm>
          <a:prstGeom prst="rect">
            <a:avLst/>
          </a:prstGeom>
        </p:spPr>
      </p:pic>
      <p:pic>
        <p:nvPicPr>
          <p:cNvPr id="30" name="Picture 29"/>
          <p:cNvPicPr>
            <a:picLocks noChangeAspect="1"/>
          </p:cNvPicPr>
          <p:nvPr/>
        </p:nvPicPr>
        <p:blipFill>
          <a:blip r:embed="rId6">
            <a:biLevel thresh="50000"/>
          </a:blip>
          <a:stretch>
            <a:fillRect/>
          </a:stretch>
        </p:blipFill>
        <p:spPr>
          <a:xfrm>
            <a:off x="8830455" y="888118"/>
            <a:ext cx="495135" cy="651076"/>
          </a:xfrm>
          <a:prstGeom prst="rect">
            <a:avLst/>
          </a:prstGeom>
          <a:noFill/>
          <a:ln w="63500">
            <a:noFill/>
          </a:ln>
          <a:effectLst>
            <a:outerShdw blurRad="50800" dist="38100" dir="10800000" algn="r" rotWithShape="0">
              <a:prstClr val="black">
                <a:alpha val="40000"/>
              </a:prstClr>
            </a:outerShdw>
            <a:softEdge rad="0"/>
          </a:effectLst>
        </p:spPr>
      </p:pic>
      <p:cxnSp>
        <p:nvCxnSpPr>
          <p:cNvPr id="37" name="Straight Connector 36"/>
          <p:cNvCxnSpPr/>
          <p:nvPr/>
        </p:nvCxnSpPr>
        <p:spPr>
          <a:xfrm flipH="1" flipV="1">
            <a:off x="2986643" y="1828800"/>
            <a:ext cx="188584" cy="1"/>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79613" y="2435272"/>
            <a:ext cx="256866" cy="3128"/>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986643" y="1828800"/>
            <a:ext cx="1147" cy="613513"/>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9" name="TextBox 311"/>
          <p:cNvSpPr txBox="1"/>
          <p:nvPr/>
        </p:nvSpPr>
        <p:spPr>
          <a:xfrm>
            <a:off x="7587942" y="2013176"/>
            <a:ext cx="1608137" cy="542981"/>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Application VM</a:t>
            </a:r>
          </a:p>
        </p:txBody>
      </p:sp>
      <p:sp>
        <p:nvSpPr>
          <p:cNvPr id="60" name="TextBox 59"/>
          <p:cNvSpPr txBox="1"/>
          <p:nvPr/>
        </p:nvSpPr>
        <p:spPr>
          <a:xfrm>
            <a:off x="7406554" y="652576"/>
            <a:ext cx="2522537" cy="523220"/>
          </a:xfrm>
          <a:prstGeom prst="rect">
            <a:avLst/>
          </a:prstGeom>
          <a:noFill/>
        </p:spPr>
        <p:txBody>
          <a:bodyPr wrap="square" rtlCol="0">
            <a:spAutoFit/>
          </a:bodyPr>
          <a:lstStyle/>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Microsoft SQL Server </a:t>
            </a:r>
          </a:p>
          <a:p>
            <a:pPr marL="0" marR="0" lvl="0" indent="0" algn="r"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B0F0"/>
                </a:solidFill>
                <a:effectLst/>
                <a:uLnTx/>
                <a:uFillTx/>
              </a:rPr>
              <a:t>VM</a:t>
            </a:r>
          </a:p>
        </p:txBody>
      </p:sp>
      <p:cxnSp>
        <p:nvCxnSpPr>
          <p:cNvPr id="64" name="Straight Connector 63"/>
          <p:cNvCxnSpPr/>
          <p:nvPr/>
        </p:nvCxnSpPr>
        <p:spPr>
          <a:xfrm flipH="1">
            <a:off x="7693196" y="1520583"/>
            <a:ext cx="502624"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3196" y="1520583"/>
            <a:ext cx="0" cy="345151"/>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4" name="Arc 73"/>
          <p:cNvSpPr/>
          <p:nvPr/>
        </p:nvSpPr>
        <p:spPr>
          <a:xfrm>
            <a:off x="4161203" y="1672510"/>
            <a:ext cx="2974616" cy="509532"/>
          </a:xfrm>
          <a:prstGeom prst="arc">
            <a:avLst>
              <a:gd name="adj1" fmla="val 11287506"/>
              <a:gd name="adj2" fmla="val 21162513"/>
            </a:avLst>
          </a:prstGeom>
          <a:ln>
            <a:solidFill>
              <a:schemeClr val="bg1"/>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77" name="Group 76"/>
          <p:cNvGrpSpPr>
            <a:grpSpLocks noChangeAspect="1"/>
          </p:cNvGrpSpPr>
          <p:nvPr/>
        </p:nvGrpSpPr>
        <p:grpSpPr>
          <a:xfrm>
            <a:off x="9551421" y="2013176"/>
            <a:ext cx="905089" cy="805771"/>
            <a:chOff x="10220208" y="3863854"/>
            <a:chExt cx="1047610" cy="932653"/>
          </a:xfrm>
        </p:grpSpPr>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0208" y="3863854"/>
              <a:ext cx="682900" cy="655693"/>
            </a:xfrm>
            <a:prstGeom prst="rect">
              <a:avLst/>
            </a:prstGeom>
            <a:solidFill>
              <a:schemeClr val="bg1">
                <a:lumMod val="95000"/>
              </a:schemeClr>
            </a:solidFill>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2518" y="3988414"/>
              <a:ext cx="682900" cy="655693"/>
            </a:xfrm>
            <a:prstGeom prst="rect">
              <a:avLst/>
            </a:prstGeom>
            <a:solidFill>
              <a:schemeClr val="bg1">
                <a:lumMod val="95000"/>
              </a:schemeClr>
            </a:solidFill>
          </p:spPr>
        </p:pic>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918" y="4140814"/>
              <a:ext cx="682900" cy="655693"/>
            </a:xfrm>
            <a:prstGeom prst="rect">
              <a:avLst/>
            </a:prstGeom>
            <a:solidFill>
              <a:schemeClr val="bg1">
                <a:lumMod val="95000"/>
              </a:schemeClr>
            </a:solidFill>
          </p:spPr>
        </p:pic>
      </p:grpSp>
      <p:pic>
        <p:nvPicPr>
          <p:cNvPr id="82" name="Picture 8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1782" y="4038303"/>
            <a:ext cx="576072" cy="576072"/>
          </a:xfrm>
          <a:prstGeom prst="rect">
            <a:avLst/>
          </a:prstGeom>
        </p:spPr>
      </p:pic>
      <p:pic>
        <p:nvPicPr>
          <p:cNvPr id="84" name="Picture 8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8408" y="4038395"/>
            <a:ext cx="575980" cy="575980"/>
          </a:xfrm>
          <a:prstGeom prst="rect">
            <a:avLst/>
          </a:prstGeom>
        </p:spPr>
      </p:pic>
      <p:sp>
        <p:nvSpPr>
          <p:cNvPr id="86" name="TextBox 311"/>
          <p:cNvSpPr txBox="1"/>
          <p:nvPr/>
        </p:nvSpPr>
        <p:spPr>
          <a:xfrm>
            <a:off x="3845951" y="4575393"/>
            <a:ext cx="11084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PDF</a:t>
            </a:r>
          </a:p>
        </p:txBody>
      </p:sp>
      <p:sp>
        <p:nvSpPr>
          <p:cNvPr id="88" name="TextBox 311"/>
          <p:cNvSpPr txBox="1"/>
          <p:nvPr/>
        </p:nvSpPr>
        <p:spPr>
          <a:xfrm>
            <a:off x="4532160" y="4589415"/>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DOCX</a:t>
            </a:r>
          </a:p>
        </p:txBody>
      </p:sp>
      <p:sp>
        <p:nvSpPr>
          <p:cNvPr id="89" name="TextBox 311"/>
          <p:cNvSpPr txBox="1"/>
          <p:nvPr/>
        </p:nvSpPr>
        <p:spPr>
          <a:xfrm>
            <a:off x="5083495" y="4575393"/>
            <a:ext cx="1186321"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JPG</a:t>
            </a:r>
          </a:p>
        </p:txBody>
      </p:sp>
      <p:sp>
        <p:nvSpPr>
          <p:cNvPr id="91" name="TextBox 311"/>
          <p:cNvSpPr txBox="1"/>
          <p:nvPr/>
        </p:nvSpPr>
        <p:spPr>
          <a:xfrm>
            <a:off x="5819184" y="4558891"/>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VIDEO</a:t>
            </a:r>
          </a:p>
        </p:txBody>
      </p:sp>
      <p:pic>
        <p:nvPicPr>
          <p:cNvPr id="95" name="Picture 9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2888" y="4038395"/>
            <a:ext cx="575980" cy="575980"/>
          </a:xfrm>
          <a:prstGeom prst="rect">
            <a:avLst/>
          </a:prstGeom>
        </p:spPr>
      </p:pic>
      <p:pic>
        <p:nvPicPr>
          <p:cNvPr id="96" name="Picture 9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489" y="4039007"/>
            <a:ext cx="575980" cy="575980"/>
          </a:xfrm>
          <a:prstGeom prst="rect">
            <a:avLst/>
          </a:prstGeom>
        </p:spPr>
      </p:pic>
      <p:pic>
        <p:nvPicPr>
          <p:cNvPr id="97" name="Picture 9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318" y="4030710"/>
            <a:ext cx="575980" cy="575980"/>
          </a:xfrm>
          <a:prstGeom prst="rect">
            <a:avLst/>
          </a:prstGeom>
        </p:spPr>
      </p:pic>
      <p:sp>
        <p:nvSpPr>
          <p:cNvPr id="98" name="TextBox 311"/>
          <p:cNvSpPr txBox="1"/>
          <p:nvPr/>
        </p:nvSpPr>
        <p:spPr>
          <a:xfrm>
            <a:off x="6616212" y="4551993"/>
            <a:ext cx="1328296"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DB</a:t>
            </a:r>
          </a:p>
        </p:txBody>
      </p:sp>
      <p:sp>
        <p:nvSpPr>
          <p:cNvPr id="99" name="Arc 98"/>
          <p:cNvSpPr/>
          <p:nvPr/>
        </p:nvSpPr>
        <p:spPr>
          <a:xfrm rot="8666236">
            <a:off x="7355378" y="3061918"/>
            <a:ext cx="2883232" cy="940546"/>
          </a:xfrm>
          <a:prstGeom prst="arc">
            <a:avLst>
              <a:gd name="adj1" fmla="val 11568521"/>
              <a:gd name="adj2" fmla="val 21162513"/>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TextBox 311"/>
          <p:cNvSpPr txBox="1"/>
          <p:nvPr/>
        </p:nvSpPr>
        <p:spPr>
          <a:xfrm>
            <a:off x="9623304" y="2303116"/>
            <a:ext cx="1608137" cy="327538"/>
          </a:xfrm>
          <a:prstGeom prst="rect">
            <a:avLst/>
          </a:prstGeom>
          <a:noFill/>
        </p:spPr>
        <p:txBody>
          <a:bodyPr wrap="square" lIns="111012" tIns="55505" rIns="111012" bIns="55505"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466371" marR="0" lvl="1" indent="0" algn="r"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mn-lt"/>
                <a:ea typeface="+mn-ea"/>
                <a:cs typeface="+mn-cs"/>
              </a:rPr>
              <a:t>Storage</a:t>
            </a:r>
          </a:p>
        </p:txBody>
      </p:sp>
      <p:sp>
        <p:nvSpPr>
          <p:cNvPr id="116" name="Rectangle 115"/>
          <p:cNvSpPr/>
          <p:nvPr/>
        </p:nvSpPr>
        <p:spPr>
          <a:xfrm>
            <a:off x="8317857" y="3995282"/>
            <a:ext cx="2975943" cy="369332"/>
          </a:xfrm>
          <a:prstGeom prst="rect">
            <a:avLst/>
          </a:prstGeom>
        </p:spPr>
        <p:txBody>
          <a:bodyPr wrap="none">
            <a:spAutoFit/>
          </a:bodyPr>
          <a:lstStyle/>
          <a:p>
            <a:pPr marL="0" marR="0" lvl="1" indent="0" defTabSz="914400" eaLnBrk="1" fontAlgn="auto" latinLnBrk="0" hangingPunct="1">
              <a:lnSpc>
                <a:spcPct val="100000"/>
              </a:lnSpc>
              <a:spcBef>
                <a:spcPts val="0"/>
              </a:spcBef>
              <a:spcAft>
                <a:spcPts val="0"/>
              </a:spcAft>
              <a:buClr>
                <a:schemeClr val="tx1"/>
              </a:buClr>
              <a:buSzTx/>
              <a:buFontTx/>
              <a:buNone/>
              <a:tabLst/>
              <a:defRPr/>
            </a:pPr>
            <a:r>
              <a:rPr kumimoji="0" lang="en-US" sz="1800" b="0" i="0" u="none" strike="noStrike" kern="0" cap="none" spc="0" normalizeH="0" baseline="0" noProof="0" dirty="0">
                <a:ln>
                  <a:noFill/>
                </a:ln>
                <a:solidFill>
                  <a:schemeClr val="bg1"/>
                </a:solidFill>
                <a:effectLst/>
                <a:uLnTx/>
                <a:uFillTx/>
              </a:rPr>
              <a:t>key data inexpensively </a:t>
            </a:r>
          </a:p>
        </p:txBody>
      </p:sp>
    </p:spTree>
    <p:extLst>
      <p:ext uri="{BB962C8B-B14F-4D97-AF65-F5344CB8AC3E}">
        <p14:creationId xmlns:p14="http://schemas.microsoft.com/office/powerpoint/2010/main" val="255794967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ircular Arrow 36"/>
          <p:cNvSpPr>
            <a:spLocks/>
          </p:cNvSpPr>
          <p:nvPr/>
        </p:nvSpPr>
        <p:spPr bwMode="auto">
          <a:xfrm>
            <a:off x="3858625" y="228600"/>
            <a:ext cx="4216987" cy="3923317"/>
          </a:xfrm>
          <a:prstGeom prst="circularArrow">
            <a:avLst>
              <a:gd name="adj1" fmla="val 1989"/>
              <a:gd name="adj2" fmla="val 236455"/>
              <a:gd name="adj3" fmla="val 20323603"/>
              <a:gd name="adj4" fmla="val 10609299"/>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6" name="Circular Arrow 35"/>
          <p:cNvSpPr>
            <a:spLocks/>
          </p:cNvSpPr>
          <p:nvPr/>
        </p:nvSpPr>
        <p:spPr bwMode="auto">
          <a:xfrm rot="11883020">
            <a:off x="3839056" y="742355"/>
            <a:ext cx="4255861" cy="3875261"/>
          </a:xfrm>
          <a:prstGeom prst="circularArrow">
            <a:avLst>
              <a:gd name="adj1" fmla="val 1989"/>
              <a:gd name="adj2" fmla="val 358372"/>
              <a:gd name="adj3" fmla="val 20323603"/>
              <a:gd name="adj4" fmla="val 11107266"/>
              <a:gd name="adj5" fmla="val 2406"/>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 name="Title 2"/>
          <p:cNvSpPr>
            <a:spLocks noGrp="1"/>
          </p:cNvSpPr>
          <p:nvPr>
            <p:ph type="title"/>
          </p:nvPr>
        </p:nvSpPr>
        <p:spPr/>
        <p:txBody>
          <a:bodyPr>
            <a:noAutofit/>
          </a:bodyPr>
          <a:lstStyle/>
          <a:p>
            <a:r>
              <a:rPr lang="en-US" sz="4000" dirty="0"/>
              <a:t>Key Scenarios to get started with Microsoft Azure</a:t>
            </a:r>
          </a:p>
        </p:txBody>
      </p:sp>
      <p:sp>
        <p:nvSpPr>
          <p:cNvPr id="8" name="Rectangle 7"/>
          <p:cNvSpPr/>
          <p:nvPr/>
        </p:nvSpPr>
        <p:spPr bwMode="auto">
          <a:xfrm>
            <a:off x="4174781" y="1019555"/>
            <a:ext cx="2133600" cy="2819400"/>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200" b="1" i="0" u="none" strike="noStrike" kern="0" cap="none" spc="0" normalizeH="0" baseline="0" noProof="0" dirty="0" err="1">
                <a:ln>
                  <a:noFill/>
                </a:ln>
                <a:solidFill>
                  <a:srgbClr val="343434"/>
                </a:solidFill>
                <a:effectLst/>
                <a:uLnTx/>
                <a:uFillTx/>
                <a:ea typeface="Segoe UI" pitchFamily="34" charset="0"/>
                <a:cs typeface="Segoe UI" pitchFamily="34" charset="0"/>
              </a:rPr>
              <a:t>HDInsight</a:t>
            </a: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812" y="1371600"/>
            <a:ext cx="780290" cy="780290"/>
          </a:xfrm>
          <a:prstGeom prst="rect">
            <a:avLst/>
          </a:prstGeom>
        </p:spPr>
      </p:pic>
      <p:grpSp>
        <p:nvGrpSpPr>
          <p:cNvPr id="16" name="Group 15"/>
          <p:cNvGrpSpPr/>
          <p:nvPr/>
        </p:nvGrpSpPr>
        <p:grpSpPr>
          <a:xfrm>
            <a:off x="5180012" y="2852732"/>
            <a:ext cx="1066800" cy="489365"/>
            <a:chOff x="7328739" y="2454091"/>
            <a:chExt cx="1066800" cy="489365"/>
          </a:xfrm>
        </p:grpSpPr>
        <p:sp>
          <p:nvSpPr>
            <p:cNvPr id="10" name="Rectangle 9"/>
            <p:cNvSpPr/>
            <p:nvPr/>
          </p:nvSpPr>
          <p:spPr bwMode="auto">
            <a:xfrm>
              <a:off x="7328739" y="2546978"/>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1" name="TextBox 10"/>
            <p:cNvSpPr txBox="1"/>
            <p:nvPr/>
          </p:nvSpPr>
          <p:spPr>
            <a:xfrm>
              <a:off x="7328739" y="2454091"/>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Results</a:t>
              </a:r>
            </a:p>
          </p:txBody>
        </p:sp>
      </p:grpSp>
      <p:grpSp>
        <p:nvGrpSpPr>
          <p:cNvPr id="14" name="Group 13"/>
          <p:cNvGrpSpPr/>
          <p:nvPr/>
        </p:nvGrpSpPr>
        <p:grpSpPr>
          <a:xfrm>
            <a:off x="5120514" y="2209762"/>
            <a:ext cx="1066800" cy="489365"/>
            <a:chOff x="7417846" y="2032776"/>
            <a:chExt cx="1066800" cy="489365"/>
          </a:xfrm>
        </p:grpSpPr>
        <p:sp>
          <p:nvSpPr>
            <p:cNvPr id="13" name="Rectangle 12"/>
            <p:cNvSpPr/>
            <p:nvPr/>
          </p:nvSpPr>
          <p:spPr bwMode="auto">
            <a:xfrm>
              <a:off x="7460588" y="2125663"/>
              <a:ext cx="853397" cy="303592"/>
            </a:xfrm>
            <a:prstGeom prst="rect">
              <a:avLst/>
            </a:prstGeom>
            <a:solidFill>
              <a:srgbClr val="0040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5" name="TextBox 14"/>
            <p:cNvSpPr txBox="1"/>
            <p:nvPr/>
          </p:nvSpPr>
          <p:spPr>
            <a:xfrm>
              <a:off x="7417846" y="2032776"/>
              <a:ext cx="1066800" cy="4893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FFFFFF"/>
                  </a:solidFill>
                  <a:effectLst/>
                  <a:uLnTx/>
                  <a:uFillTx/>
                </a:rPr>
                <a:t>Process</a:t>
              </a:r>
            </a:p>
          </p:txBody>
        </p:sp>
      </p:grpSp>
      <p:cxnSp>
        <p:nvCxnSpPr>
          <p:cNvPr id="18" name="Straight Arrow Connector 17"/>
          <p:cNvCxnSpPr/>
          <p:nvPr/>
        </p:nvCxnSpPr>
        <p:spPr>
          <a:xfrm>
            <a:off x="5976805" y="3097414"/>
            <a:ext cx="1260607"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157990" y="1618771"/>
            <a:ext cx="1323093" cy="1772837"/>
            <a:chOff x="8241884" y="1666999"/>
            <a:chExt cx="1323093" cy="1772837"/>
          </a:xfrm>
        </p:grpSpPr>
        <p:sp>
          <p:nvSpPr>
            <p:cNvPr id="21" name="Rectangle 20"/>
            <p:cNvSpPr/>
            <p:nvPr/>
          </p:nvSpPr>
          <p:spPr bwMode="auto">
            <a:xfrm>
              <a:off x="8322456" y="1698550"/>
              <a:ext cx="1161953" cy="1741286"/>
            </a:xfrm>
            <a:prstGeom prst="rect">
              <a:avLst/>
            </a:prstGeom>
            <a:solidFill>
              <a:schemeClr val="tx1">
                <a:lumMod val="20000"/>
                <a:lumOff val="80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43434"/>
                </a:solidFill>
                <a:effectLst/>
                <a:uLnTx/>
                <a:uFillTx/>
                <a:ea typeface="Segoe UI" pitchFamily="34" charset="0"/>
                <a:cs typeface="Segoe UI" pitchFamily="34" charset="0"/>
              </a:endParaRPr>
            </a:p>
          </p:txBody>
        </p:sp>
        <p:sp>
          <p:nvSpPr>
            <p:cNvPr id="19" name="TextBox 18"/>
            <p:cNvSpPr txBox="1"/>
            <p:nvPr/>
          </p:nvSpPr>
          <p:spPr>
            <a:xfrm>
              <a:off x="8241884" y="1666999"/>
              <a:ext cx="1323093" cy="864852"/>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Visualization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and reporting </a:t>
              </a:r>
            </a:p>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000" b="1" i="0" u="none" strike="noStrike" kern="0" cap="none" spc="0" normalizeH="0" baseline="0" noProof="0" dirty="0">
                  <a:ln>
                    <a:noFill/>
                  </a:ln>
                  <a:gradFill>
                    <a:gsLst>
                      <a:gs pos="2917">
                        <a:srgbClr val="343434"/>
                      </a:gs>
                      <a:gs pos="30000">
                        <a:srgbClr val="343434"/>
                      </a:gs>
                    </a:gsLst>
                    <a:lin ang="5400000" scaled="0"/>
                  </a:gradFill>
                  <a:effectLst/>
                  <a:uLnTx/>
                  <a:uFillTx/>
                </a:rPr>
                <a:t>tools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286" y="2531851"/>
              <a:ext cx="780290" cy="780290"/>
            </a:xfrm>
            <a:prstGeom prst="rect">
              <a:avLst/>
            </a:prstGeom>
          </p:spPr>
        </p:pic>
      </p:grpSp>
      <p:sp>
        <p:nvSpPr>
          <p:cNvPr id="23" name="TextBox 22"/>
          <p:cNvSpPr txBox="1"/>
          <p:nvPr/>
        </p:nvSpPr>
        <p:spPr>
          <a:xfrm>
            <a:off x="6251284" y="2743200"/>
            <a:ext cx="88710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Output</a:t>
            </a:r>
          </a:p>
        </p:txBody>
      </p:sp>
      <p:cxnSp>
        <p:nvCxnSpPr>
          <p:cNvPr id="25" name="Straight Arrow Connector 24"/>
          <p:cNvCxnSpPr/>
          <p:nvPr/>
        </p:nvCxnSpPr>
        <p:spPr>
          <a:xfrm>
            <a:off x="2436812" y="2454444"/>
            <a:ext cx="2683702" cy="0"/>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255396" y="2096032"/>
            <a:ext cx="758862"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1" i="0" u="none" strike="noStrike" kern="0" cap="none" spc="0" normalizeH="0" baseline="0" noProof="0" dirty="0">
                <a:ln>
                  <a:noFill/>
                </a:ln>
                <a:gradFill>
                  <a:gsLst>
                    <a:gs pos="2917">
                      <a:srgbClr val="343434"/>
                    </a:gs>
                    <a:gs pos="30000">
                      <a:srgbClr val="343434"/>
                    </a:gs>
                  </a:gsLst>
                  <a:lin ang="5400000" scaled="0"/>
                </a:gradFill>
                <a:effectLst/>
                <a:uLnTx/>
                <a:uFillTx/>
              </a:rPr>
              <a:t>Input</a:t>
            </a:r>
          </a:p>
        </p:txBody>
      </p:sp>
      <p:cxnSp>
        <p:nvCxnSpPr>
          <p:cNvPr id="40" name="Straight Arrow Connector 39"/>
          <p:cNvCxnSpPr/>
          <p:nvPr/>
        </p:nvCxnSpPr>
        <p:spPr>
          <a:xfrm>
            <a:off x="5589954" y="2606241"/>
            <a:ext cx="0" cy="384117"/>
          </a:xfrm>
          <a:prstGeom prst="straightConnector1">
            <a:avLst/>
          </a:prstGeom>
          <a:ln w="2222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030" name="Rectangle 1029"/>
          <p:cNvSpPr/>
          <p:nvPr/>
        </p:nvSpPr>
        <p:spPr>
          <a:xfrm>
            <a:off x="2160752" y="4722631"/>
            <a:ext cx="842416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343434"/>
                </a:solidFill>
                <a:effectLst/>
                <a:uLnTx/>
                <a:uFillTx/>
              </a:rPr>
              <a:t>Iterative exploration - </a:t>
            </a:r>
            <a:r>
              <a:rPr kumimoji="0" lang="en-US" sz="1800" b="0" i="0" u="none" strike="noStrike" kern="0" cap="none" spc="0" normalizeH="0" baseline="0" noProof="0" dirty="0">
                <a:ln>
                  <a:noFill/>
                </a:ln>
                <a:solidFill>
                  <a:srgbClr val="343434"/>
                </a:solidFill>
                <a:effectLst/>
                <a:uLnTx/>
                <a:uFillTx/>
              </a:rPr>
              <a:t>Process key data into business intelligence using Hadoop</a:t>
            </a:r>
            <a:endParaRPr kumimoji="0" lang="en-US" sz="1800" b="1" i="0" u="none" strike="noStrike" kern="0" cap="none" spc="0" normalizeH="0" baseline="0" noProof="0" dirty="0">
              <a:ln>
                <a:noFill/>
              </a:ln>
              <a:solidFill>
                <a:srgbClr val="343434"/>
              </a:solidFill>
              <a:effectLst/>
              <a:uLnTx/>
              <a:uFillTx/>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6308" y="2089804"/>
            <a:ext cx="678901" cy="678901"/>
          </a:xfrm>
          <a:prstGeom prst="rect">
            <a:avLst/>
          </a:prstGeom>
          <a:solidFill>
            <a:schemeClr val="bg1"/>
          </a:solidFill>
        </p:spPr>
      </p:pic>
    </p:spTree>
    <p:extLst>
      <p:ext uri="{BB962C8B-B14F-4D97-AF65-F5344CB8AC3E}">
        <p14:creationId xmlns:p14="http://schemas.microsoft.com/office/powerpoint/2010/main" val="82770490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80"/>
          <p:cNvSpPr>
            <a:spLocks noChangeAspect="1"/>
          </p:cNvSpPr>
          <p:nvPr/>
        </p:nvSpPr>
        <p:spPr bwMode="black">
          <a:xfrm>
            <a:off x="4067945" y="1043957"/>
            <a:ext cx="4191279" cy="231532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sp>
        <p:nvSpPr>
          <p:cNvPr id="82" name="Freeform 81"/>
          <p:cNvSpPr/>
          <p:nvPr/>
        </p:nvSpPr>
        <p:spPr bwMode="auto">
          <a:xfrm>
            <a:off x="2911195" y="2222758"/>
            <a:ext cx="2693697" cy="62802"/>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83" name="Group 82"/>
          <p:cNvGrpSpPr/>
          <p:nvPr/>
        </p:nvGrpSpPr>
        <p:grpSpPr>
          <a:xfrm rot="900000">
            <a:off x="4168506" y="1826810"/>
            <a:ext cx="801928" cy="791897"/>
            <a:chOff x="3242937" y="2319398"/>
            <a:chExt cx="796924" cy="786956"/>
          </a:xfrm>
        </p:grpSpPr>
        <p:sp>
          <p:nvSpPr>
            <p:cNvPr id="84" name="Oval 83"/>
            <p:cNvSpPr/>
            <p:nvPr/>
          </p:nvSpPr>
          <p:spPr bwMode="auto">
            <a:xfrm>
              <a:off x="3247921" y="2319398"/>
              <a:ext cx="786956" cy="786956"/>
            </a:xfrm>
            <a:prstGeom prst="ellipse">
              <a:avLst/>
            </a:prstGeom>
            <a:solidFill>
              <a:srgbClr val="FFFFFF"/>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5" name="Freeform 84"/>
            <p:cNvSpPr>
              <a:spLocks noEditPoints="1"/>
            </p:cNvSpPr>
            <p:nvPr/>
          </p:nvSpPr>
          <p:spPr bwMode="auto">
            <a:xfrm>
              <a:off x="3242937" y="2381026"/>
              <a:ext cx="796924" cy="663700"/>
            </a:xfrm>
            <a:custGeom>
              <a:avLst/>
              <a:gdLst>
                <a:gd name="T0" fmla="*/ 1019 w 2056"/>
                <a:gd name="T1" fmla="*/ 1507 h 1713"/>
                <a:gd name="T2" fmla="*/ 943 w 2056"/>
                <a:gd name="T3" fmla="*/ 1501 h 1713"/>
                <a:gd name="T4" fmla="*/ 878 w 2056"/>
                <a:gd name="T5" fmla="*/ 1489 h 1713"/>
                <a:gd name="T6" fmla="*/ 819 w 2056"/>
                <a:gd name="T7" fmla="*/ 1472 h 1713"/>
                <a:gd name="T8" fmla="*/ 766 w 2056"/>
                <a:gd name="T9" fmla="*/ 1454 h 1713"/>
                <a:gd name="T10" fmla="*/ 713 w 2056"/>
                <a:gd name="T11" fmla="*/ 1430 h 1713"/>
                <a:gd name="T12" fmla="*/ 566 w 2056"/>
                <a:gd name="T13" fmla="*/ 1313 h 1713"/>
                <a:gd name="T14" fmla="*/ 518 w 2056"/>
                <a:gd name="T15" fmla="*/ 1260 h 1713"/>
                <a:gd name="T16" fmla="*/ 548 w 2056"/>
                <a:gd name="T17" fmla="*/ 859 h 1713"/>
                <a:gd name="T18" fmla="*/ 0 w 2056"/>
                <a:gd name="T19" fmla="*/ 859 h 1713"/>
                <a:gd name="T20" fmla="*/ 318 w 2056"/>
                <a:gd name="T21" fmla="*/ 1342 h 1713"/>
                <a:gd name="T22" fmla="*/ 353 w 2056"/>
                <a:gd name="T23" fmla="*/ 1389 h 1713"/>
                <a:gd name="T24" fmla="*/ 418 w 2056"/>
                <a:gd name="T25" fmla="*/ 1460 h 1713"/>
                <a:gd name="T26" fmla="*/ 613 w 2056"/>
                <a:gd name="T27" fmla="*/ 1607 h 1713"/>
                <a:gd name="T28" fmla="*/ 683 w 2056"/>
                <a:gd name="T29" fmla="*/ 1642 h 1713"/>
                <a:gd name="T30" fmla="*/ 754 w 2056"/>
                <a:gd name="T31" fmla="*/ 1666 h 1713"/>
                <a:gd name="T32" fmla="*/ 831 w 2056"/>
                <a:gd name="T33" fmla="*/ 1690 h 1713"/>
                <a:gd name="T34" fmla="*/ 878 w 2056"/>
                <a:gd name="T35" fmla="*/ 1701 h 1713"/>
                <a:gd name="T36" fmla="*/ 943 w 2056"/>
                <a:gd name="T37" fmla="*/ 1707 h 1713"/>
                <a:gd name="T38" fmla="*/ 1520 w 2056"/>
                <a:gd name="T39" fmla="*/ 1560 h 1713"/>
                <a:gd name="T40" fmla="*/ 1396 w 2056"/>
                <a:gd name="T41" fmla="*/ 1389 h 1713"/>
                <a:gd name="T42" fmla="*/ 1732 w 2056"/>
                <a:gd name="T43" fmla="*/ 371 h 1713"/>
                <a:gd name="T44" fmla="*/ 1691 w 2056"/>
                <a:gd name="T45" fmla="*/ 318 h 1713"/>
                <a:gd name="T46" fmla="*/ 1367 w 2056"/>
                <a:gd name="T47" fmla="*/ 70 h 1713"/>
                <a:gd name="T48" fmla="*/ 1296 w 2056"/>
                <a:gd name="T49" fmla="*/ 47 h 1713"/>
                <a:gd name="T50" fmla="*/ 1220 w 2056"/>
                <a:gd name="T51" fmla="*/ 23 h 1713"/>
                <a:gd name="T52" fmla="*/ 1172 w 2056"/>
                <a:gd name="T53" fmla="*/ 11 h 1713"/>
                <a:gd name="T54" fmla="*/ 1108 w 2056"/>
                <a:gd name="T55" fmla="*/ 5 h 1713"/>
                <a:gd name="T56" fmla="*/ 1025 w 2056"/>
                <a:gd name="T57" fmla="*/ 0 h 1713"/>
                <a:gd name="T58" fmla="*/ 536 w 2056"/>
                <a:gd name="T59" fmla="*/ 159 h 1713"/>
                <a:gd name="T60" fmla="*/ 654 w 2056"/>
                <a:gd name="T61" fmla="*/ 323 h 1713"/>
                <a:gd name="T62" fmla="*/ 1090 w 2056"/>
                <a:gd name="T63" fmla="*/ 212 h 1713"/>
                <a:gd name="T64" fmla="*/ 1149 w 2056"/>
                <a:gd name="T65" fmla="*/ 217 h 1713"/>
                <a:gd name="T66" fmla="*/ 1214 w 2056"/>
                <a:gd name="T67" fmla="*/ 235 h 1713"/>
                <a:gd name="T68" fmla="*/ 1278 w 2056"/>
                <a:gd name="T69" fmla="*/ 259 h 1713"/>
                <a:gd name="T70" fmla="*/ 1526 w 2056"/>
                <a:gd name="T71" fmla="*/ 441 h 1713"/>
                <a:gd name="T72" fmla="*/ 1679 w 2056"/>
                <a:gd name="T73" fmla="*/ 859 h 1713"/>
                <a:gd name="T74" fmla="*/ 1779 w 2056"/>
                <a:gd name="T75" fmla="*/ 1266 h 1713"/>
                <a:gd name="T76" fmla="*/ 1885 w 2056"/>
                <a:gd name="T77" fmla="*/ 859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6" h="1713">
                  <a:moveTo>
                    <a:pt x="1396" y="1389"/>
                  </a:moveTo>
                  <a:cubicBezTo>
                    <a:pt x="1284" y="1472"/>
                    <a:pt x="1155" y="1507"/>
                    <a:pt x="1019" y="1507"/>
                  </a:cubicBezTo>
                  <a:cubicBezTo>
                    <a:pt x="1001" y="1507"/>
                    <a:pt x="984" y="1507"/>
                    <a:pt x="966" y="1507"/>
                  </a:cubicBezTo>
                  <a:cubicBezTo>
                    <a:pt x="960" y="1501"/>
                    <a:pt x="948" y="1501"/>
                    <a:pt x="943" y="1501"/>
                  </a:cubicBezTo>
                  <a:cubicBezTo>
                    <a:pt x="931" y="1501"/>
                    <a:pt x="913" y="1495"/>
                    <a:pt x="901" y="1495"/>
                  </a:cubicBezTo>
                  <a:cubicBezTo>
                    <a:pt x="895" y="1495"/>
                    <a:pt x="884" y="1489"/>
                    <a:pt x="878" y="1489"/>
                  </a:cubicBezTo>
                  <a:cubicBezTo>
                    <a:pt x="866" y="1489"/>
                    <a:pt x="848" y="1483"/>
                    <a:pt x="836" y="1478"/>
                  </a:cubicBezTo>
                  <a:cubicBezTo>
                    <a:pt x="831" y="1478"/>
                    <a:pt x="825" y="1478"/>
                    <a:pt x="819" y="1472"/>
                  </a:cubicBezTo>
                  <a:cubicBezTo>
                    <a:pt x="807" y="1466"/>
                    <a:pt x="789" y="1466"/>
                    <a:pt x="778" y="1460"/>
                  </a:cubicBezTo>
                  <a:cubicBezTo>
                    <a:pt x="772" y="1454"/>
                    <a:pt x="772" y="1454"/>
                    <a:pt x="766" y="1454"/>
                  </a:cubicBezTo>
                  <a:cubicBezTo>
                    <a:pt x="748" y="1448"/>
                    <a:pt x="730" y="1436"/>
                    <a:pt x="719" y="1430"/>
                  </a:cubicBezTo>
                  <a:cubicBezTo>
                    <a:pt x="713" y="1430"/>
                    <a:pt x="713" y="1430"/>
                    <a:pt x="713" y="1430"/>
                  </a:cubicBezTo>
                  <a:cubicBezTo>
                    <a:pt x="660" y="1395"/>
                    <a:pt x="607" y="1360"/>
                    <a:pt x="566" y="1319"/>
                  </a:cubicBezTo>
                  <a:cubicBezTo>
                    <a:pt x="566" y="1313"/>
                    <a:pt x="566" y="1313"/>
                    <a:pt x="566" y="1313"/>
                  </a:cubicBezTo>
                  <a:cubicBezTo>
                    <a:pt x="548" y="1301"/>
                    <a:pt x="536" y="1289"/>
                    <a:pt x="524" y="1271"/>
                  </a:cubicBezTo>
                  <a:cubicBezTo>
                    <a:pt x="524" y="1271"/>
                    <a:pt x="518" y="1266"/>
                    <a:pt x="518" y="1260"/>
                  </a:cubicBezTo>
                  <a:cubicBezTo>
                    <a:pt x="430" y="1154"/>
                    <a:pt x="377" y="1012"/>
                    <a:pt x="377" y="859"/>
                  </a:cubicBezTo>
                  <a:cubicBezTo>
                    <a:pt x="548" y="859"/>
                    <a:pt x="548" y="859"/>
                    <a:pt x="548" y="859"/>
                  </a:cubicBezTo>
                  <a:cubicBezTo>
                    <a:pt x="271" y="447"/>
                    <a:pt x="271" y="447"/>
                    <a:pt x="271" y="447"/>
                  </a:cubicBezTo>
                  <a:cubicBezTo>
                    <a:pt x="0" y="859"/>
                    <a:pt x="0" y="859"/>
                    <a:pt x="0" y="859"/>
                  </a:cubicBezTo>
                  <a:cubicBezTo>
                    <a:pt x="171" y="859"/>
                    <a:pt x="171" y="859"/>
                    <a:pt x="171" y="859"/>
                  </a:cubicBezTo>
                  <a:cubicBezTo>
                    <a:pt x="171" y="1036"/>
                    <a:pt x="224" y="1207"/>
                    <a:pt x="318" y="1342"/>
                  </a:cubicBezTo>
                  <a:cubicBezTo>
                    <a:pt x="324" y="1342"/>
                    <a:pt x="324" y="1348"/>
                    <a:pt x="324" y="1348"/>
                  </a:cubicBezTo>
                  <a:cubicBezTo>
                    <a:pt x="336" y="1360"/>
                    <a:pt x="348" y="1377"/>
                    <a:pt x="353" y="1389"/>
                  </a:cubicBezTo>
                  <a:cubicBezTo>
                    <a:pt x="359" y="1395"/>
                    <a:pt x="365" y="1401"/>
                    <a:pt x="365" y="1401"/>
                  </a:cubicBezTo>
                  <a:cubicBezTo>
                    <a:pt x="383" y="1425"/>
                    <a:pt x="400" y="1442"/>
                    <a:pt x="418" y="1460"/>
                  </a:cubicBezTo>
                  <a:cubicBezTo>
                    <a:pt x="418" y="1460"/>
                    <a:pt x="418" y="1460"/>
                    <a:pt x="424" y="1466"/>
                  </a:cubicBezTo>
                  <a:cubicBezTo>
                    <a:pt x="477" y="1519"/>
                    <a:pt x="542" y="1566"/>
                    <a:pt x="613" y="1607"/>
                  </a:cubicBezTo>
                  <a:cubicBezTo>
                    <a:pt x="613" y="1607"/>
                    <a:pt x="619" y="1607"/>
                    <a:pt x="619" y="1613"/>
                  </a:cubicBezTo>
                  <a:cubicBezTo>
                    <a:pt x="642" y="1619"/>
                    <a:pt x="660" y="1631"/>
                    <a:pt x="683" y="1642"/>
                  </a:cubicBezTo>
                  <a:cubicBezTo>
                    <a:pt x="689" y="1642"/>
                    <a:pt x="689" y="1642"/>
                    <a:pt x="695" y="1648"/>
                  </a:cubicBezTo>
                  <a:cubicBezTo>
                    <a:pt x="713" y="1654"/>
                    <a:pt x="736" y="1660"/>
                    <a:pt x="754" y="1666"/>
                  </a:cubicBezTo>
                  <a:cubicBezTo>
                    <a:pt x="760" y="1672"/>
                    <a:pt x="772" y="1672"/>
                    <a:pt x="778" y="1678"/>
                  </a:cubicBezTo>
                  <a:cubicBezTo>
                    <a:pt x="795" y="1684"/>
                    <a:pt x="813" y="1684"/>
                    <a:pt x="831" y="1690"/>
                  </a:cubicBezTo>
                  <a:cubicBezTo>
                    <a:pt x="842" y="1690"/>
                    <a:pt x="854" y="1695"/>
                    <a:pt x="860" y="1695"/>
                  </a:cubicBezTo>
                  <a:cubicBezTo>
                    <a:pt x="866" y="1695"/>
                    <a:pt x="872" y="1701"/>
                    <a:pt x="878" y="1701"/>
                  </a:cubicBezTo>
                  <a:cubicBezTo>
                    <a:pt x="895" y="1701"/>
                    <a:pt x="907" y="1707"/>
                    <a:pt x="925" y="1707"/>
                  </a:cubicBezTo>
                  <a:cubicBezTo>
                    <a:pt x="931" y="1707"/>
                    <a:pt x="937" y="1707"/>
                    <a:pt x="943" y="1707"/>
                  </a:cubicBezTo>
                  <a:cubicBezTo>
                    <a:pt x="972" y="1713"/>
                    <a:pt x="1001" y="1713"/>
                    <a:pt x="1025" y="1713"/>
                  </a:cubicBezTo>
                  <a:cubicBezTo>
                    <a:pt x="1202" y="1713"/>
                    <a:pt x="1373" y="1660"/>
                    <a:pt x="1520" y="1560"/>
                  </a:cubicBezTo>
                  <a:cubicBezTo>
                    <a:pt x="1561" y="1525"/>
                    <a:pt x="1573" y="1460"/>
                    <a:pt x="1544" y="1413"/>
                  </a:cubicBezTo>
                  <a:cubicBezTo>
                    <a:pt x="1508" y="1366"/>
                    <a:pt x="1443" y="1360"/>
                    <a:pt x="1396" y="1389"/>
                  </a:cubicBezTo>
                  <a:close/>
                  <a:moveTo>
                    <a:pt x="1885" y="859"/>
                  </a:moveTo>
                  <a:cubicBezTo>
                    <a:pt x="1879" y="677"/>
                    <a:pt x="1826" y="512"/>
                    <a:pt x="1732" y="371"/>
                  </a:cubicBezTo>
                  <a:cubicBezTo>
                    <a:pt x="1732" y="371"/>
                    <a:pt x="1726" y="371"/>
                    <a:pt x="1726" y="365"/>
                  </a:cubicBezTo>
                  <a:cubicBezTo>
                    <a:pt x="1714" y="347"/>
                    <a:pt x="1703" y="335"/>
                    <a:pt x="1691" y="318"/>
                  </a:cubicBezTo>
                  <a:cubicBezTo>
                    <a:pt x="1685" y="312"/>
                    <a:pt x="1685" y="312"/>
                    <a:pt x="1685" y="312"/>
                  </a:cubicBezTo>
                  <a:cubicBezTo>
                    <a:pt x="1597" y="206"/>
                    <a:pt x="1490" y="123"/>
                    <a:pt x="1367" y="70"/>
                  </a:cubicBezTo>
                  <a:cubicBezTo>
                    <a:pt x="1361" y="70"/>
                    <a:pt x="1361" y="70"/>
                    <a:pt x="1355" y="64"/>
                  </a:cubicBezTo>
                  <a:cubicBezTo>
                    <a:pt x="1337" y="59"/>
                    <a:pt x="1314" y="53"/>
                    <a:pt x="1296" y="47"/>
                  </a:cubicBezTo>
                  <a:cubicBezTo>
                    <a:pt x="1290" y="41"/>
                    <a:pt x="1278" y="41"/>
                    <a:pt x="1272" y="35"/>
                  </a:cubicBezTo>
                  <a:cubicBezTo>
                    <a:pt x="1255" y="35"/>
                    <a:pt x="1237" y="29"/>
                    <a:pt x="1220" y="23"/>
                  </a:cubicBezTo>
                  <a:cubicBezTo>
                    <a:pt x="1208" y="23"/>
                    <a:pt x="1202" y="17"/>
                    <a:pt x="1190" y="17"/>
                  </a:cubicBezTo>
                  <a:cubicBezTo>
                    <a:pt x="1184" y="17"/>
                    <a:pt x="1178" y="17"/>
                    <a:pt x="1172" y="11"/>
                  </a:cubicBezTo>
                  <a:cubicBezTo>
                    <a:pt x="1161" y="11"/>
                    <a:pt x="1149" y="11"/>
                    <a:pt x="1131" y="11"/>
                  </a:cubicBezTo>
                  <a:cubicBezTo>
                    <a:pt x="1125" y="5"/>
                    <a:pt x="1113" y="5"/>
                    <a:pt x="1108" y="5"/>
                  </a:cubicBezTo>
                  <a:cubicBezTo>
                    <a:pt x="1084" y="5"/>
                    <a:pt x="1060" y="0"/>
                    <a:pt x="1037" y="0"/>
                  </a:cubicBezTo>
                  <a:cubicBezTo>
                    <a:pt x="1031" y="0"/>
                    <a:pt x="1031" y="0"/>
                    <a:pt x="1025" y="0"/>
                  </a:cubicBezTo>
                  <a:cubicBezTo>
                    <a:pt x="1025" y="0"/>
                    <a:pt x="1025" y="0"/>
                    <a:pt x="1025" y="0"/>
                  </a:cubicBezTo>
                  <a:cubicBezTo>
                    <a:pt x="848" y="0"/>
                    <a:pt x="677" y="53"/>
                    <a:pt x="536" y="159"/>
                  </a:cubicBezTo>
                  <a:cubicBezTo>
                    <a:pt x="489" y="188"/>
                    <a:pt x="477" y="253"/>
                    <a:pt x="507" y="300"/>
                  </a:cubicBezTo>
                  <a:cubicBezTo>
                    <a:pt x="542" y="347"/>
                    <a:pt x="607" y="359"/>
                    <a:pt x="654" y="323"/>
                  </a:cubicBezTo>
                  <a:cubicBezTo>
                    <a:pt x="766" y="247"/>
                    <a:pt x="895" y="206"/>
                    <a:pt x="1031" y="206"/>
                  </a:cubicBezTo>
                  <a:cubicBezTo>
                    <a:pt x="1049" y="206"/>
                    <a:pt x="1066" y="206"/>
                    <a:pt x="1090" y="212"/>
                  </a:cubicBezTo>
                  <a:cubicBezTo>
                    <a:pt x="1096" y="212"/>
                    <a:pt x="1102" y="212"/>
                    <a:pt x="1108" y="212"/>
                  </a:cubicBezTo>
                  <a:cubicBezTo>
                    <a:pt x="1119" y="212"/>
                    <a:pt x="1137" y="217"/>
                    <a:pt x="1149" y="217"/>
                  </a:cubicBezTo>
                  <a:cubicBezTo>
                    <a:pt x="1155" y="217"/>
                    <a:pt x="1166" y="223"/>
                    <a:pt x="1172" y="223"/>
                  </a:cubicBezTo>
                  <a:cubicBezTo>
                    <a:pt x="1184" y="229"/>
                    <a:pt x="1202" y="229"/>
                    <a:pt x="1214" y="235"/>
                  </a:cubicBezTo>
                  <a:cubicBezTo>
                    <a:pt x="1220" y="235"/>
                    <a:pt x="1225" y="235"/>
                    <a:pt x="1231" y="241"/>
                  </a:cubicBezTo>
                  <a:cubicBezTo>
                    <a:pt x="1243" y="247"/>
                    <a:pt x="1261" y="253"/>
                    <a:pt x="1278" y="259"/>
                  </a:cubicBezTo>
                  <a:cubicBezTo>
                    <a:pt x="1278" y="259"/>
                    <a:pt x="1278" y="259"/>
                    <a:pt x="1284" y="259"/>
                  </a:cubicBezTo>
                  <a:cubicBezTo>
                    <a:pt x="1379" y="300"/>
                    <a:pt x="1461" y="365"/>
                    <a:pt x="1526" y="441"/>
                  </a:cubicBezTo>
                  <a:cubicBezTo>
                    <a:pt x="1526" y="447"/>
                    <a:pt x="1526" y="447"/>
                    <a:pt x="1526" y="447"/>
                  </a:cubicBezTo>
                  <a:cubicBezTo>
                    <a:pt x="1620" y="559"/>
                    <a:pt x="1679" y="700"/>
                    <a:pt x="1679" y="859"/>
                  </a:cubicBezTo>
                  <a:cubicBezTo>
                    <a:pt x="1502" y="859"/>
                    <a:pt x="1502" y="859"/>
                    <a:pt x="1502" y="859"/>
                  </a:cubicBezTo>
                  <a:cubicBezTo>
                    <a:pt x="1779" y="1266"/>
                    <a:pt x="1779" y="1266"/>
                    <a:pt x="1779" y="1266"/>
                  </a:cubicBezTo>
                  <a:cubicBezTo>
                    <a:pt x="2056" y="859"/>
                    <a:pt x="2056" y="859"/>
                    <a:pt x="2056" y="859"/>
                  </a:cubicBezTo>
                  <a:cubicBezTo>
                    <a:pt x="1885" y="859"/>
                    <a:pt x="1885" y="859"/>
                    <a:pt x="1885" y="859"/>
                  </a:cubicBezTo>
                  <a:cubicBezTo>
                    <a:pt x="1885" y="859"/>
                    <a:pt x="1885" y="859"/>
                    <a:pt x="1885" y="859"/>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nvGrpSpPr>
          <p:cNvPr id="86" name="Group 85"/>
          <p:cNvGrpSpPr>
            <a:grpSpLocks noChangeAspect="1"/>
          </p:cNvGrpSpPr>
          <p:nvPr/>
        </p:nvGrpSpPr>
        <p:grpSpPr>
          <a:xfrm>
            <a:off x="4878812" y="3965912"/>
            <a:ext cx="2216091" cy="1263392"/>
            <a:chOff x="3063990" y="4892436"/>
            <a:chExt cx="2706624" cy="1543044"/>
          </a:xfrm>
        </p:grpSpPr>
        <p:sp>
          <p:nvSpPr>
            <p:cNvPr id="87" name="Rectangle 86"/>
            <p:cNvSpPr/>
            <p:nvPr/>
          </p:nvSpPr>
          <p:spPr bwMode="auto">
            <a:xfrm>
              <a:off x="3063990" y="4892436"/>
              <a:ext cx="2706624" cy="1543044"/>
            </a:xfrm>
            <a:prstGeom prst="rect">
              <a:avLst/>
            </a:prstGeom>
            <a:noFill/>
            <a:ln w="19050" cap="flat" cmpd="sng" algn="ctr">
              <a:no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88" name="TextBox 77"/>
            <p:cNvSpPr txBox="1"/>
            <p:nvPr/>
          </p:nvSpPr>
          <p:spPr>
            <a:xfrm>
              <a:off x="3366714" y="6154876"/>
              <a:ext cx="2106932" cy="23681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PCs and devices</a:t>
              </a:r>
            </a:p>
          </p:txBody>
        </p:sp>
        <p:sp>
          <p:nvSpPr>
            <p:cNvPr id="89" name="Freeform 88"/>
            <p:cNvSpPr>
              <a:spLocks noEditPoints="1"/>
            </p:cNvSpPr>
            <p:nvPr/>
          </p:nvSpPr>
          <p:spPr bwMode="auto">
            <a:xfrm>
              <a:off x="3788044" y="5488061"/>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0" name="Freeform 89"/>
            <p:cNvSpPr>
              <a:spLocks noEditPoints="1"/>
            </p:cNvSpPr>
            <p:nvPr/>
          </p:nvSpPr>
          <p:spPr bwMode="auto">
            <a:xfrm>
              <a:off x="5257762" y="5551917"/>
              <a:ext cx="162951" cy="202662"/>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sp>
          <p:nvSpPr>
            <p:cNvPr id="91" name="Freeform 90"/>
            <p:cNvSpPr>
              <a:spLocks noEditPoints="1"/>
            </p:cNvSpPr>
            <p:nvPr/>
          </p:nvSpPr>
          <p:spPr bwMode="auto">
            <a:xfrm>
              <a:off x="4559011" y="5432884"/>
              <a:ext cx="222252" cy="276414"/>
            </a:xfrm>
            <a:custGeom>
              <a:avLst/>
              <a:gdLst>
                <a:gd name="T0" fmla="*/ 989 w 1986"/>
                <a:gd name="T1" fmla="*/ 1654 h 2471"/>
                <a:gd name="T2" fmla="*/ 1084 w 1986"/>
                <a:gd name="T3" fmla="*/ 1605 h 2471"/>
                <a:gd name="T4" fmla="*/ 1652 w 1986"/>
                <a:gd name="T5" fmla="*/ 881 h 2471"/>
                <a:gd name="T6" fmla="*/ 1652 w 1986"/>
                <a:gd name="T7" fmla="*/ 1151 h 2471"/>
                <a:gd name="T8" fmla="*/ 982 w 1986"/>
                <a:gd name="T9" fmla="*/ 2090 h 2471"/>
                <a:gd name="T10" fmla="*/ 602 w 1986"/>
                <a:gd name="T11" fmla="*/ 1824 h 2471"/>
                <a:gd name="T12" fmla="*/ 334 w 1986"/>
                <a:gd name="T13" fmla="*/ 1142 h 2471"/>
                <a:gd name="T14" fmla="*/ 334 w 1986"/>
                <a:gd name="T15" fmla="*/ 799 h 2471"/>
                <a:gd name="T16" fmla="*/ 421 w 1986"/>
                <a:gd name="T17" fmla="*/ 682 h 2471"/>
                <a:gd name="T18" fmla="*/ 883 w 1986"/>
                <a:gd name="T19" fmla="*/ 482 h 2471"/>
                <a:gd name="T20" fmla="*/ 984 w 1986"/>
                <a:gd name="T21" fmla="*/ 442 h 2471"/>
                <a:gd name="T22" fmla="*/ 1093 w 1986"/>
                <a:gd name="T23" fmla="*/ 482 h 2471"/>
                <a:gd name="T24" fmla="*/ 1495 w 1986"/>
                <a:gd name="T25" fmla="*/ 668 h 2471"/>
                <a:gd name="T26" fmla="*/ 1464 w 1986"/>
                <a:gd name="T27" fmla="*/ 695 h 2471"/>
                <a:gd name="T28" fmla="*/ 965 w 1986"/>
                <a:gd name="T29" fmla="*/ 1328 h 2471"/>
                <a:gd name="T30" fmla="*/ 763 w 1986"/>
                <a:gd name="T31" fmla="*/ 1129 h 2471"/>
                <a:gd name="T32" fmla="*/ 575 w 1986"/>
                <a:gd name="T33" fmla="*/ 1131 h 2471"/>
                <a:gd name="T34" fmla="*/ 580 w 1986"/>
                <a:gd name="T35" fmla="*/ 1315 h 2471"/>
                <a:gd name="T36" fmla="*/ 887 w 1986"/>
                <a:gd name="T37" fmla="*/ 1616 h 2471"/>
                <a:gd name="T38" fmla="*/ 978 w 1986"/>
                <a:gd name="T39" fmla="*/ 1654 h 2471"/>
                <a:gd name="T40" fmla="*/ 989 w 1986"/>
                <a:gd name="T41" fmla="*/ 1654 h 2471"/>
                <a:gd name="T42" fmla="*/ 1862 w 1986"/>
                <a:gd name="T43" fmla="*/ 434 h 2471"/>
                <a:gd name="T44" fmla="*/ 1986 w 1986"/>
                <a:gd name="T45" fmla="*/ 609 h 2471"/>
                <a:gd name="T46" fmla="*/ 1986 w 1986"/>
                <a:gd name="T47" fmla="*/ 1116 h 2471"/>
                <a:gd name="T48" fmla="*/ 978 w 1986"/>
                <a:gd name="T49" fmla="*/ 2471 h 2471"/>
                <a:gd name="T50" fmla="*/ 0 w 1986"/>
                <a:gd name="T51" fmla="*/ 1105 h 2471"/>
                <a:gd name="T52" fmla="*/ 0 w 1986"/>
                <a:gd name="T53" fmla="*/ 589 h 2471"/>
                <a:gd name="T54" fmla="*/ 120 w 1986"/>
                <a:gd name="T55" fmla="*/ 411 h 2471"/>
                <a:gd name="T56" fmla="*/ 792 w 1986"/>
                <a:gd name="T57" fmla="*/ 108 h 2471"/>
                <a:gd name="T58" fmla="*/ 1175 w 1986"/>
                <a:gd name="T59" fmla="*/ 108 h 2471"/>
                <a:gd name="T60" fmla="*/ 1862 w 1986"/>
                <a:gd name="T61" fmla="*/ 434 h 2471"/>
                <a:gd name="T62" fmla="*/ 1767 w 1986"/>
                <a:gd name="T63" fmla="*/ 1153 h 2471"/>
                <a:gd name="T64" fmla="*/ 1767 w 1986"/>
                <a:gd name="T65" fmla="*/ 1153 h 2471"/>
                <a:gd name="T66" fmla="*/ 1767 w 1986"/>
                <a:gd name="T67" fmla="*/ 812 h 2471"/>
                <a:gd name="T68" fmla="*/ 1604 w 1986"/>
                <a:gd name="T69" fmla="*/ 584 h 2471"/>
                <a:gd name="T70" fmla="*/ 1155 w 1986"/>
                <a:gd name="T71" fmla="*/ 385 h 2471"/>
                <a:gd name="T72" fmla="*/ 984 w 1986"/>
                <a:gd name="T73" fmla="*/ 327 h 2471"/>
                <a:gd name="T74" fmla="*/ 816 w 1986"/>
                <a:gd name="T75" fmla="*/ 385 h 2471"/>
                <a:gd name="T76" fmla="*/ 381 w 1986"/>
                <a:gd name="T77" fmla="*/ 571 h 2471"/>
                <a:gd name="T78" fmla="*/ 219 w 1986"/>
                <a:gd name="T79" fmla="*/ 799 h 2471"/>
                <a:gd name="T80" fmla="*/ 219 w 1986"/>
                <a:gd name="T81" fmla="*/ 1142 h 2471"/>
                <a:gd name="T82" fmla="*/ 516 w 1986"/>
                <a:gd name="T83" fmla="*/ 1899 h 2471"/>
                <a:gd name="T84" fmla="*/ 982 w 1986"/>
                <a:gd name="T85" fmla="*/ 2207 h 2471"/>
                <a:gd name="T86" fmla="*/ 1767 w 1986"/>
                <a:gd name="T87" fmla="*/ 1153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86" h="2471">
                  <a:moveTo>
                    <a:pt x="989" y="1654"/>
                  </a:moveTo>
                  <a:cubicBezTo>
                    <a:pt x="1024" y="1651"/>
                    <a:pt x="1060" y="1636"/>
                    <a:pt x="1084" y="1605"/>
                  </a:cubicBezTo>
                  <a:cubicBezTo>
                    <a:pt x="1084" y="1605"/>
                    <a:pt x="1084" y="1605"/>
                    <a:pt x="1652" y="881"/>
                  </a:cubicBezTo>
                  <a:cubicBezTo>
                    <a:pt x="1652" y="881"/>
                    <a:pt x="1652" y="881"/>
                    <a:pt x="1652" y="1151"/>
                  </a:cubicBezTo>
                  <a:cubicBezTo>
                    <a:pt x="1652" y="1713"/>
                    <a:pt x="1095" y="2090"/>
                    <a:pt x="982" y="2090"/>
                  </a:cubicBezTo>
                  <a:cubicBezTo>
                    <a:pt x="920" y="2090"/>
                    <a:pt x="759" y="2008"/>
                    <a:pt x="602" y="1824"/>
                  </a:cubicBezTo>
                  <a:cubicBezTo>
                    <a:pt x="500" y="1707"/>
                    <a:pt x="334" y="1461"/>
                    <a:pt x="334" y="1142"/>
                  </a:cubicBezTo>
                  <a:cubicBezTo>
                    <a:pt x="334" y="1102"/>
                    <a:pt x="334" y="799"/>
                    <a:pt x="334" y="799"/>
                  </a:cubicBezTo>
                  <a:cubicBezTo>
                    <a:pt x="334" y="752"/>
                    <a:pt x="376" y="697"/>
                    <a:pt x="421" y="682"/>
                  </a:cubicBezTo>
                  <a:cubicBezTo>
                    <a:pt x="432" y="675"/>
                    <a:pt x="770" y="560"/>
                    <a:pt x="883" y="482"/>
                  </a:cubicBezTo>
                  <a:cubicBezTo>
                    <a:pt x="920" y="456"/>
                    <a:pt x="951" y="442"/>
                    <a:pt x="984" y="442"/>
                  </a:cubicBezTo>
                  <a:cubicBezTo>
                    <a:pt x="1018" y="442"/>
                    <a:pt x="1051" y="456"/>
                    <a:pt x="1093" y="482"/>
                  </a:cubicBezTo>
                  <a:cubicBezTo>
                    <a:pt x="1203" y="553"/>
                    <a:pt x="1389" y="628"/>
                    <a:pt x="1495" y="668"/>
                  </a:cubicBezTo>
                  <a:cubicBezTo>
                    <a:pt x="1482" y="675"/>
                    <a:pt x="1471" y="684"/>
                    <a:pt x="1464" y="695"/>
                  </a:cubicBezTo>
                  <a:cubicBezTo>
                    <a:pt x="1464" y="695"/>
                    <a:pt x="1464" y="695"/>
                    <a:pt x="965" y="1328"/>
                  </a:cubicBezTo>
                  <a:cubicBezTo>
                    <a:pt x="965" y="1328"/>
                    <a:pt x="965" y="1328"/>
                    <a:pt x="763" y="1129"/>
                  </a:cubicBezTo>
                  <a:cubicBezTo>
                    <a:pt x="710" y="1080"/>
                    <a:pt x="628" y="1080"/>
                    <a:pt x="575" y="1131"/>
                  </a:cubicBezTo>
                  <a:cubicBezTo>
                    <a:pt x="527" y="1180"/>
                    <a:pt x="527" y="1266"/>
                    <a:pt x="580" y="1315"/>
                  </a:cubicBezTo>
                  <a:cubicBezTo>
                    <a:pt x="580" y="1315"/>
                    <a:pt x="580" y="1315"/>
                    <a:pt x="887" y="1616"/>
                  </a:cubicBezTo>
                  <a:cubicBezTo>
                    <a:pt x="914" y="1640"/>
                    <a:pt x="945" y="1654"/>
                    <a:pt x="978" y="1654"/>
                  </a:cubicBezTo>
                  <a:cubicBezTo>
                    <a:pt x="982" y="1654"/>
                    <a:pt x="984" y="1654"/>
                    <a:pt x="989" y="1654"/>
                  </a:cubicBezTo>
                  <a:close/>
                  <a:moveTo>
                    <a:pt x="1862" y="434"/>
                  </a:moveTo>
                  <a:cubicBezTo>
                    <a:pt x="1931" y="458"/>
                    <a:pt x="1986" y="535"/>
                    <a:pt x="1986" y="609"/>
                  </a:cubicBezTo>
                  <a:cubicBezTo>
                    <a:pt x="1986" y="609"/>
                    <a:pt x="1986" y="1060"/>
                    <a:pt x="1986" y="1116"/>
                  </a:cubicBezTo>
                  <a:cubicBezTo>
                    <a:pt x="1986" y="1913"/>
                    <a:pt x="1188" y="2471"/>
                    <a:pt x="978" y="2471"/>
                  </a:cubicBezTo>
                  <a:cubicBezTo>
                    <a:pt x="715" y="2471"/>
                    <a:pt x="0" y="1884"/>
                    <a:pt x="0" y="1105"/>
                  </a:cubicBezTo>
                  <a:cubicBezTo>
                    <a:pt x="0" y="1047"/>
                    <a:pt x="0" y="589"/>
                    <a:pt x="0" y="589"/>
                  </a:cubicBezTo>
                  <a:cubicBezTo>
                    <a:pt x="0" y="516"/>
                    <a:pt x="56" y="438"/>
                    <a:pt x="120" y="411"/>
                  </a:cubicBezTo>
                  <a:cubicBezTo>
                    <a:pt x="120" y="411"/>
                    <a:pt x="639" y="223"/>
                    <a:pt x="792" y="108"/>
                  </a:cubicBezTo>
                  <a:cubicBezTo>
                    <a:pt x="940" y="0"/>
                    <a:pt x="1064" y="31"/>
                    <a:pt x="1175" y="108"/>
                  </a:cubicBezTo>
                  <a:cubicBezTo>
                    <a:pt x="1422" y="285"/>
                    <a:pt x="1862" y="434"/>
                    <a:pt x="1862" y="434"/>
                  </a:cubicBezTo>
                  <a:close/>
                  <a:moveTo>
                    <a:pt x="1767" y="1153"/>
                  </a:moveTo>
                  <a:cubicBezTo>
                    <a:pt x="1767" y="1153"/>
                    <a:pt x="1767" y="1153"/>
                    <a:pt x="1767" y="1153"/>
                  </a:cubicBezTo>
                  <a:cubicBezTo>
                    <a:pt x="1767" y="812"/>
                    <a:pt x="1767" y="812"/>
                    <a:pt x="1767" y="812"/>
                  </a:cubicBezTo>
                  <a:cubicBezTo>
                    <a:pt x="1767" y="719"/>
                    <a:pt x="1696" y="617"/>
                    <a:pt x="1604" y="584"/>
                  </a:cubicBezTo>
                  <a:cubicBezTo>
                    <a:pt x="1601" y="584"/>
                    <a:pt x="1298" y="478"/>
                    <a:pt x="1155" y="385"/>
                  </a:cubicBezTo>
                  <a:cubicBezTo>
                    <a:pt x="1115" y="361"/>
                    <a:pt x="1057" y="327"/>
                    <a:pt x="984" y="327"/>
                  </a:cubicBezTo>
                  <a:cubicBezTo>
                    <a:pt x="929" y="327"/>
                    <a:pt x="874" y="347"/>
                    <a:pt x="816" y="385"/>
                  </a:cubicBezTo>
                  <a:cubicBezTo>
                    <a:pt x="735" y="445"/>
                    <a:pt x="476" y="540"/>
                    <a:pt x="381" y="571"/>
                  </a:cubicBezTo>
                  <a:cubicBezTo>
                    <a:pt x="290" y="604"/>
                    <a:pt x="219" y="702"/>
                    <a:pt x="219" y="799"/>
                  </a:cubicBezTo>
                  <a:cubicBezTo>
                    <a:pt x="219" y="799"/>
                    <a:pt x="219" y="1105"/>
                    <a:pt x="219" y="1142"/>
                  </a:cubicBezTo>
                  <a:cubicBezTo>
                    <a:pt x="219" y="1499"/>
                    <a:pt x="405" y="1769"/>
                    <a:pt x="516" y="1899"/>
                  </a:cubicBezTo>
                  <a:cubicBezTo>
                    <a:pt x="668" y="2079"/>
                    <a:pt x="861" y="2207"/>
                    <a:pt x="982" y="2207"/>
                  </a:cubicBezTo>
                  <a:cubicBezTo>
                    <a:pt x="1170" y="2207"/>
                    <a:pt x="1767" y="1769"/>
                    <a:pt x="1767" y="1153"/>
                  </a:cubicBezTo>
                  <a:close/>
                </a:path>
              </a:pathLst>
            </a:custGeom>
            <a:solidFill>
              <a:srgbClr val="505050">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pic>
          <p:nvPicPr>
            <p:cNvPr id="92" name="Picture 91"/>
            <p:cNvPicPr>
              <a:picLocks noChangeAspect="1"/>
            </p:cNvPicPr>
            <p:nvPr/>
          </p:nvPicPr>
          <p:blipFill rotWithShape="1">
            <a:blip r:embed="rId3">
              <a:extLst>
                <a:ext uri="{28A0092B-C50C-407E-A947-70E740481C1C}">
                  <a14:useLocalDpi xmlns:a14="http://schemas.microsoft.com/office/drawing/2010/main" val="0"/>
                </a:ext>
              </a:extLst>
            </a:blip>
            <a:srcRect t="1" r="1947" b="8924"/>
            <a:stretch/>
          </p:blipFill>
          <p:spPr>
            <a:xfrm>
              <a:off x="4315866" y="5335070"/>
              <a:ext cx="704088" cy="502920"/>
            </a:xfrm>
            <a:prstGeom prst="rect">
              <a:avLst/>
            </a:prstGeom>
          </p:spPr>
        </p:pic>
        <p:pic>
          <p:nvPicPr>
            <p:cNvPr id="93" name="Picture 92"/>
            <p:cNvPicPr>
              <a:picLocks noChangeAspect="1"/>
            </p:cNvPicPr>
            <p:nvPr/>
          </p:nvPicPr>
          <p:blipFill rotWithShape="1">
            <a:blip r:embed="rId3">
              <a:extLst>
                <a:ext uri="{28A0092B-C50C-407E-A947-70E740481C1C}">
                  <a14:useLocalDpi xmlns:a14="http://schemas.microsoft.com/office/drawing/2010/main" val="0"/>
                </a:ext>
              </a:extLst>
            </a:blip>
            <a:srcRect l="2" r="59168" b="8924"/>
            <a:stretch/>
          </p:blipFill>
          <p:spPr>
            <a:xfrm>
              <a:off x="5222104" y="5466632"/>
              <a:ext cx="228600" cy="392115"/>
            </a:xfrm>
            <a:prstGeom prst="rect">
              <a:avLst/>
            </a:prstGeom>
          </p:spPr>
        </p:pic>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t="1" r="53472" b="8924"/>
            <a:stretch/>
          </p:blipFill>
          <p:spPr>
            <a:xfrm>
              <a:off x="3716019" y="5331840"/>
              <a:ext cx="402472" cy="605833"/>
            </a:xfrm>
            <a:prstGeom prst="rect">
              <a:avLst/>
            </a:prstGeom>
          </p:spPr>
        </p:pic>
        <p:sp>
          <p:nvSpPr>
            <p:cNvPr id="95" name="Freeform 94"/>
            <p:cNvSpPr>
              <a:spLocks noEditPoints="1"/>
            </p:cNvSpPr>
            <p:nvPr/>
          </p:nvSpPr>
          <p:spPr bwMode="black">
            <a:xfrm>
              <a:off x="3360958" y="5289026"/>
              <a:ext cx="2112688" cy="667362"/>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96" name="Freeform 95"/>
          <p:cNvSpPr/>
          <p:nvPr/>
        </p:nvSpPr>
        <p:spPr bwMode="auto">
          <a:xfrm flipH="1">
            <a:off x="9056605" y="1836272"/>
            <a:ext cx="182966" cy="1973728"/>
          </a:xfrm>
          <a:custGeom>
            <a:avLst/>
            <a:gdLst>
              <a:gd name="connsiteX0" fmla="*/ 38100 w 180975"/>
              <a:gd name="connsiteY0" fmla="*/ 0 h 1666875"/>
              <a:gd name="connsiteX1" fmla="*/ 180975 w 180975"/>
              <a:gd name="connsiteY1" fmla="*/ 0 h 1666875"/>
              <a:gd name="connsiteX2" fmla="*/ 180975 w 180975"/>
              <a:gd name="connsiteY2" fmla="*/ 1666875 h 1666875"/>
              <a:gd name="connsiteX3" fmla="*/ 0 w 180975"/>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80975" h="1666875">
                <a:moveTo>
                  <a:pt x="38100" y="0"/>
                </a:moveTo>
                <a:lnTo>
                  <a:pt x="180975" y="0"/>
                </a:lnTo>
                <a:lnTo>
                  <a:pt x="180975" y="1666875"/>
                </a:lnTo>
                <a:lnTo>
                  <a:pt x="0" y="1666875"/>
                </a:lnTo>
              </a:path>
            </a:pathLst>
          </a:custGeom>
          <a:noFill/>
          <a:ln w="22225" cap="flat" cmpd="sng" algn="ctr">
            <a:solidFill>
              <a:srgbClr val="0072C6"/>
            </a:solidFill>
            <a:prstDash val="solid"/>
            <a:headEnd type="non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7" name="Freeform 96"/>
          <p:cNvSpPr/>
          <p:nvPr/>
        </p:nvSpPr>
        <p:spPr bwMode="auto">
          <a:xfrm flipH="1" flipV="1">
            <a:off x="6645802" y="2222758"/>
            <a:ext cx="2277117" cy="83818"/>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sp>
        <p:nvSpPr>
          <p:cNvPr id="98" name="Freeform 97"/>
          <p:cNvSpPr/>
          <p:nvPr/>
        </p:nvSpPr>
        <p:spPr bwMode="auto">
          <a:xfrm flipH="1" flipV="1">
            <a:off x="6399212" y="2031619"/>
            <a:ext cx="2561889" cy="45719"/>
          </a:xfrm>
          <a:custGeom>
            <a:avLst/>
            <a:gdLst>
              <a:gd name="connsiteX0" fmla="*/ 0 w 2238375"/>
              <a:gd name="connsiteY0" fmla="*/ 0 h 0"/>
              <a:gd name="connsiteX1" fmla="*/ 2238375 w 2238375"/>
              <a:gd name="connsiteY1" fmla="*/ 0 h 0"/>
            </a:gdLst>
            <a:ahLst/>
            <a:cxnLst>
              <a:cxn ang="0">
                <a:pos x="connsiteX0" y="connsiteY0"/>
              </a:cxn>
              <a:cxn ang="0">
                <a:pos x="connsiteX1" y="connsiteY1"/>
              </a:cxn>
            </a:cxnLst>
            <a:rect l="l" t="t" r="r" b="b"/>
            <a:pathLst>
              <a:path w="2238375">
                <a:moveTo>
                  <a:pt x="0" y="0"/>
                </a:moveTo>
                <a:lnTo>
                  <a:pt x="2238375" y="0"/>
                </a:lnTo>
              </a:path>
            </a:pathLst>
          </a:custGeom>
          <a:noFill/>
          <a:ln w="57150" cap="rnd" cmpd="sng" algn="ctr">
            <a:solidFill>
              <a:srgbClr val="0072C6"/>
            </a:solidFill>
            <a:prstDash val="sysDot"/>
            <a:headEnd type="triangle" w="med" len="med"/>
            <a:tailEnd type="non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99" name="Group 98"/>
          <p:cNvGrpSpPr/>
          <p:nvPr/>
        </p:nvGrpSpPr>
        <p:grpSpPr>
          <a:xfrm>
            <a:off x="9335075" y="714240"/>
            <a:ext cx="2598472" cy="3896089"/>
            <a:chOff x="9174813" y="1235154"/>
            <a:chExt cx="2598472" cy="3896089"/>
          </a:xfrm>
        </p:grpSpPr>
        <p:sp>
          <p:nvSpPr>
            <p:cNvPr id="101" name="Freeform 100"/>
            <p:cNvSpPr>
              <a:spLocks noChangeAspect="1"/>
            </p:cNvSpPr>
            <p:nvPr/>
          </p:nvSpPr>
          <p:spPr bwMode="black">
            <a:xfrm>
              <a:off x="9174813" y="1235154"/>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3" name="TextBox 66"/>
            <p:cNvSpPr txBox="1"/>
            <p:nvPr/>
          </p:nvSpPr>
          <p:spPr>
            <a:xfrm>
              <a:off x="9407750" y="2702551"/>
              <a:ext cx="1885342" cy="193899"/>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SaaS</a:t>
              </a:r>
            </a:p>
          </p:txBody>
        </p:sp>
        <p:sp>
          <p:nvSpPr>
            <p:cNvPr id="104" name="TextBox 70"/>
            <p:cNvSpPr txBox="1"/>
            <p:nvPr/>
          </p:nvSpPr>
          <p:spPr>
            <a:xfrm>
              <a:off x="9296955" y="4743445"/>
              <a:ext cx="2106932" cy="387798"/>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Azure </a:t>
              </a:r>
              <a:r>
                <a:rPr kumimoji="0" lang="en-US" sz="1400" b="0" i="0" u="none" strike="noStrike" kern="1200" cap="none" spc="-50" normalizeH="0" baseline="0" noProof="0">
                  <a:ln>
                    <a:noFill/>
                  </a:ln>
                  <a:solidFill>
                    <a:srgbClr val="002060"/>
                  </a:solidFill>
                  <a:effectLst/>
                  <a:uLnTx/>
                  <a:uFillTx/>
                  <a:latin typeface="+mn-lt"/>
                  <a:ea typeface="+mn-ea"/>
                  <a:cs typeface="+mn-cs"/>
                </a:rPr>
                <a:t>App Service and </a:t>
              </a:r>
              <a:r>
                <a:rPr kumimoji="0" lang="en-US" sz="1400" b="0" i="0" u="none" strike="noStrike" kern="1200" cap="none" spc="-50" normalizeH="0" baseline="0" noProof="0" dirty="0">
                  <a:ln>
                    <a:noFill/>
                  </a:ln>
                  <a:solidFill>
                    <a:srgbClr val="002060"/>
                  </a:solidFill>
                  <a:effectLst/>
                  <a:uLnTx/>
                  <a:uFillTx/>
                  <a:latin typeface="+mn-lt"/>
                  <a:ea typeface="+mn-ea"/>
                  <a:cs typeface="+mn-cs"/>
                </a:rPr>
                <a:t>Non-MS cloud-based apps</a:t>
              </a:r>
            </a:p>
          </p:txBody>
        </p:sp>
        <p:sp>
          <p:nvSpPr>
            <p:cNvPr id="105" name="Freeform 104"/>
            <p:cNvSpPr>
              <a:spLocks noChangeAspect="1"/>
            </p:cNvSpPr>
            <p:nvPr/>
          </p:nvSpPr>
          <p:spPr bwMode="black">
            <a:xfrm>
              <a:off x="9174813" y="3178567"/>
              <a:ext cx="2598472" cy="143543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57150">
              <a:solidFill>
                <a:schemeClr val="bg2">
                  <a:lumMod val="90000"/>
                </a:schemeClr>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p:txBody>
        </p:sp>
        <p:sp>
          <p:nvSpPr>
            <p:cNvPr id="106" name="TextBox 146"/>
            <p:cNvSpPr txBox="1"/>
            <p:nvPr/>
          </p:nvSpPr>
          <p:spPr>
            <a:xfrm>
              <a:off x="9450055"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Custom </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LOB apps</a:t>
              </a:r>
            </a:p>
          </p:txBody>
        </p:sp>
        <p:sp>
          <p:nvSpPr>
            <p:cNvPr id="107" name="Rectangle 106"/>
            <p:cNvSpPr/>
            <p:nvPr/>
          </p:nvSpPr>
          <p:spPr bwMode="auto">
            <a:xfrm>
              <a:off x="9601293"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24" name="Picture 123"/>
            <p:cNvPicPr>
              <a:picLocks noChangeAspect="1"/>
            </p:cNvPicPr>
            <p:nvPr/>
          </p:nvPicPr>
          <p:blipFill>
            <a:blip r:embed="rId4">
              <a:duotone>
                <a:srgbClr val="0072C6">
                  <a:shade val="45000"/>
                  <a:satMod val="135000"/>
                </a:srgbClr>
                <a:prstClr val="white"/>
              </a:duotone>
              <a:extLst>
                <a:ext uri="{28A0092B-C50C-407E-A947-70E740481C1C}">
                  <a14:useLocalDpi xmlns:a14="http://schemas.microsoft.com/office/drawing/2010/main" val="0"/>
                </a:ext>
              </a:extLst>
            </a:blip>
            <a:stretch>
              <a:fillRect/>
            </a:stretch>
          </p:blipFill>
          <p:spPr>
            <a:xfrm>
              <a:off x="9814295" y="1562589"/>
              <a:ext cx="1110009" cy="384504"/>
            </a:xfrm>
            <a:prstGeom prst="rect">
              <a:avLst/>
            </a:prstGeom>
            <a:ln>
              <a:noFill/>
            </a:ln>
          </p:spPr>
        </p:pic>
        <p:grpSp>
          <p:nvGrpSpPr>
            <p:cNvPr id="109" name="Group 108"/>
            <p:cNvGrpSpPr/>
            <p:nvPr/>
          </p:nvGrpSpPr>
          <p:grpSpPr>
            <a:xfrm>
              <a:off x="9666829" y="3928967"/>
              <a:ext cx="717510" cy="308948"/>
              <a:chOff x="3096005" y="909698"/>
              <a:chExt cx="6564589" cy="2826597"/>
            </a:xfrm>
          </p:grpSpPr>
          <p:pic>
            <p:nvPicPr>
              <p:cNvPr id="118" name="Picture 117"/>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9" name="Picture 118"/>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20" name="Picture 119"/>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68217" y="909698"/>
                <a:ext cx="2592377" cy="2826597"/>
              </a:xfrm>
              <a:prstGeom prst="rect">
                <a:avLst/>
              </a:prstGeom>
              <a:ln>
                <a:solidFill>
                  <a:schemeClr val="bg2">
                    <a:lumMod val="90000"/>
                  </a:schemeClr>
                </a:solidFill>
              </a:ln>
            </p:spPr>
          </p:pic>
          <p:sp>
            <p:nvSpPr>
              <p:cNvPr id="121" name="Rectangle 120"/>
              <p:cNvSpPr/>
              <p:nvPr/>
            </p:nvSpPr>
            <p:spPr bwMode="auto">
              <a:xfrm>
                <a:off x="7564694" y="1703145"/>
                <a:ext cx="2041371" cy="1677772"/>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22" name="Freeform 121"/>
              <p:cNvSpPr>
                <a:spLocks noEditPoints="1"/>
              </p:cNvSpPr>
              <p:nvPr/>
            </p:nvSpPr>
            <p:spPr bwMode="auto">
              <a:xfrm>
                <a:off x="7710110" y="1628351"/>
                <a:ext cx="1389295" cy="1389291"/>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10" name="TextBox 71"/>
            <p:cNvSpPr txBox="1"/>
            <p:nvPr/>
          </p:nvSpPr>
          <p:spPr>
            <a:xfrm>
              <a:off x="10350422" y="4223198"/>
              <a:ext cx="1195386" cy="258532"/>
            </a:xfrm>
            <a:prstGeom prst="rect">
              <a:avLst/>
            </a:prstGeom>
            <a:noFill/>
            <a:ln>
              <a:noFill/>
            </a:ln>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243038" rtl="0" eaLnBrk="1" fontAlgn="auto" latinLnBrk="0" hangingPunct="1">
                <a:lnSpc>
                  <a:spcPct val="80000"/>
                </a:lnSpc>
                <a:spcBef>
                  <a:spcPts val="0"/>
                </a:spcBef>
                <a:spcAft>
                  <a:spcPts val="0"/>
                </a:spcAft>
                <a:buClrTx/>
                <a:buSzPct val="80000"/>
                <a:buFontTx/>
                <a:buNone/>
                <a:tabLst/>
                <a:defRPr/>
              </a:pP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ISV/CSV</a:t>
              </a:r>
              <a:b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br>
              <a:r>
                <a:rPr kumimoji="0" lang="en-US" sz="1050" b="0" i="0" u="none" strike="noStrike" kern="1200" cap="none" spc="0" normalizeH="0" baseline="0" noProof="0" dirty="0">
                  <a:ln>
                    <a:noFill/>
                  </a:ln>
                  <a:gradFill>
                    <a:gsLst>
                      <a:gs pos="11250">
                        <a:srgbClr val="EFEFEF">
                          <a:lumMod val="50000"/>
                        </a:srgbClr>
                      </a:gs>
                      <a:gs pos="34000">
                        <a:srgbClr val="EFEFEF">
                          <a:lumMod val="50000"/>
                        </a:srgbClr>
                      </a:gs>
                    </a:gsLst>
                    <a:lin ang="5400000" scaled="0"/>
                  </a:gradFill>
                  <a:effectLst/>
                  <a:uLnTx/>
                  <a:uFillTx/>
                  <a:latin typeface="+mn-lt"/>
                  <a:ea typeface="+mn-ea"/>
                  <a:cs typeface="+mn-cs"/>
                </a:rPr>
                <a:t>apps</a:t>
              </a:r>
            </a:p>
          </p:txBody>
        </p:sp>
        <p:sp>
          <p:nvSpPr>
            <p:cNvPr id="111" name="Rectangle 110"/>
            <p:cNvSpPr/>
            <p:nvPr/>
          </p:nvSpPr>
          <p:spPr bwMode="auto">
            <a:xfrm>
              <a:off x="10501660" y="3888550"/>
              <a:ext cx="845289" cy="629457"/>
            </a:xfrm>
            <a:prstGeom prst="rect">
              <a:avLst/>
            </a:prstGeom>
            <a:noFill/>
            <a:ln w="2857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12" name="Group 111"/>
            <p:cNvGrpSpPr/>
            <p:nvPr/>
          </p:nvGrpSpPr>
          <p:grpSpPr>
            <a:xfrm>
              <a:off x="10567196" y="3913360"/>
              <a:ext cx="712748" cy="299972"/>
              <a:chOff x="3096005" y="766908"/>
              <a:chExt cx="6521021" cy="2744475"/>
            </a:xfrm>
          </p:grpSpPr>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t="1475" b="67991"/>
              <a:stretch/>
            </p:blipFill>
            <p:spPr>
              <a:xfrm>
                <a:off x="3096005" y="975535"/>
                <a:ext cx="3972212" cy="1212861"/>
              </a:xfrm>
              <a:prstGeom prst="rect">
                <a:avLst/>
              </a:prstGeom>
              <a:ln>
                <a:solidFill>
                  <a:schemeClr val="bg2">
                    <a:lumMod val="90000"/>
                  </a:schemeClr>
                </a:solidFill>
              </a:ln>
            </p:spPr>
          </p:pic>
          <p:pic>
            <p:nvPicPr>
              <p:cNvPr id="114" name="Picture 113"/>
              <p:cNvPicPr>
                <a:picLocks noChangeAspect="1"/>
              </p:cNvPicPr>
              <p:nvPr/>
            </p:nvPicPr>
            <p:blipFill rotWithShape="1">
              <a:blip r:embed="rId5">
                <a:extLst>
                  <a:ext uri="{28A0092B-C50C-407E-A947-70E740481C1C}">
                    <a14:useLocalDpi xmlns:a14="http://schemas.microsoft.com/office/drawing/2010/main" val="0"/>
                  </a:ext>
                </a:extLst>
              </a:blip>
              <a:srcRect t="67186" b="1715"/>
              <a:stretch/>
            </p:blipFill>
            <p:spPr>
              <a:xfrm>
                <a:off x="3096005" y="2181010"/>
                <a:ext cx="3972212" cy="1235323"/>
              </a:xfrm>
              <a:prstGeom prst="rect">
                <a:avLst/>
              </a:prstGeom>
              <a:ln>
                <a:solidFill>
                  <a:schemeClr val="bg2">
                    <a:lumMod val="90000"/>
                  </a:schemeClr>
                </a:solidFill>
              </a:ln>
            </p:spPr>
          </p:pic>
          <p:pic>
            <p:nvPicPr>
              <p:cNvPr id="115" name="Picture 114"/>
              <p:cNvPicPr>
                <a:picLocks noChangeAspect="1"/>
              </p:cNvPicPr>
              <p:nvPr/>
            </p:nvPicPr>
            <p:blipFill rotWithShape="1">
              <a:blip r:embed="rId5">
                <a:extLst>
                  <a:ext uri="{28A0092B-C50C-407E-A947-70E740481C1C}">
                    <a14:useLocalDpi xmlns:a14="http://schemas.microsoft.com/office/drawing/2010/main" val="0"/>
                  </a:ext>
                </a:extLst>
              </a:blip>
              <a:srcRect l="66903" t="32009" b="32814"/>
              <a:stretch/>
            </p:blipFill>
            <p:spPr>
              <a:xfrm>
                <a:off x="7099964" y="766908"/>
                <a:ext cx="2517062" cy="2744475"/>
              </a:xfrm>
              <a:prstGeom prst="rect">
                <a:avLst/>
              </a:prstGeom>
              <a:ln>
                <a:solidFill>
                  <a:schemeClr val="bg2">
                    <a:lumMod val="90000"/>
                  </a:schemeClr>
                </a:solidFill>
              </a:ln>
            </p:spPr>
          </p:pic>
          <p:sp>
            <p:nvSpPr>
              <p:cNvPr id="116" name="Rectangle 115"/>
              <p:cNvSpPr/>
              <p:nvPr/>
            </p:nvSpPr>
            <p:spPr bwMode="auto">
              <a:xfrm>
                <a:off x="7572142" y="1488626"/>
                <a:ext cx="1747483" cy="1671651"/>
              </a:xfrm>
              <a:prstGeom prst="rect">
                <a:avLst/>
              </a:prstGeom>
              <a:solidFill>
                <a:srgbClr val="FFFFFF"/>
              </a:solidFill>
              <a:ln w="10795" cap="flat" cmpd="sng" algn="ctr">
                <a:solidFill>
                  <a:schemeClr val="bg2">
                    <a:lumMod val="90000"/>
                  </a:schemeClr>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sp>
            <p:nvSpPr>
              <p:cNvPr id="117" name="Freeform 116"/>
              <p:cNvSpPr>
                <a:spLocks noEditPoints="1"/>
              </p:cNvSpPr>
              <p:nvPr/>
            </p:nvSpPr>
            <p:spPr bwMode="auto">
              <a:xfrm>
                <a:off x="7667814" y="1606137"/>
                <a:ext cx="1372177" cy="1372173"/>
              </a:xfrm>
              <a:custGeom>
                <a:avLst/>
                <a:gdLst>
                  <a:gd name="T0" fmla="*/ 306 w 865"/>
                  <a:gd name="T1" fmla="*/ 521 h 865"/>
                  <a:gd name="T2" fmla="*/ 269 w 865"/>
                  <a:gd name="T3" fmla="*/ 550 h 865"/>
                  <a:gd name="T4" fmla="*/ 90 w 865"/>
                  <a:gd name="T5" fmla="*/ 689 h 865"/>
                  <a:gd name="T6" fmla="*/ 82 w 865"/>
                  <a:gd name="T7" fmla="*/ 690 h 865"/>
                  <a:gd name="T8" fmla="*/ 4 w 865"/>
                  <a:gd name="T9" fmla="*/ 651 h 865"/>
                  <a:gd name="T10" fmla="*/ 0 w 865"/>
                  <a:gd name="T11" fmla="*/ 644 h 865"/>
                  <a:gd name="T12" fmla="*/ 0 w 865"/>
                  <a:gd name="T13" fmla="*/ 221 h 865"/>
                  <a:gd name="T14" fmla="*/ 4 w 865"/>
                  <a:gd name="T15" fmla="*/ 214 h 865"/>
                  <a:gd name="T16" fmla="*/ 82 w 865"/>
                  <a:gd name="T17" fmla="*/ 175 h 865"/>
                  <a:gd name="T18" fmla="*/ 90 w 865"/>
                  <a:gd name="T19" fmla="*/ 176 h 865"/>
                  <a:gd name="T20" fmla="*/ 302 w 865"/>
                  <a:gd name="T21" fmla="*/ 340 h 865"/>
                  <a:gd name="T22" fmla="*/ 306 w 865"/>
                  <a:gd name="T23" fmla="*/ 343 h 865"/>
                  <a:gd name="T24" fmla="*/ 310 w 865"/>
                  <a:gd name="T25" fmla="*/ 339 h 865"/>
                  <a:gd name="T26" fmla="*/ 644 w 865"/>
                  <a:gd name="T27" fmla="*/ 4 h 865"/>
                  <a:gd name="T28" fmla="*/ 653 w 865"/>
                  <a:gd name="T29" fmla="*/ 2 h 865"/>
                  <a:gd name="T30" fmla="*/ 861 w 865"/>
                  <a:gd name="T31" fmla="*/ 85 h 865"/>
                  <a:gd name="T32" fmla="*/ 865 w 865"/>
                  <a:gd name="T33" fmla="*/ 91 h 865"/>
                  <a:gd name="T34" fmla="*/ 865 w 865"/>
                  <a:gd name="T35" fmla="*/ 774 h 865"/>
                  <a:gd name="T36" fmla="*/ 861 w 865"/>
                  <a:gd name="T37" fmla="*/ 780 h 865"/>
                  <a:gd name="T38" fmla="*/ 652 w 865"/>
                  <a:gd name="T39" fmla="*/ 864 h 865"/>
                  <a:gd name="T40" fmla="*/ 644 w 865"/>
                  <a:gd name="T41" fmla="*/ 861 h 865"/>
                  <a:gd name="T42" fmla="*/ 310 w 865"/>
                  <a:gd name="T43" fmla="*/ 526 h 865"/>
                  <a:gd name="T44" fmla="*/ 306 w 865"/>
                  <a:gd name="T45" fmla="*/ 521 h 865"/>
                  <a:gd name="T46" fmla="*/ 420 w 865"/>
                  <a:gd name="T47" fmla="*/ 432 h 865"/>
                  <a:gd name="T48" fmla="*/ 648 w 865"/>
                  <a:gd name="T49" fmla="*/ 610 h 865"/>
                  <a:gd name="T50" fmla="*/ 648 w 865"/>
                  <a:gd name="T51" fmla="*/ 255 h 865"/>
                  <a:gd name="T52" fmla="*/ 420 w 865"/>
                  <a:gd name="T53" fmla="*/ 432 h 865"/>
                  <a:gd name="T54" fmla="*/ 87 w 865"/>
                  <a:gd name="T55" fmla="*/ 560 h 865"/>
                  <a:gd name="T56" fmla="*/ 214 w 865"/>
                  <a:gd name="T57" fmla="*/ 432 h 865"/>
                  <a:gd name="T58" fmla="*/ 87 w 865"/>
                  <a:gd name="T59" fmla="*/ 305 h 865"/>
                  <a:gd name="T60" fmla="*/ 87 w 865"/>
                  <a:gd name="T61" fmla="*/ 560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65" h="865">
                    <a:moveTo>
                      <a:pt x="306" y="521"/>
                    </a:moveTo>
                    <a:cubicBezTo>
                      <a:pt x="293" y="531"/>
                      <a:pt x="281" y="540"/>
                      <a:pt x="269" y="550"/>
                    </a:cubicBezTo>
                    <a:cubicBezTo>
                      <a:pt x="210" y="596"/>
                      <a:pt x="150" y="642"/>
                      <a:pt x="90" y="689"/>
                    </a:cubicBezTo>
                    <a:cubicBezTo>
                      <a:pt x="87" y="691"/>
                      <a:pt x="85" y="692"/>
                      <a:pt x="82" y="690"/>
                    </a:cubicBezTo>
                    <a:cubicBezTo>
                      <a:pt x="56" y="677"/>
                      <a:pt x="30" y="664"/>
                      <a:pt x="4" y="651"/>
                    </a:cubicBezTo>
                    <a:cubicBezTo>
                      <a:pt x="1" y="649"/>
                      <a:pt x="0" y="647"/>
                      <a:pt x="0" y="644"/>
                    </a:cubicBezTo>
                    <a:cubicBezTo>
                      <a:pt x="0" y="503"/>
                      <a:pt x="0" y="362"/>
                      <a:pt x="0" y="221"/>
                    </a:cubicBezTo>
                    <a:cubicBezTo>
                      <a:pt x="0" y="217"/>
                      <a:pt x="1" y="216"/>
                      <a:pt x="4" y="214"/>
                    </a:cubicBezTo>
                    <a:cubicBezTo>
                      <a:pt x="30" y="201"/>
                      <a:pt x="56" y="188"/>
                      <a:pt x="82" y="175"/>
                    </a:cubicBezTo>
                    <a:cubicBezTo>
                      <a:pt x="85" y="173"/>
                      <a:pt x="88" y="174"/>
                      <a:pt x="90" y="176"/>
                    </a:cubicBezTo>
                    <a:cubicBezTo>
                      <a:pt x="161" y="231"/>
                      <a:pt x="231" y="286"/>
                      <a:pt x="302" y="340"/>
                    </a:cubicBezTo>
                    <a:cubicBezTo>
                      <a:pt x="303" y="341"/>
                      <a:pt x="304" y="342"/>
                      <a:pt x="306" y="343"/>
                    </a:cubicBezTo>
                    <a:cubicBezTo>
                      <a:pt x="307" y="342"/>
                      <a:pt x="308" y="340"/>
                      <a:pt x="310" y="339"/>
                    </a:cubicBezTo>
                    <a:cubicBezTo>
                      <a:pt x="421" y="227"/>
                      <a:pt x="533" y="115"/>
                      <a:pt x="644" y="4"/>
                    </a:cubicBezTo>
                    <a:cubicBezTo>
                      <a:pt x="647" y="1"/>
                      <a:pt x="650" y="0"/>
                      <a:pt x="653" y="2"/>
                    </a:cubicBezTo>
                    <a:cubicBezTo>
                      <a:pt x="722" y="30"/>
                      <a:pt x="792" y="57"/>
                      <a:pt x="861" y="85"/>
                    </a:cubicBezTo>
                    <a:cubicBezTo>
                      <a:pt x="864" y="86"/>
                      <a:pt x="865" y="88"/>
                      <a:pt x="865" y="91"/>
                    </a:cubicBezTo>
                    <a:cubicBezTo>
                      <a:pt x="864" y="319"/>
                      <a:pt x="864" y="546"/>
                      <a:pt x="865" y="774"/>
                    </a:cubicBezTo>
                    <a:cubicBezTo>
                      <a:pt x="865" y="778"/>
                      <a:pt x="864" y="779"/>
                      <a:pt x="861" y="780"/>
                    </a:cubicBezTo>
                    <a:cubicBezTo>
                      <a:pt x="791" y="808"/>
                      <a:pt x="721" y="836"/>
                      <a:pt x="652" y="864"/>
                    </a:cubicBezTo>
                    <a:cubicBezTo>
                      <a:pt x="648" y="865"/>
                      <a:pt x="647" y="863"/>
                      <a:pt x="644" y="861"/>
                    </a:cubicBezTo>
                    <a:cubicBezTo>
                      <a:pt x="533" y="750"/>
                      <a:pt x="421" y="638"/>
                      <a:pt x="310" y="526"/>
                    </a:cubicBezTo>
                    <a:cubicBezTo>
                      <a:pt x="308" y="525"/>
                      <a:pt x="307" y="523"/>
                      <a:pt x="306" y="521"/>
                    </a:cubicBezTo>
                    <a:close/>
                    <a:moveTo>
                      <a:pt x="420" y="432"/>
                    </a:moveTo>
                    <a:cubicBezTo>
                      <a:pt x="496" y="492"/>
                      <a:pt x="572" y="551"/>
                      <a:pt x="648" y="610"/>
                    </a:cubicBezTo>
                    <a:cubicBezTo>
                      <a:pt x="648" y="491"/>
                      <a:pt x="648" y="374"/>
                      <a:pt x="648" y="255"/>
                    </a:cubicBezTo>
                    <a:cubicBezTo>
                      <a:pt x="572" y="314"/>
                      <a:pt x="496" y="373"/>
                      <a:pt x="420" y="432"/>
                    </a:cubicBezTo>
                    <a:close/>
                    <a:moveTo>
                      <a:pt x="87" y="560"/>
                    </a:moveTo>
                    <a:cubicBezTo>
                      <a:pt x="130" y="517"/>
                      <a:pt x="172" y="474"/>
                      <a:pt x="214" y="432"/>
                    </a:cubicBezTo>
                    <a:cubicBezTo>
                      <a:pt x="172" y="390"/>
                      <a:pt x="129" y="348"/>
                      <a:pt x="87" y="305"/>
                    </a:cubicBezTo>
                    <a:cubicBezTo>
                      <a:pt x="87" y="390"/>
                      <a:pt x="87" y="475"/>
                      <a:pt x="87" y="560"/>
                    </a:cubicBezTo>
                    <a:close/>
                  </a:path>
                </a:pathLst>
              </a:custGeom>
              <a:solidFill>
                <a:srgbClr val="2C9AC7"/>
              </a:solidFill>
              <a:ln>
                <a:solidFill>
                  <a:schemeClr val="bg2">
                    <a:lumMod val="9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grpSp>
      <p:grpSp>
        <p:nvGrpSpPr>
          <p:cNvPr id="126" name="Group 125"/>
          <p:cNvGrpSpPr/>
          <p:nvPr/>
        </p:nvGrpSpPr>
        <p:grpSpPr>
          <a:xfrm>
            <a:off x="5155864" y="1520073"/>
            <a:ext cx="1742644" cy="1638834"/>
            <a:chOff x="4872551" y="2534458"/>
            <a:chExt cx="1742644" cy="1638834"/>
          </a:xfrm>
        </p:grpSpPr>
        <p:sp>
          <p:nvSpPr>
            <p:cNvPr id="127" name="Rectangle 126"/>
            <p:cNvSpPr/>
            <p:nvPr/>
          </p:nvSpPr>
          <p:spPr>
            <a:xfrm>
              <a:off x="4872551" y="3927071"/>
              <a:ext cx="1436292" cy="246221"/>
            </a:xfrm>
            <a:prstGeom prst="rect">
              <a:avLst/>
            </a:prstGeom>
            <a:ln>
              <a:noFill/>
            </a:ln>
          </p:spPr>
          <p:txBody>
            <a:bodyPr wrap="non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1118538"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solidFill>
                      <a:srgbClr val="FFFFFF">
                        <a:alpha val="0"/>
                      </a:srgbClr>
                    </a:solidFill>
                  </a:ln>
                  <a:solidFill>
                    <a:srgbClr val="000000"/>
                  </a:solidFill>
                  <a:effectLst/>
                  <a:uLnTx/>
                  <a:uFillTx/>
                  <a:latin typeface="Segoe"/>
                  <a:ea typeface="+mn-ea"/>
                  <a:cs typeface="+mn-cs"/>
                </a:rPr>
                <a:t>Active Directory</a:t>
              </a:r>
            </a:p>
          </p:txBody>
        </p:sp>
        <p:grpSp>
          <p:nvGrpSpPr>
            <p:cNvPr id="128" name="Group 127"/>
            <p:cNvGrpSpPr/>
            <p:nvPr/>
          </p:nvGrpSpPr>
          <p:grpSpPr>
            <a:xfrm>
              <a:off x="5085223" y="2534458"/>
              <a:ext cx="1350118" cy="1163895"/>
              <a:chOff x="5148777" y="2688135"/>
              <a:chExt cx="1350118" cy="1163895"/>
            </a:xfrm>
          </p:grpSpPr>
          <p:sp>
            <p:nvSpPr>
              <p:cNvPr id="130" name="Isosceles Triangle 129"/>
              <p:cNvSpPr/>
              <p:nvPr/>
            </p:nvSpPr>
            <p:spPr bwMode="auto">
              <a:xfrm>
                <a:off x="5148777" y="2688135"/>
                <a:ext cx="1350118" cy="1163895"/>
              </a:xfrm>
              <a:prstGeom prst="triangle">
                <a:avLst/>
              </a:prstGeom>
              <a:solidFill>
                <a:srgbClr val="0072C6"/>
              </a:solidFill>
              <a:ln w="10795" cap="flat" cmpd="sng" algn="ctr">
                <a:no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pic>
            <p:nvPicPr>
              <p:cNvPr id="131" name="Picture 130" descr="Windows Azure Active Directory"/>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5396115" y="2977056"/>
                <a:ext cx="863508" cy="863508"/>
              </a:xfrm>
              <a:prstGeom prst="rect">
                <a:avLst/>
              </a:prstGeom>
              <a:noFill/>
              <a:ln>
                <a:noFill/>
              </a:ln>
            </p:spPr>
          </p:pic>
        </p:grpSp>
        <p:sp>
          <p:nvSpPr>
            <p:cNvPr id="129" name="Freeform 128"/>
            <p:cNvSpPr>
              <a:spLocks noEditPoints="1"/>
            </p:cNvSpPr>
            <p:nvPr/>
          </p:nvSpPr>
          <p:spPr bwMode="auto">
            <a:xfrm>
              <a:off x="4889638" y="3717056"/>
              <a:ext cx="1725557" cy="224596"/>
            </a:xfrm>
            <a:custGeom>
              <a:avLst/>
              <a:gdLst>
                <a:gd name="T0" fmla="*/ 0 w 1840"/>
                <a:gd name="T1" fmla="*/ 20 h 237"/>
                <a:gd name="T2" fmla="*/ 103 w 1840"/>
                <a:gd name="T3" fmla="*/ 183 h 237"/>
                <a:gd name="T4" fmla="*/ 179 w 1840"/>
                <a:gd name="T5" fmla="*/ 19 h 237"/>
                <a:gd name="T6" fmla="*/ 182 w 1840"/>
                <a:gd name="T7" fmla="*/ 54 h 237"/>
                <a:gd name="T8" fmla="*/ 95 w 1840"/>
                <a:gd name="T9" fmla="*/ 218 h 237"/>
                <a:gd name="T10" fmla="*/ 1088 w 1840"/>
                <a:gd name="T11" fmla="*/ 77 h 237"/>
                <a:gd name="T12" fmla="*/ 1029 w 1840"/>
                <a:gd name="T13" fmla="*/ 46 h 237"/>
                <a:gd name="T14" fmla="*/ 973 w 1840"/>
                <a:gd name="T15" fmla="*/ 41 h 237"/>
                <a:gd name="T16" fmla="*/ 1007 w 1840"/>
                <a:gd name="T17" fmla="*/ 7 h 237"/>
                <a:gd name="T18" fmla="*/ 923 w 1840"/>
                <a:gd name="T19" fmla="*/ 77 h 237"/>
                <a:gd name="T20" fmla="*/ 971 w 1840"/>
                <a:gd name="T21" fmla="*/ 221 h 237"/>
                <a:gd name="T22" fmla="*/ 1029 w 1840"/>
                <a:gd name="T23" fmla="*/ 189 h 237"/>
                <a:gd name="T24" fmla="*/ 1088 w 1840"/>
                <a:gd name="T25" fmla="*/ 200 h 237"/>
                <a:gd name="T26" fmla="*/ 1052 w 1840"/>
                <a:gd name="T27" fmla="*/ 97 h 237"/>
                <a:gd name="T28" fmla="*/ 1479 w 1840"/>
                <a:gd name="T29" fmla="*/ 183 h 237"/>
                <a:gd name="T30" fmla="*/ 1574 w 1840"/>
                <a:gd name="T31" fmla="*/ 221 h 237"/>
                <a:gd name="T32" fmla="*/ 1574 w 1840"/>
                <a:gd name="T33" fmla="*/ 83 h 237"/>
                <a:gd name="T34" fmla="*/ 1501 w 1840"/>
                <a:gd name="T35" fmla="*/ 162 h 237"/>
                <a:gd name="T36" fmla="*/ 1478 w 1840"/>
                <a:gd name="T37" fmla="*/ 81 h 237"/>
                <a:gd name="T38" fmla="*/ 1458 w 1840"/>
                <a:gd name="T39" fmla="*/ 221 h 237"/>
                <a:gd name="T40" fmla="*/ 1457 w 1840"/>
                <a:gd name="T41" fmla="*/ 88 h 237"/>
                <a:gd name="T42" fmla="*/ 1425 w 1840"/>
                <a:gd name="T43" fmla="*/ 97 h 237"/>
                <a:gd name="T44" fmla="*/ 692 w 1840"/>
                <a:gd name="T45" fmla="*/ 81 h 237"/>
                <a:gd name="T46" fmla="*/ 735 w 1840"/>
                <a:gd name="T47" fmla="*/ 190 h 237"/>
                <a:gd name="T48" fmla="*/ 671 w 1840"/>
                <a:gd name="T49" fmla="*/ 214 h 237"/>
                <a:gd name="T50" fmla="*/ 742 w 1840"/>
                <a:gd name="T51" fmla="*/ 151 h 237"/>
                <a:gd name="T52" fmla="*/ 716 w 1840"/>
                <a:gd name="T53" fmla="*/ 94 h 237"/>
                <a:gd name="T54" fmla="*/ 403 w 1840"/>
                <a:gd name="T55" fmla="*/ 79 h 237"/>
                <a:gd name="T56" fmla="*/ 403 w 1840"/>
                <a:gd name="T57" fmla="*/ 217 h 237"/>
                <a:gd name="T58" fmla="*/ 326 w 1840"/>
                <a:gd name="T59" fmla="*/ 174 h 237"/>
                <a:gd name="T60" fmla="*/ 407 w 1840"/>
                <a:gd name="T61" fmla="*/ 85 h 237"/>
                <a:gd name="T62" fmla="*/ 457 w 1840"/>
                <a:gd name="T63" fmla="*/ 149 h 237"/>
                <a:gd name="T64" fmla="*/ 509 w 1840"/>
                <a:gd name="T65" fmla="*/ 80 h 237"/>
                <a:gd name="T66" fmla="*/ 457 w 1840"/>
                <a:gd name="T67" fmla="*/ 105 h 237"/>
                <a:gd name="T68" fmla="*/ 1712 w 1840"/>
                <a:gd name="T69" fmla="*/ 81 h 237"/>
                <a:gd name="T70" fmla="*/ 1659 w 1840"/>
                <a:gd name="T71" fmla="*/ 104 h 237"/>
                <a:gd name="T72" fmla="*/ 1660 w 1840"/>
                <a:gd name="T73" fmla="*/ 221 h 237"/>
                <a:gd name="T74" fmla="*/ 1692 w 1840"/>
                <a:gd name="T75" fmla="*/ 96 h 237"/>
                <a:gd name="T76" fmla="*/ 270 w 1840"/>
                <a:gd name="T77" fmla="*/ 221 h 237"/>
                <a:gd name="T78" fmla="*/ 260 w 1840"/>
                <a:gd name="T79" fmla="*/ 11 h 237"/>
                <a:gd name="T80" fmla="*/ 260 w 1840"/>
                <a:gd name="T81" fmla="*/ 11 h 237"/>
                <a:gd name="T82" fmla="*/ 1284 w 1840"/>
                <a:gd name="T83" fmla="*/ 169 h 237"/>
                <a:gd name="T84" fmla="*/ 1178 w 1840"/>
                <a:gd name="T85" fmla="*/ 217 h 237"/>
                <a:gd name="T86" fmla="*/ 1226 w 1840"/>
                <a:gd name="T87" fmla="*/ 24 h 237"/>
                <a:gd name="T88" fmla="*/ 1329 w 1840"/>
                <a:gd name="T89" fmla="*/ 218 h 237"/>
                <a:gd name="T90" fmla="*/ 1205 w 1840"/>
                <a:gd name="T91" fmla="*/ 143 h 237"/>
                <a:gd name="T92" fmla="*/ 1826 w 1840"/>
                <a:gd name="T93" fmla="*/ 213 h 237"/>
                <a:gd name="T94" fmla="*/ 1801 w 1840"/>
                <a:gd name="T95" fmla="*/ 77 h 237"/>
                <a:gd name="T96" fmla="*/ 1790 w 1840"/>
                <a:gd name="T97" fmla="*/ 205 h 237"/>
                <a:gd name="T98" fmla="*/ 1816 w 1840"/>
                <a:gd name="T99" fmla="*/ 135 h 237"/>
                <a:gd name="T100" fmla="*/ 653 w 1840"/>
                <a:gd name="T101" fmla="*/ 147 h 237"/>
                <a:gd name="T102" fmla="*/ 516 w 1840"/>
                <a:gd name="T103" fmla="*/ 119 h 237"/>
                <a:gd name="T104" fmla="*/ 653 w 1840"/>
                <a:gd name="T105" fmla="*/ 147 h 237"/>
                <a:gd name="T106" fmla="*/ 539 w 1840"/>
                <a:gd name="T107" fmla="*/ 126 h 237"/>
                <a:gd name="T108" fmla="*/ 630 w 1840"/>
                <a:gd name="T109" fmla="*/ 151 h 237"/>
                <a:gd name="T110" fmla="*/ 777 w 1840"/>
                <a:gd name="T111" fmla="*/ 173 h 237"/>
                <a:gd name="T112" fmla="*/ 916 w 1840"/>
                <a:gd name="T113" fmla="*/ 135 h 237"/>
                <a:gd name="T114" fmla="*/ 810 w 1840"/>
                <a:gd name="T115" fmla="*/ 110 h 237"/>
                <a:gd name="T116" fmla="*/ 889 w 1840"/>
                <a:gd name="T117" fmla="*/ 17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37">
                  <a:moveTo>
                    <a:pt x="22" y="51"/>
                  </a:moveTo>
                  <a:cubicBezTo>
                    <a:pt x="22" y="108"/>
                    <a:pt x="22" y="164"/>
                    <a:pt x="22" y="221"/>
                  </a:cubicBezTo>
                  <a:cubicBezTo>
                    <a:pt x="15" y="221"/>
                    <a:pt x="8" y="221"/>
                    <a:pt x="0" y="221"/>
                  </a:cubicBezTo>
                  <a:cubicBezTo>
                    <a:pt x="0" y="154"/>
                    <a:pt x="0" y="87"/>
                    <a:pt x="0" y="20"/>
                  </a:cubicBezTo>
                  <a:cubicBezTo>
                    <a:pt x="10" y="20"/>
                    <a:pt x="20" y="19"/>
                    <a:pt x="29" y="20"/>
                  </a:cubicBezTo>
                  <a:cubicBezTo>
                    <a:pt x="30" y="20"/>
                    <a:pt x="32" y="22"/>
                    <a:pt x="33" y="23"/>
                  </a:cubicBezTo>
                  <a:cubicBezTo>
                    <a:pt x="48" y="57"/>
                    <a:pt x="63" y="91"/>
                    <a:pt x="78" y="126"/>
                  </a:cubicBezTo>
                  <a:cubicBezTo>
                    <a:pt x="86" y="145"/>
                    <a:pt x="94" y="164"/>
                    <a:pt x="103" y="183"/>
                  </a:cubicBezTo>
                  <a:cubicBezTo>
                    <a:pt x="103" y="183"/>
                    <a:pt x="103" y="183"/>
                    <a:pt x="104" y="182"/>
                  </a:cubicBezTo>
                  <a:cubicBezTo>
                    <a:pt x="124" y="136"/>
                    <a:pt x="145" y="89"/>
                    <a:pt x="166" y="42"/>
                  </a:cubicBezTo>
                  <a:cubicBezTo>
                    <a:pt x="168" y="36"/>
                    <a:pt x="171" y="29"/>
                    <a:pt x="174" y="23"/>
                  </a:cubicBezTo>
                  <a:cubicBezTo>
                    <a:pt x="175" y="20"/>
                    <a:pt x="176" y="19"/>
                    <a:pt x="179" y="19"/>
                  </a:cubicBezTo>
                  <a:cubicBezTo>
                    <a:pt x="188" y="20"/>
                    <a:pt x="197" y="19"/>
                    <a:pt x="205" y="19"/>
                  </a:cubicBezTo>
                  <a:cubicBezTo>
                    <a:pt x="205" y="87"/>
                    <a:pt x="205" y="154"/>
                    <a:pt x="205" y="221"/>
                  </a:cubicBezTo>
                  <a:cubicBezTo>
                    <a:pt x="198" y="221"/>
                    <a:pt x="190" y="221"/>
                    <a:pt x="182" y="221"/>
                  </a:cubicBezTo>
                  <a:cubicBezTo>
                    <a:pt x="182" y="164"/>
                    <a:pt x="182" y="107"/>
                    <a:pt x="182" y="54"/>
                  </a:cubicBezTo>
                  <a:cubicBezTo>
                    <a:pt x="164" y="97"/>
                    <a:pt x="143" y="143"/>
                    <a:pt x="123" y="189"/>
                  </a:cubicBezTo>
                  <a:cubicBezTo>
                    <a:pt x="119" y="199"/>
                    <a:pt x="114" y="208"/>
                    <a:pt x="110" y="218"/>
                  </a:cubicBezTo>
                  <a:cubicBezTo>
                    <a:pt x="109" y="222"/>
                    <a:pt x="105" y="221"/>
                    <a:pt x="102" y="221"/>
                  </a:cubicBezTo>
                  <a:cubicBezTo>
                    <a:pt x="99" y="222"/>
                    <a:pt x="97" y="222"/>
                    <a:pt x="95" y="218"/>
                  </a:cubicBezTo>
                  <a:cubicBezTo>
                    <a:pt x="73" y="168"/>
                    <a:pt x="50" y="118"/>
                    <a:pt x="28" y="68"/>
                  </a:cubicBezTo>
                  <a:cubicBezTo>
                    <a:pt x="26" y="63"/>
                    <a:pt x="24" y="57"/>
                    <a:pt x="22" y="51"/>
                  </a:cubicBezTo>
                  <a:close/>
                  <a:moveTo>
                    <a:pt x="1088" y="97"/>
                  </a:moveTo>
                  <a:cubicBezTo>
                    <a:pt x="1088" y="90"/>
                    <a:pt x="1088" y="84"/>
                    <a:pt x="1088" y="77"/>
                  </a:cubicBezTo>
                  <a:cubicBezTo>
                    <a:pt x="1076" y="77"/>
                    <a:pt x="1064" y="77"/>
                    <a:pt x="1052" y="77"/>
                  </a:cubicBezTo>
                  <a:cubicBezTo>
                    <a:pt x="1052" y="63"/>
                    <a:pt x="1052" y="49"/>
                    <a:pt x="1052" y="35"/>
                  </a:cubicBezTo>
                  <a:cubicBezTo>
                    <a:pt x="1045" y="37"/>
                    <a:pt x="1039" y="39"/>
                    <a:pt x="1032" y="41"/>
                  </a:cubicBezTo>
                  <a:cubicBezTo>
                    <a:pt x="1029" y="42"/>
                    <a:pt x="1029" y="43"/>
                    <a:pt x="1029" y="46"/>
                  </a:cubicBezTo>
                  <a:cubicBezTo>
                    <a:pt x="1029" y="52"/>
                    <a:pt x="1029" y="59"/>
                    <a:pt x="1029" y="65"/>
                  </a:cubicBezTo>
                  <a:cubicBezTo>
                    <a:pt x="1029" y="69"/>
                    <a:pt x="1029" y="73"/>
                    <a:pt x="1029" y="77"/>
                  </a:cubicBezTo>
                  <a:cubicBezTo>
                    <a:pt x="1009" y="77"/>
                    <a:pt x="990" y="77"/>
                    <a:pt x="970" y="77"/>
                  </a:cubicBezTo>
                  <a:cubicBezTo>
                    <a:pt x="971" y="65"/>
                    <a:pt x="971" y="53"/>
                    <a:pt x="973" y="41"/>
                  </a:cubicBezTo>
                  <a:cubicBezTo>
                    <a:pt x="975" y="30"/>
                    <a:pt x="983" y="25"/>
                    <a:pt x="994" y="25"/>
                  </a:cubicBezTo>
                  <a:cubicBezTo>
                    <a:pt x="999" y="25"/>
                    <a:pt x="1005" y="26"/>
                    <a:pt x="1010" y="27"/>
                  </a:cubicBezTo>
                  <a:cubicBezTo>
                    <a:pt x="1010" y="22"/>
                    <a:pt x="1010" y="15"/>
                    <a:pt x="1010" y="9"/>
                  </a:cubicBezTo>
                  <a:cubicBezTo>
                    <a:pt x="1010" y="8"/>
                    <a:pt x="1009" y="7"/>
                    <a:pt x="1007" y="7"/>
                  </a:cubicBezTo>
                  <a:cubicBezTo>
                    <a:pt x="982" y="0"/>
                    <a:pt x="957" y="11"/>
                    <a:pt x="950" y="38"/>
                  </a:cubicBezTo>
                  <a:cubicBezTo>
                    <a:pt x="948" y="46"/>
                    <a:pt x="948" y="54"/>
                    <a:pt x="948" y="62"/>
                  </a:cubicBezTo>
                  <a:cubicBezTo>
                    <a:pt x="947" y="67"/>
                    <a:pt x="947" y="72"/>
                    <a:pt x="947" y="77"/>
                  </a:cubicBezTo>
                  <a:cubicBezTo>
                    <a:pt x="939" y="77"/>
                    <a:pt x="931" y="77"/>
                    <a:pt x="923" y="77"/>
                  </a:cubicBezTo>
                  <a:cubicBezTo>
                    <a:pt x="923" y="84"/>
                    <a:pt x="923" y="90"/>
                    <a:pt x="923" y="97"/>
                  </a:cubicBezTo>
                  <a:cubicBezTo>
                    <a:pt x="932" y="97"/>
                    <a:pt x="939" y="97"/>
                    <a:pt x="948" y="97"/>
                  </a:cubicBezTo>
                  <a:cubicBezTo>
                    <a:pt x="948" y="139"/>
                    <a:pt x="948" y="180"/>
                    <a:pt x="948" y="221"/>
                  </a:cubicBezTo>
                  <a:cubicBezTo>
                    <a:pt x="956" y="221"/>
                    <a:pt x="963" y="221"/>
                    <a:pt x="971" y="221"/>
                  </a:cubicBezTo>
                  <a:cubicBezTo>
                    <a:pt x="971" y="180"/>
                    <a:pt x="971" y="139"/>
                    <a:pt x="971" y="97"/>
                  </a:cubicBezTo>
                  <a:cubicBezTo>
                    <a:pt x="990" y="97"/>
                    <a:pt x="1009" y="97"/>
                    <a:pt x="1029" y="97"/>
                  </a:cubicBezTo>
                  <a:cubicBezTo>
                    <a:pt x="1029" y="99"/>
                    <a:pt x="1029" y="101"/>
                    <a:pt x="1029" y="103"/>
                  </a:cubicBezTo>
                  <a:cubicBezTo>
                    <a:pt x="1029" y="132"/>
                    <a:pt x="1029" y="160"/>
                    <a:pt x="1029" y="189"/>
                  </a:cubicBezTo>
                  <a:cubicBezTo>
                    <a:pt x="1029" y="198"/>
                    <a:pt x="1032" y="207"/>
                    <a:pt x="1039" y="214"/>
                  </a:cubicBezTo>
                  <a:cubicBezTo>
                    <a:pt x="1048" y="225"/>
                    <a:pt x="1074" y="228"/>
                    <a:pt x="1086" y="221"/>
                  </a:cubicBezTo>
                  <a:cubicBezTo>
                    <a:pt x="1087" y="220"/>
                    <a:pt x="1088" y="219"/>
                    <a:pt x="1088" y="218"/>
                  </a:cubicBezTo>
                  <a:cubicBezTo>
                    <a:pt x="1089" y="212"/>
                    <a:pt x="1088" y="207"/>
                    <a:pt x="1088" y="200"/>
                  </a:cubicBezTo>
                  <a:cubicBezTo>
                    <a:pt x="1087" y="201"/>
                    <a:pt x="1086" y="202"/>
                    <a:pt x="1085" y="202"/>
                  </a:cubicBezTo>
                  <a:cubicBezTo>
                    <a:pt x="1068" y="210"/>
                    <a:pt x="1054" y="202"/>
                    <a:pt x="1052" y="185"/>
                  </a:cubicBezTo>
                  <a:cubicBezTo>
                    <a:pt x="1052" y="180"/>
                    <a:pt x="1052" y="175"/>
                    <a:pt x="1052" y="170"/>
                  </a:cubicBezTo>
                  <a:cubicBezTo>
                    <a:pt x="1052" y="146"/>
                    <a:pt x="1052" y="122"/>
                    <a:pt x="1052" y="97"/>
                  </a:cubicBezTo>
                  <a:cubicBezTo>
                    <a:pt x="1064" y="97"/>
                    <a:pt x="1076" y="97"/>
                    <a:pt x="1088" y="97"/>
                  </a:cubicBezTo>
                  <a:close/>
                  <a:moveTo>
                    <a:pt x="1478" y="81"/>
                  </a:moveTo>
                  <a:cubicBezTo>
                    <a:pt x="1478" y="108"/>
                    <a:pt x="1477" y="135"/>
                    <a:pt x="1478" y="162"/>
                  </a:cubicBezTo>
                  <a:cubicBezTo>
                    <a:pt x="1478" y="169"/>
                    <a:pt x="1478" y="176"/>
                    <a:pt x="1479" y="183"/>
                  </a:cubicBezTo>
                  <a:cubicBezTo>
                    <a:pt x="1483" y="202"/>
                    <a:pt x="1491" y="217"/>
                    <a:pt x="1510" y="222"/>
                  </a:cubicBezTo>
                  <a:cubicBezTo>
                    <a:pt x="1530" y="228"/>
                    <a:pt x="1550" y="227"/>
                    <a:pt x="1566" y="210"/>
                  </a:cubicBezTo>
                  <a:cubicBezTo>
                    <a:pt x="1569" y="207"/>
                    <a:pt x="1571" y="204"/>
                    <a:pt x="1574" y="199"/>
                  </a:cubicBezTo>
                  <a:cubicBezTo>
                    <a:pt x="1574" y="207"/>
                    <a:pt x="1574" y="214"/>
                    <a:pt x="1574" y="221"/>
                  </a:cubicBezTo>
                  <a:cubicBezTo>
                    <a:pt x="1582" y="221"/>
                    <a:pt x="1590" y="221"/>
                    <a:pt x="1597" y="221"/>
                  </a:cubicBezTo>
                  <a:cubicBezTo>
                    <a:pt x="1597" y="173"/>
                    <a:pt x="1597" y="125"/>
                    <a:pt x="1597" y="77"/>
                  </a:cubicBezTo>
                  <a:cubicBezTo>
                    <a:pt x="1589" y="77"/>
                    <a:pt x="1582" y="77"/>
                    <a:pt x="1574" y="77"/>
                  </a:cubicBezTo>
                  <a:cubicBezTo>
                    <a:pt x="1574" y="80"/>
                    <a:pt x="1574" y="81"/>
                    <a:pt x="1574" y="83"/>
                  </a:cubicBezTo>
                  <a:cubicBezTo>
                    <a:pt x="1574" y="109"/>
                    <a:pt x="1574" y="136"/>
                    <a:pt x="1574" y="162"/>
                  </a:cubicBezTo>
                  <a:cubicBezTo>
                    <a:pt x="1574" y="175"/>
                    <a:pt x="1570" y="187"/>
                    <a:pt x="1560" y="196"/>
                  </a:cubicBezTo>
                  <a:cubicBezTo>
                    <a:pt x="1541" y="214"/>
                    <a:pt x="1510" y="205"/>
                    <a:pt x="1504" y="180"/>
                  </a:cubicBezTo>
                  <a:cubicBezTo>
                    <a:pt x="1502" y="174"/>
                    <a:pt x="1501" y="168"/>
                    <a:pt x="1501" y="162"/>
                  </a:cubicBezTo>
                  <a:cubicBezTo>
                    <a:pt x="1501" y="136"/>
                    <a:pt x="1501" y="109"/>
                    <a:pt x="1501" y="83"/>
                  </a:cubicBezTo>
                  <a:cubicBezTo>
                    <a:pt x="1501" y="81"/>
                    <a:pt x="1501" y="79"/>
                    <a:pt x="1501" y="77"/>
                  </a:cubicBezTo>
                  <a:cubicBezTo>
                    <a:pt x="1493" y="77"/>
                    <a:pt x="1486" y="77"/>
                    <a:pt x="1478" y="77"/>
                  </a:cubicBezTo>
                  <a:cubicBezTo>
                    <a:pt x="1478" y="79"/>
                    <a:pt x="1478" y="80"/>
                    <a:pt x="1478" y="81"/>
                  </a:cubicBezTo>
                  <a:close/>
                  <a:moveTo>
                    <a:pt x="1421" y="103"/>
                  </a:moveTo>
                  <a:cubicBezTo>
                    <a:pt x="1395" y="139"/>
                    <a:pt x="1369" y="174"/>
                    <a:pt x="1343" y="210"/>
                  </a:cubicBezTo>
                  <a:cubicBezTo>
                    <a:pt x="1340" y="214"/>
                    <a:pt x="1339" y="217"/>
                    <a:pt x="1340" y="221"/>
                  </a:cubicBezTo>
                  <a:cubicBezTo>
                    <a:pt x="1380" y="221"/>
                    <a:pt x="1419" y="221"/>
                    <a:pt x="1458" y="221"/>
                  </a:cubicBezTo>
                  <a:cubicBezTo>
                    <a:pt x="1458" y="214"/>
                    <a:pt x="1458" y="208"/>
                    <a:pt x="1458" y="201"/>
                  </a:cubicBezTo>
                  <a:cubicBezTo>
                    <a:pt x="1430" y="201"/>
                    <a:pt x="1403" y="201"/>
                    <a:pt x="1375" y="201"/>
                  </a:cubicBezTo>
                  <a:cubicBezTo>
                    <a:pt x="1376" y="199"/>
                    <a:pt x="1377" y="198"/>
                    <a:pt x="1378" y="196"/>
                  </a:cubicBezTo>
                  <a:cubicBezTo>
                    <a:pt x="1404" y="160"/>
                    <a:pt x="1430" y="124"/>
                    <a:pt x="1457" y="88"/>
                  </a:cubicBezTo>
                  <a:cubicBezTo>
                    <a:pt x="1459" y="85"/>
                    <a:pt x="1460" y="81"/>
                    <a:pt x="1459" y="77"/>
                  </a:cubicBezTo>
                  <a:cubicBezTo>
                    <a:pt x="1422" y="77"/>
                    <a:pt x="1385" y="77"/>
                    <a:pt x="1348" y="77"/>
                  </a:cubicBezTo>
                  <a:cubicBezTo>
                    <a:pt x="1348" y="84"/>
                    <a:pt x="1348" y="90"/>
                    <a:pt x="1348" y="97"/>
                  </a:cubicBezTo>
                  <a:cubicBezTo>
                    <a:pt x="1374" y="97"/>
                    <a:pt x="1399" y="97"/>
                    <a:pt x="1425" y="97"/>
                  </a:cubicBezTo>
                  <a:cubicBezTo>
                    <a:pt x="1423" y="100"/>
                    <a:pt x="1422" y="101"/>
                    <a:pt x="1421" y="103"/>
                  </a:cubicBezTo>
                  <a:close/>
                  <a:moveTo>
                    <a:pt x="753" y="83"/>
                  </a:moveTo>
                  <a:cubicBezTo>
                    <a:pt x="753" y="81"/>
                    <a:pt x="752" y="80"/>
                    <a:pt x="750" y="79"/>
                  </a:cubicBezTo>
                  <a:cubicBezTo>
                    <a:pt x="731" y="72"/>
                    <a:pt x="711" y="71"/>
                    <a:pt x="692" y="81"/>
                  </a:cubicBezTo>
                  <a:cubicBezTo>
                    <a:pt x="665" y="96"/>
                    <a:pt x="664" y="136"/>
                    <a:pt x="691" y="150"/>
                  </a:cubicBezTo>
                  <a:cubicBezTo>
                    <a:pt x="696" y="153"/>
                    <a:pt x="701" y="155"/>
                    <a:pt x="706" y="158"/>
                  </a:cubicBezTo>
                  <a:cubicBezTo>
                    <a:pt x="714" y="162"/>
                    <a:pt x="721" y="166"/>
                    <a:pt x="728" y="170"/>
                  </a:cubicBezTo>
                  <a:cubicBezTo>
                    <a:pt x="735" y="174"/>
                    <a:pt x="737" y="181"/>
                    <a:pt x="735" y="190"/>
                  </a:cubicBezTo>
                  <a:cubicBezTo>
                    <a:pt x="734" y="197"/>
                    <a:pt x="729" y="202"/>
                    <a:pt x="722" y="203"/>
                  </a:cubicBezTo>
                  <a:cubicBezTo>
                    <a:pt x="705" y="207"/>
                    <a:pt x="690" y="204"/>
                    <a:pt x="677" y="195"/>
                  </a:cubicBezTo>
                  <a:cubicBezTo>
                    <a:pt x="675" y="194"/>
                    <a:pt x="673" y="193"/>
                    <a:pt x="671" y="191"/>
                  </a:cubicBezTo>
                  <a:cubicBezTo>
                    <a:pt x="671" y="199"/>
                    <a:pt x="671" y="207"/>
                    <a:pt x="671" y="214"/>
                  </a:cubicBezTo>
                  <a:cubicBezTo>
                    <a:pt x="671" y="215"/>
                    <a:pt x="673" y="217"/>
                    <a:pt x="674" y="218"/>
                  </a:cubicBezTo>
                  <a:cubicBezTo>
                    <a:pt x="683" y="222"/>
                    <a:pt x="692" y="224"/>
                    <a:pt x="702" y="225"/>
                  </a:cubicBezTo>
                  <a:cubicBezTo>
                    <a:pt x="715" y="225"/>
                    <a:pt x="728" y="224"/>
                    <a:pt x="740" y="217"/>
                  </a:cubicBezTo>
                  <a:cubicBezTo>
                    <a:pt x="765" y="203"/>
                    <a:pt x="767" y="166"/>
                    <a:pt x="742" y="151"/>
                  </a:cubicBezTo>
                  <a:cubicBezTo>
                    <a:pt x="736" y="147"/>
                    <a:pt x="729" y="144"/>
                    <a:pt x="722" y="140"/>
                  </a:cubicBezTo>
                  <a:cubicBezTo>
                    <a:pt x="716" y="137"/>
                    <a:pt x="710" y="135"/>
                    <a:pt x="704" y="131"/>
                  </a:cubicBezTo>
                  <a:cubicBezTo>
                    <a:pt x="697" y="126"/>
                    <a:pt x="694" y="118"/>
                    <a:pt x="696" y="109"/>
                  </a:cubicBezTo>
                  <a:cubicBezTo>
                    <a:pt x="698" y="101"/>
                    <a:pt x="706" y="95"/>
                    <a:pt x="716" y="94"/>
                  </a:cubicBezTo>
                  <a:cubicBezTo>
                    <a:pt x="729" y="93"/>
                    <a:pt x="741" y="96"/>
                    <a:pt x="753" y="104"/>
                  </a:cubicBezTo>
                  <a:cubicBezTo>
                    <a:pt x="753" y="96"/>
                    <a:pt x="753" y="89"/>
                    <a:pt x="753" y="83"/>
                  </a:cubicBezTo>
                  <a:close/>
                  <a:moveTo>
                    <a:pt x="407" y="85"/>
                  </a:moveTo>
                  <a:cubicBezTo>
                    <a:pt x="407" y="82"/>
                    <a:pt x="406" y="80"/>
                    <a:pt x="403" y="79"/>
                  </a:cubicBezTo>
                  <a:cubicBezTo>
                    <a:pt x="392" y="75"/>
                    <a:pt x="381" y="73"/>
                    <a:pt x="369" y="74"/>
                  </a:cubicBezTo>
                  <a:cubicBezTo>
                    <a:pt x="342" y="75"/>
                    <a:pt x="320" y="87"/>
                    <a:pt x="307" y="112"/>
                  </a:cubicBezTo>
                  <a:cubicBezTo>
                    <a:pt x="300" y="126"/>
                    <a:pt x="298" y="141"/>
                    <a:pt x="299" y="157"/>
                  </a:cubicBezTo>
                  <a:cubicBezTo>
                    <a:pt x="302" y="221"/>
                    <a:pt x="362" y="237"/>
                    <a:pt x="403" y="217"/>
                  </a:cubicBezTo>
                  <a:cubicBezTo>
                    <a:pt x="405" y="216"/>
                    <a:pt x="406" y="215"/>
                    <a:pt x="406" y="214"/>
                  </a:cubicBezTo>
                  <a:cubicBezTo>
                    <a:pt x="407" y="207"/>
                    <a:pt x="406" y="200"/>
                    <a:pt x="406" y="193"/>
                  </a:cubicBezTo>
                  <a:cubicBezTo>
                    <a:pt x="401" y="196"/>
                    <a:pt x="397" y="199"/>
                    <a:pt x="392" y="201"/>
                  </a:cubicBezTo>
                  <a:cubicBezTo>
                    <a:pt x="364" y="212"/>
                    <a:pt x="335" y="200"/>
                    <a:pt x="326" y="174"/>
                  </a:cubicBezTo>
                  <a:cubicBezTo>
                    <a:pt x="321" y="161"/>
                    <a:pt x="321" y="148"/>
                    <a:pt x="324" y="136"/>
                  </a:cubicBezTo>
                  <a:cubicBezTo>
                    <a:pt x="329" y="106"/>
                    <a:pt x="355" y="89"/>
                    <a:pt x="384" y="95"/>
                  </a:cubicBezTo>
                  <a:cubicBezTo>
                    <a:pt x="392" y="97"/>
                    <a:pt x="399" y="101"/>
                    <a:pt x="407" y="104"/>
                  </a:cubicBezTo>
                  <a:cubicBezTo>
                    <a:pt x="407" y="98"/>
                    <a:pt x="407" y="91"/>
                    <a:pt x="407" y="85"/>
                  </a:cubicBezTo>
                  <a:close/>
                  <a:moveTo>
                    <a:pt x="434" y="221"/>
                  </a:moveTo>
                  <a:cubicBezTo>
                    <a:pt x="441" y="221"/>
                    <a:pt x="449" y="221"/>
                    <a:pt x="457" y="221"/>
                  </a:cubicBezTo>
                  <a:cubicBezTo>
                    <a:pt x="457" y="219"/>
                    <a:pt x="457" y="217"/>
                    <a:pt x="457" y="216"/>
                  </a:cubicBezTo>
                  <a:cubicBezTo>
                    <a:pt x="457" y="194"/>
                    <a:pt x="457" y="171"/>
                    <a:pt x="457" y="149"/>
                  </a:cubicBezTo>
                  <a:cubicBezTo>
                    <a:pt x="457" y="135"/>
                    <a:pt x="459" y="122"/>
                    <a:pt x="467" y="110"/>
                  </a:cubicBezTo>
                  <a:cubicBezTo>
                    <a:pt x="473" y="101"/>
                    <a:pt x="480" y="96"/>
                    <a:pt x="491" y="96"/>
                  </a:cubicBezTo>
                  <a:cubicBezTo>
                    <a:pt x="497" y="96"/>
                    <a:pt x="503" y="98"/>
                    <a:pt x="509" y="99"/>
                  </a:cubicBezTo>
                  <a:cubicBezTo>
                    <a:pt x="509" y="93"/>
                    <a:pt x="509" y="87"/>
                    <a:pt x="509" y="80"/>
                  </a:cubicBezTo>
                  <a:cubicBezTo>
                    <a:pt x="509" y="77"/>
                    <a:pt x="508" y="76"/>
                    <a:pt x="505" y="75"/>
                  </a:cubicBezTo>
                  <a:cubicBezTo>
                    <a:pt x="486" y="72"/>
                    <a:pt x="470" y="80"/>
                    <a:pt x="461" y="97"/>
                  </a:cubicBezTo>
                  <a:cubicBezTo>
                    <a:pt x="460" y="100"/>
                    <a:pt x="459" y="102"/>
                    <a:pt x="457" y="105"/>
                  </a:cubicBezTo>
                  <a:cubicBezTo>
                    <a:pt x="457" y="105"/>
                    <a:pt x="457" y="105"/>
                    <a:pt x="457" y="105"/>
                  </a:cubicBezTo>
                  <a:cubicBezTo>
                    <a:pt x="457" y="96"/>
                    <a:pt x="457" y="87"/>
                    <a:pt x="457" y="77"/>
                  </a:cubicBezTo>
                  <a:cubicBezTo>
                    <a:pt x="449" y="77"/>
                    <a:pt x="442" y="77"/>
                    <a:pt x="434" y="77"/>
                  </a:cubicBezTo>
                  <a:cubicBezTo>
                    <a:pt x="434" y="125"/>
                    <a:pt x="434" y="173"/>
                    <a:pt x="434" y="221"/>
                  </a:cubicBezTo>
                  <a:close/>
                  <a:moveTo>
                    <a:pt x="1712" y="81"/>
                  </a:moveTo>
                  <a:cubicBezTo>
                    <a:pt x="1712" y="77"/>
                    <a:pt x="1711" y="76"/>
                    <a:pt x="1707" y="75"/>
                  </a:cubicBezTo>
                  <a:cubicBezTo>
                    <a:pt x="1688" y="72"/>
                    <a:pt x="1671" y="81"/>
                    <a:pt x="1663" y="100"/>
                  </a:cubicBezTo>
                  <a:cubicBezTo>
                    <a:pt x="1662" y="101"/>
                    <a:pt x="1661" y="103"/>
                    <a:pt x="1660" y="104"/>
                  </a:cubicBezTo>
                  <a:cubicBezTo>
                    <a:pt x="1660" y="104"/>
                    <a:pt x="1660" y="104"/>
                    <a:pt x="1659" y="104"/>
                  </a:cubicBezTo>
                  <a:cubicBezTo>
                    <a:pt x="1659" y="95"/>
                    <a:pt x="1659" y="86"/>
                    <a:pt x="1659" y="77"/>
                  </a:cubicBezTo>
                  <a:cubicBezTo>
                    <a:pt x="1652" y="77"/>
                    <a:pt x="1644" y="77"/>
                    <a:pt x="1637" y="77"/>
                  </a:cubicBezTo>
                  <a:cubicBezTo>
                    <a:pt x="1637" y="125"/>
                    <a:pt x="1637" y="173"/>
                    <a:pt x="1637" y="221"/>
                  </a:cubicBezTo>
                  <a:cubicBezTo>
                    <a:pt x="1644" y="221"/>
                    <a:pt x="1652" y="221"/>
                    <a:pt x="1660" y="221"/>
                  </a:cubicBezTo>
                  <a:cubicBezTo>
                    <a:pt x="1660" y="219"/>
                    <a:pt x="1660" y="217"/>
                    <a:pt x="1660" y="216"/>
                  </a:cubicBezTo>
                  <a:cubicBezTo>
                    <a:pt x="1660" y="192"/>
                    <a:pt x="1660" y="169"/>
                    <a:pt x="1660" y="146"/>
                  </a:cubicBezTo>
                  <a:cubicBezTo>
                    <a:pt x="1660" y="136"/>
                    <a:pt x="1661" y="126"/>
                    <a:pt x="1666" y="117"/>
                  </a:cubicBezTo>
                  <a:cubicBezTo>
                    <a:pt x="1671" y="105"/>
                    <a:pt x="1679" y="97"/>
                    <a:pt x="1692" y="96"/>
                  </a:cubicBezTo>
                  <a:cubicBezTo>
                    <a:pt x="1699" y="96"/>
                    <a:pt x="1705" y="98"/>
                    <a:pt x="1712" y="99"/>
                  </a:cubicBezTo>
                  <a:cubicBezTo>
                    <a:pt x="1712" y="94"/>
                    <a:pt x="1711" y="87"/>
                    <a:pt x="1712" y="81"/>
                  </a:cubicBezTo>
                  <a:close/>
                  <a:moveTo>
                    <a:pt x="248" y="221"/>
                  </a:moveTo>
                  <a:cubicBezTo>
                    <a:pt x="255" y="221"/>
                    <a:pt x="263" y="221"/>
                    <a:pt x="270" y="221"/>
                  </a:cubicBezTo>
                  <a:cubicBezTo>
                    <a:pt x="270" y="173"/>
                    <a:pt x="270" y="125"/>
                    <a:pt x="270" y="77"/>
                  </a:cubicBezTo>
                  <a:cubicBezTo>
                    <a:pt x="263" y="77"/>
                    <a:pt x="255" y="77"/>
                    <a:pt x="248" y="77"/>
                  </a:cubicBezTo>
                  <a:cubicBezTo>
                    <a:pt x="248" y="125"/>
                    <a:pt x="248" y="173"/>
                    <a:pt x="248" y="221"/>
                  </a:cubicBezTo>
                  <a:close/>
                  <a:moveTo>
                    <a:pt x="260" y="11"/>
                  </a:moveTo>
                  <a:cubicBezTo>
                    <a:pt x="251" y="10"/>
                    <a:pt x="244" y="17"/>
                    <a:pt x="244" y="26"/>
                  </a:cubicBezTo>
                  <a:cubicBezTo>
                    <a:pt x="244" y="34"/>
                    <a:pt x="250" y="41"/>
                    <a:pt x="259" y="41"/>
                  </a:cubicBezTo>
                  <a:cubicBezTo>
                    <a:pt x="268" y="41"/>
                    <a:pt x="274" y="34"/>
                    <a:pt x="275" y="26"/>
                  </a:cubicBezTo>
                  <a:cubicBezTo>
                    <a:pt x="275" y="17"/>
                    <a:pt x="268" y="11"/>
                    <a:pt x="260" y="11"/>
                  </a:cubicBezTo>
                  <a:close/>
                  <a:moveTo>
                    <a:pt x="1330" y="221"/>
                  </a:moveTo>
                  <a:cubicBezTo>
                    <a:pt x="1321" y="221"/>
                    <a:pt x="1313" y="222"/>
                    <a:pt x="1305" y="221"/>
                  </a:cubicBezTo>
                  <a:cubicBezTo>
                    <a:pt x="1304" y="221"/>
                    <a:pt x="1303" y="219"/>
                    <a:pt x="1302" y="217"/>
                  </a:cubicBezTo>
                  <a:cubicBezTo>
                    <a:pt x="1296" y="201"/>
                    <a:pt x="1290" y="185"/>
                    <a:pt x="1284" y="169"/>
                  </a:cubicBezTo>
                  <a:cubicBezTo>
                    <a:pt x="1283" y="166"/>
                    <a:pt x="1281" y="165"/>
                    <a:pt x="1278" y="165"/>
                  </a:cubicBezTo>
                  <a:cubicBezTo>
                    <a:pt x="1252" y="165"/>
                    <a:pt x="1227" y="165"/>
                    <a:pt x="1201" y="165"/>
                  </a:cubicBezTo>
                  <a:cubicBezTo>
                    <a:pt x="1198" y="165"/>
                    <a:pt x="1196" y="166"/>
                    <a:pt x="1195" y="169"/>
                  </a:cubicBezTo>
                  <a:cubicBezTo>
                    <a:pt x="1190" y="185"/>
                    <a:pt x="1184" y="201"/>
                    <a:pt x="1178" y="217"/>
                  </a:cubicBezTo>
                  <a:cubicBezTo>
                    <a:pt x="1177" y="220"/>
                    <a:pt x="1176" y="222"/>
                    <a:pt x="1173" y="221"/>
                  </a:cubicBezTo>
                  <a:cubicBezTo>
                    <a:pt x="1165" y="221"/>
                    <a:pt x="1158" y="221"/>
                    <a:pt x="1151" y="221"/>
                  </a:cubicBezTo>
                  <a:cubicBezTo>
                    <a:pt x="1151" y="219"/>
                    <a:pt x="1152" y="218"/>
                    <a:pt x="1152" y="216"/>
                  </a:cubicBezTo>
                  <a:cubicBezTo>
                    <a:pt x="1177" y="152"/>
                    <a:pt x="1201" y="88"/>
                    <a:pt x="1226" y="24"/>
                  </a:cubicBezTo>
                  <a:cubicBezTo>
                    <a:pt x="1227" y="21"/>
                    <a:pt x="1228" y="19"/>
                    <a:pt x="1232" y="19"/>
                  </a:cubicBezTo>
                  <a:cubicBezTo>
                    <a:pt x="1237" y="20"/>
                    <a:pt x="1243" y="20"/>
                    <a:pt x="1249" y="19"/>
                  </a:cubicBezTo>
                  <a:cubicBezTo>
                    <a:pt x="1251" y="19"/>
                    <a:pt x="1253" y="20"/>
                    <a:pt x="1254" y="23"/>
                  </a:cubicBezTo>
                  <a:cubicBezTo>
                    <a:pt x="1279" y="88"/>
                    <a:pt x="1304" y="153"/>
                    <a:pt x="1329" y="218"/>
                  </a:cubicBezTo>
                  <a:cubicBezTo>
                    <a:pt x="1329" y="219"/>
                    <a:pt x="1329" y="220"/>
                    <a:pt x="1330" y="221"/>
                  </a:cubicBezTo>
                  <a:close/>
                  <a:moveTo>
                    <a:pt x="1274" y="143"/>
                  </a:moveTo>
                  <a:cubicBezTo>
                    <a:pt x="1262" y="111"/>
                    <a:pt x="1251" y="79"/>
                    <a:pt x="1239" y="48"/>
                  </a:cubicBezTo>
                  <a:cubicBezTo>
                    <a:pt x="1228" y="79"/>
                    <a:pt x="1217" y="111"/>
                    <a:pt x="1205" y="143"/>
                  </a:cubicBezTo>
                  <a:cubicBezTo>
                    <a:pt x="1228" y="143"/>
                    <a:pt x="1251" y="143"/>
                    <a:pt x="1274" y="143"/>
                  </a:cubicBezTo>
                  <a:close/>
                  <a:moveTo>
                    <a:pt x="1830" y="190"/>
                  </a:moveTo>
                  <a:cubicBezTo>
                    <a:pt x="1830" y="196"/>
                    <a:pt x="1830" y="203"/>
                    <a:pt x="1830" y="209"/>
                  </a:cubicBezTo>
                  <a:cubicBezTo>
                    <a:pt x="1829" y="211"/>
                    <a:pt x="1828" y="212"/>
                    <a:pt x="1826" y="213"/>
                  </a:cubicBezTo>
                  <a:cubicBezTo>
                    <a:pt x="1810" y="223"/>
                    <a:pt x="1793" y="226"/>
                    <a:pt x="1774" y="225"/>
                  </a:cubicBezTo>
                  <a:cubicBezTo>
                    <a:pt x="1739" y="223"/>
                    <a:pt x="1718" y="199"/>
                    <a:pt x="1715" y="164"/>
                  </a:cubicBezTo>
                  <a:cubicBezTo>
                    <a:pt x="1713" y="144"/>
                    <a:pt x="1715" y="124"/>
                    <a:pt x="1725" y="106"/>
                  </a:cubicBezTo>
                  <a:cubicBezTo>
                    <a:pt x="1740" y="79"/>
                    <a:pt x="1771" y="67"/>
                    <a:pt x="1801" y="77"/>
                  </a:cubicBezTo>
                  <a:cubicBezTo>
                    <a:pt x="1824" y="84"/>
                    <a:pt x="1834" y="102"/>
                    <a:pt x="1838" y="124"/>
                  </a:cubicBezTo>
                  <a:cubicBezTo>
                    <a:pt x="1840" y="134"/>
                    <a:pt x="1840" y="144"/>
                    <a:pt x="1840" y="155"/>
                  </a:cubicBezTo>
                  <a:cubicBezTo>
                    <a:pt x="1806" y="155"/>
                    <a:pt x="1772" y="155"/>
                    <a:pt x="1739" y="155"/>
                  </a:cubicBezTo>
                  <a:cubicBezTo>
                    <a:pt x="1738" y="183"/>
                    <a:pt x="1754" y="208"/>
                    <a:pt x="1790" y="205"/>
                  </a:cubicBezTo>
                  <a:cubicBezTo>
                    <a:pt x="1797" y="204"/>
                    <a:pt x="1804" y="202"/>
                    <a:pt x="1811" y="200"/>
                  </a:cubicBezTo>
                  <a:cubicBezTo>
                    <a:pt x="1817" y="198"/>
                    <a:pt x="1823" y="194"/>
                    <a:pt x="1830" y="190"/>
                  </a:cubicBezTo>
                  <a:close/>
                  <a:moveTo>
                    <a:pt x="1739" y="135"/>
                  </a:moveTo>
                  <a:cubicBezTo>
                    <a:pt x="1764" y="135"/>
                    <a:pt x="1790" y="135"/>
                    <a:pt x="1816" y="135"/>
                  </a:cubicBezTo>
                  <a:cubicBezTo>
                    <a:pt x="1816" y="132"/>
                    <a:pt x="1816" y="129"/>
                    <a:pt x="1815" y="127"/>
                  </a:cubicBezTo>
                  <a:cubicBezTo>
                    <a:pt x="1814" y="111"/>
                    <a:pt x="1804" y="98"/>
                    <a:pt x="1791" y="95"/>
                  </a:cubicBezTo>
                  <a:cubicBezTo>
                    <a:pt x="1766" y="88"/>
                    <a:pt x="1739" y="109"/>
                    <a:pt x="1739" y="135"/>
                  </a:cubicBezTo>
                  <a:close/>
                  <a:moveTo>
                    <a:pt x="653" y="147"/>
                  </a:moveTo>
                  <a:cubicBezTo>
                    <a:pt x="653" y="167"/>
                    <a:pt x="649" y="185"/>
                    <a:pt x="637" y="200"/>
                  </a:cubicBezTo>
                  <a:cubicBezTo>
                    <a:pt x="621" y="220"/>
                    <a:pt x="600" y="226"/>
                    <a:pt x="576" y="225"/>
                  </a:cubicBezTo>
                  <a:cubicBezTo>
                    <a:pt x="537" y="223"/>
                    <a:pt x="513" y="193"/>
                    <a:pt x="511" y="158"/>
                  </a:cubicBezTo>
                  <a:cubicBezTo>
                    <a:pt x="511" y="145"/>
                    <a:pt x="512" y="132"/>
                    <a:pt x="516" y="119"/>
                  </a:cubicBezTo>
                  <a:cubicBezTo>
                    <a:pt x="525" y="91"/>
                    <a:pt x="549" y="75"/>
                    <a:pt x="580" y="74"/>
                  </a:cubicBezTo>
                  <a:cubicBezTo>
                    <a:pt x="598" y="73"/>
                    <a:pt x="615" y="76"/>
                    <a:pt x="629" y="88"/>
                  </a:cubicBezTo>
                  <a:cubicBezTo>
                    <a:pt x="644" y="101"/>
                    <a:pt x="651" y="118"/>
                    <a:pt x="653" y="138"/>
                  </a:cubicBezTo>
                  <a:cubicBezTo>
                    <a:pt x="653" y="141"/>
                    <a:pt x="653" y="145"/>
                    <a:pt x="653" y="147"/>
                  </a:cubicBezTo>
                  <a:close/>
                  <a:moveTo>
                    <a:pt x="630" y="151"/>
                  </a:moveTo>
                  <a:cubicBezTo>
                    <a:pt x="629" y="144"/>
                    <a:pt x="629" y="138"/>
                    <a:pt x="628" y="132"/>
                  </a:cubicBezTo>
                  <a:cubicBezTo>
                    <a:pt x="624" y="110"/>
                    <a:pt x="609" y="95"/>
                    <a:pt x="589" y="94"/>
                  </a:cubicBezTo>
                  <a:cubicBezTo>
                    <a:pt x="563" y="92"/>
                    <a:pt x="546" y="103"/>
                    <a:pt x="539" y="126"/>
                  </a:cubicBezTo>
                  <a:cubicBezTo>
                    <a:pt x="535" y="137"/>
                    <a:pt x="534" y="149"/>
                    <a:pt x="536" y="162"/>
                  </a:cubicBezTo>
                  <a:cubicBezTo>
                    <a:pt x="539" y="186"/>
                    <a:pt x="554" y="202"/>
                    <a:pt x="578" y="205"/>
                  </a:cubicBezTo>
                  <a:cubicBezTo>
                    <a:pt x="602" y="207"/>
                    <a:pt x="620" y="196"/>
                    <a:pt x="626" y="173"/>
                  </a:cubicBezTo>
                  <a:cubicBezTo>
                    <a:pt x="628" y="166"/>
                    <a:pt x="629" y="158"/>
                    <a:pt x="630" y="151"/>
                  </a:cubicBezTo>
                  <a:close/>
                  <a:moveTo>
                    <a:pt x="917" y="146"/>
                  </a:moveTo>
                  <a:cubicBezTo>
                    <a:pt x="917" y="161"/>
                    <a:pt x="915" y="176"/>
                    <a:pt x="908" y="189"/>
                  </a:cubicBezTo>
                  <a:cubicBezTo>
                    <a:pt x="894" y="215"/>
                    <a:pt x="871" y="226"/>
                    <a:pt x="842" y="225"/>
                  </a:cubicBezTo>
                  <a:cubicBezTo>
                    <a:pt x="809" y="224"/>
                    <a:pt x="784" y="205"/>
                    <a:pt x="777" y="173"/>
                  </a:cubicBezTo>
                  <a:cubicBezTo>
                    <a:pt x="773" y="155"/>
                    <a:pt x="773" y="136"/>
                    <a:pt x="780" y="118"/>
                  </a:cubicBezTo>
                  <a:cubicBezTo>
                    <a:pt x="786" y="100"/>
                    <a:pt x="798" y="87"/>
                    <a:pt x="816" y="79"/>
                  </a:cubicBezTo>
                  <a:cubicBezTo>
                    <a:pt x="830" y="74"/>
                    <a:pt x="844" y="73"/>
                    <a:pt x="858" y="74"/>
                  </a:cubicBezTo>
                  <a:cubicBezTo>
                    <a:pt x="893" y="78"/>
                    <a:pt x="912" y="103"/>
                    <a:pt x="916" y="135"/>
                  </a:cubicBezTo>
                  <a:cubicBezTo>
                    <a:pt x="916" y="139"/>
                    <a:pt x="916" y="142"/>
                    <a:pt x="917" y="146"/>
                  </a:cubicBezTo>
                  <a:close/>
                  <a:moveTo>
                    <a:pt x="890" y="126"/>
                  </a:moveTo>
                  <a:cubicBezTo>
                    <a:pt x="885" y="110"/>
                    <a:pt x="875" y="98"/>
                    <a:pt x="858" y="95"/>
                  </a:cubicBezTo>
                  <a:cubicBezTo>
                    <a:pt x="839" y="91"/>
                    <a:pt x="822" y="94"/>
                    <a:pt x="810" y="110"/>
                  </a:cubicBezTo>
                  <a:cubicBezTo>
                    <a:pt x="801" y="122"/>
                    <a:pt x="798" y="135"/>
                    <a:pt x="799" y="150"/>
                  </a:cubicBezTo>
                  <a:cubicBezTo>
                    <a:pt x="799" y="153"/>
                    <a:pt x="799" y="156"/>
                    <a:pt x="799" y="158"/>
                  </a:cubicBezTo>
                  <a:cubicBezTo>
                    <a:pt x="800" y="185"/>
                    <a:pt x="816" y="202"/>
                    <a:pt x="842" y="205"/>
                  </a:cubicBezTo>
                  <a:cubicBezTo>
                    <a:pt x="865" y="207"/>
                    <a:pt x="883" y="197"/>
                    <a:pt x="889" y="174"/>
                  </a:cubicBezTo>
                  <a:cubicBezTo>
                    <a:pt x="894" y="158"/>
                    <a:pt x="894" y="142"/>
                    <a:pt x="890" y="126"/>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mn-lt"/>
                <a:ea typeface="+mn-ea"/>
                <a:cs typeface="+mn-cs"/>
              </a:endParaRPr>
            </a:p>
          </p:txBody>
        </p:sp>
      </p:grpSp>
      <p:sp>
        <p:nvSpPr>
          <p:cNvPr id="132" name="Freeform 131"/>
          <p:cNvSpPr/>
          <p:nvPr/>
        </p:nvSpPr>
        <p:spPr bwMode="auto">
          <a:xfrm>
            <a:off x="6170612" y="3392446"/>
            <a:ext cx="0" cy="800100"/>
          </a:xfrm>
          <a:custGeom>
            <a:avLst/>
            <a:gdLst>
              <a:gd name="connsiteX0" fmla="*/ 0 w 0"/>
              <a:gd name="connsiteY0" fmla="*/ 800100 h 800100"/>
              <a:gd name="connsiteX1" fmla="*/ 0 w 0"/>
              <a:gd name="connsiteY1" fmla="*/ 0 h 800100"/>
            </a:gdLst>
            <a:ahLst/>
            <a:cxnLst>
              <a:cxn ang="0">
                <a:pos x="connsiteX0" y="connsiteY0"/>
              </a:cxn>
              <a:cxn ang="0">
                <a:pos x="connsiteX1" y="connsiteY1"/>
              </a:cxn>
            </a:cxnLst>
            <a:rect l="l" t="t" r="r" b="b"/>
            <a:pathLst>
              <a:path h="800100">
                <a:moveTo>
                  <a:pt x="0" y="800100"/>
                </a:moveTo>
                <a:lnTo>
                  <a:pt x="0" y="0"/>
                </a:lnTo>
              </a:path>
            </a:pathLst>
          </a:custGeom>
          <a:noFill/>
          <a:ln w="57150" cap="rnd" cmpd="sng" algn="ctr">
            <a:solidFill>
              <a:srgbClr val="0072C6"/>
            </a:solidFill>
            <a:prstDash val="sysDot"/>
            <a:headEnd type="none" w="med" len="med"/>
            <a:tailEnd type="triangle" w="med" len="med"/>
          </a:ln>
          <a:effectLst/>
        </p:spPr>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FEFEF"/>
              </a:solidFill>
              <a:effectLst/>
              <a:uLnTx/>
              <a:uFillTx/>
              <a:latin typeface="+mn-lt"/>
              <a:ea typeface="+mn-ea"/>
              <a:cs typeface="+mn-cs"/>
            </a:endParaRPr>
          </a:p>
        </p:txBody>
      </p:sp>
      <p:grpSp>
        <p:nvGrpSpPr>
          <p:cNvPr id="145" name="Group 144"/>
          <p:cNvGrpSpPr/>
          <p:nvPr/>
        </p:nvGrpSpPr>
        <p:grpSpPr>
          <a:xfrm>
            <a:off x="396056" y="1547244"/>
            <a:ext cx="2444879" cy="1720268"/>
            <a:chOff x="272314" y="1276938"/>
            <a:chExt cx="2444879" cy="1720268"/>
          </a:xfrm>
          <a:solidFill>
            <a:schemeClr val="bg1"/>
          </a:solidFill>
        </p:grpSpPr>
        <p:grpSp>
          <p:nvGrpSpPr>
            <p:cNvPr id="146" name="Group 145"/>
            <p:cNvGrpSpPr/>
            <p:nvPr/>
          </p:nvGrpSpPr>
          <p:grpSpPr>
            <a:xfrm>
              <a:off x="272314" y="1276938"/>
              <a:ext cx="2444879" cy="1720268"/>
              <a:chOff x="218065" y="2298702"/>
              <a:chExt cx="2444879" cy="1720268"/>
            </a:xfrm>
            <a:grpFill/>
          </p:grpSpPr>
          <p:sp>
            <p:nvSpPr>
              <p:cNvPr id="148" name="Rectangle 147"/>
              <p:cNvSpPr/>
              <p:nvPr/>
            </p:nvSpPr>
            <p:spPr bwMode="auto">
              <a:xfrm>
                <a:off x="218065" y="2298702"/>
                <a:ext cx="2444879" cy="1720268"/>
              </a:xfrm>
              <a:prstGeom prst="rect">
                <a:avLst/>
              </a:prstGeom>
              <a:grpFill/>
              <a:ln w="19050" cap="flat" cmpd="sng" algn="ctr">
                <a:solidFill>
                  <a:srgbClr val="008272"/>
                </a:solidFill>
                <a:prstDash val="dash"/>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50" normalizeH="0" baseline="0" noProof="0" dirty="0">
                  <a:ln>
                    <a:noFill/>
                  </a:ln>
                  <a:gradFill>
                    <a:gsLst>
                      <a:gs pos="1250">
                        <a:srgbClr val="EFEFEF"/>
                      </a:gs>
                      <a:gs pos="10417">
                        <a:srgbClr val="EFEFEF"/>
                      </a:gs>
                    </a:gsLst>
                    <a:lin ang="5400000" scaled="0"/>
                  </a:gradFill>
                  <a:effectLst/>
                  <a:uLnTx/>
                  <a:uFillTx/>
                  <a:latin typeface="+mn-lt"/>
                  <a:ea typeface="+mn-ea"/>
                  <a:cs typeface="+mn-cs"/>
                </a:endParaRPr>
              </a:p>
            </p:txBody>
          </p:sp>
          <p:grpSp>
            <p:nvGrpSpPr>
              <p:cNvPr id="149" name="Group 148"/>
              <p:cNvGrpSpPr/>
              <p:nvPr/>
            </p:nvGrpSpPr>
            <p:grpSpPr>
              <a:xfrm>
                <a:off x="591042" y="2587730"/>
                <a:ext cx="1698924" cy="1264672"/>
                <a:chOff x="888578" y="2805236"/>
                <a:chExt cx="1698924" cy="1264672"/>
              </a:xfrm>
              <a:grpFill/>
            </p:grpSpPr>
            <p:sp>
              <p:nvSpPr>
                <p:cNvPr id="150" name="Rectangle 149"/>
                <p:cNvSpPr/>
                <p:nvPr/>
              </p:nvSpPr>
              <p:spPr>
                <a:xfrm>
                  <a:off x="888578" y="3876009"/>
                  <a:ext cx="1698924" cy="193899"/>
                </a:xfrm>
                <a:prstGeom prst="rect">
                  <a:avLst/>
                </a:prstGeom>
                <a:grpFill/>
                <a:ln>
                  <a:noFill/>
                </a:ln>
              </p:spPr>
              <p:txBody>
                <a:bodyPr wrap="square" lIns="0" tIns="0" rIns="0" bIns="0" anchor="ctr">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188F"/>
                      </a:solidFill>
                      <a:effectLst/>
                      <a:uLnTx/>
                      <a:uFillTx/>
                      <a:latin typeface="+mn-lt"/>
                      <a:ea typeface="+mn-ea"/>
                      <a:cs typeface="+mn-cs"/>
                    </a:rPr>
                    <a:t>Active Directory</a:t>
                  </a:r>
                </a:p>
              </p:txBody>
            </p:sp>
            <p:pic>
              <p:nvPicPr>
                <p:cNvPr id="151" name="Picture 1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9474" y="2805236"/>
                  <a:ext cx="1043885" cy="690730"/>
                </a:xfrm>
                <a:prstGeom prst="rect">
                  <a:avLst/>
                </a:prstGeom>
                <a:grpFill/>
              </p:spPr>
            </p:pic>
          </p:grpSp>
        </p:grpSp>
        <p:pic>
          <p:nvPicPr>
            <p:cNvPr id="147" name="Pictur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311" y="2256696"/>
              <a:ext cx="1701437" cy="399929"/>
            </a:xfrm>
            <a:prstGeom prst="rect">
              <a:avLst/>
            </a:prstGeom>
            <a:grpFill/>
          </p:spPr>
        </p:pic>
      </p:grpSp>
      <p:pic>
        <p:nvPicPr>
          <p:cNvPr id="153" name="Picture 152" descr="C:\Users\Jaspal Mann\AppData\Roaming\Skype\My Skype Received Files\sl.png"/>
          <p:cNvPicPr>
            <a:picLocks noChangeAspect="1" noChangeArrowheads="1"/>
          </p:cNvPicPr>
          <p:nvPr/>
        </p:nvPicPr>
        <p:blipFill>
          <a:blip r:embed="rId9"/>
          <a:srcRect/>
          <a:stretch>
            <a:fillRect/>
          </a:stretch>
        </p:blipFill>
        <p:spPr bwMode="auto">
          <a:xfrm>
            <a:off x="9752087" y="1555070"/>
            <a:ext cx="463940" cy="320540"/>
          </a:xfrm>
          <a:prstGeom prst="rect">
            <a:avLst/>
          </a:prstGeom>
          <a:noFill/>
        </p:spPr>
      </p:pic>
      <p:pic>
        <p:nvPicPr>
          <p:cNvPr id="3078" name="Picture 6" descr="SA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8643" y="1583976"/>
            <a:ext cx="474477" cy="2372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91717" y="1522251"/>
            <a:ext cx="296977" cy="296977"/>
          </a:xfrm>
          <a:prstGeom prst="rect">
            <a:avLst/>
          </a:prstGeom>
        </p:spPr>
      </p:pic>
      <p:pic>
        <p:nvPicPr>
          <p:cNvPr id="1036" name="Picture 10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9500" y="2785145"/>
            <a:ext cx="482367" cy="482367"/>
          </a:xfrm>
          <a:prstGeom prst="rect">
            <a:avLst/>
          </a:prstGeom>
        </p:spPr>
      </p:pic>
      <p:sp>
        <p:nvSpPr>
          <p:cNvPr id="1038" name="TextBox 1037"/>
          <p:cNvSpPr txBox="1"/>
          <p:nvPr/>
        </p:nvSpPr>
        <p:spPr>
          <a:xfrm>
            <a:off x="1762963" y="3698859"/>
            <a:ext cx="2296463" cy="1280351"/>
          </a:xfrm>
          <a:prstGeom prst="rect">
            <a:avLst/>
          </a:prstGeom>
          <a:solidFill>
            <a:srgbClr val="0075CC"/>
          </a:solidFill>
          <a:ln>
            <a:noFill/>
          </a:ln>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Synchronize and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consolidate </a:t>
            </a:r>
          </a:p>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rPr>
              <a:t>identities</a:t>
            </a:r>
          </a:p>
        </p:txBody>
      </p:sp>
      <p:sp>
        <p:nvSpPr>
          <p:cNvPr id="164" name="Title 2"/>
          <p:cNvSpPr>
            <a:spLocks noGrp="1"/>
          </p:cNvSpPr>
          <p:nvPr>
            <p:ph type="title"/>
          </p:nvPr>
        </p:nvSpPr>
        <p:spPr>
          <a:xfrm>
            <a:off x="2517955" y="5576546"/>
            <a:ext cx="8066963" cy="917575"/>
          </a:xfrm>
        </p:spPr>
        <p:txBody>
          <a:bodyPr>
            <a:noAutofit/>
          </a:bodyPr>
          <a:lstStyle/>
          <a:p>
            <a:pPr algn="l"/>
            <a:r>
              <a:rPr lang="en-US" sz="4000" dirty="0">
                <a:solidFill>
                  <a:srgbClr val="92D050"/>
                </a:solidFill>
              </a:rPr>
              <a:t>Key Scenarios to get started with Microsoft Azure</a:t>
            </a:r>
          </a:p>
        </p:txBody>
      </p:sp>
      <p:sp>
        <p:nvSpPr>
          <p:cNvPr id="1040" name="TextBox 1039"/>
          <p:cNvSpPr txBox="1"/>
          <p:nvPr/>
        </p:nvSpPr>
        <p:spPr>
          <a:xfrm>
            <a:off x="274638" y="253988"/>
            <a:ext cx="4419351" cy="7940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3600" b="0" i="0" u="none" strike="noStrike" kern="0" cap="none" spc="0" normalizeH="0" baseline="0" noProof="0" dirty="0">
                <a:ln>
                  <a:noFill/>
                </a:ln>
                <a:solidFill>
                  <a:srgbClr val="002060"/>
                </a:solidFill>
                <a:effectLst/>
                <a:uLnTx/>
                <a:uFillTx/>
              </a:rPr>
              <a:t>Identity as a Service</a:t>
            </a:r>
          </a:p>
        </p:txBody>
      </p:sp>
    </p:spTree>
    <p:extLst>
      <p:ext uri="{BB962C8B-B14F-4D97-AF65-F5344CB8AC3E}">
        <p14:creationId xmlns:p14="http://schemas.microsoft.com/office/powerpoint/2010/main" val="388334141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spect="1"/>
          </p:cNvSpPr>
          <p:nvPr/>
        </p:nvSpPr>
        <p:spPr bwMode="auto">
          <a:xfrm>
            <a:off x="296592" y="1468293"/>
            <a:ext cx="3533464" cy="2979738"/>
          </a:xfrm>
          <a:prstGeom prst="rect">
            <a:avLst/>
          </a:prstGeom>
          <a:noFill/>
          <a:ln w="25400">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4" name="TextBox 53"/>
          <p:cNvSpPr txBox="1"/>
          <p:nvPr/>
        </p:nvSpPr>
        <p:spPr>
          <a:xfrm>
            <a:off x="2741612" y="1644029"/>
            <a:ext cx="1853882" cy="95410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Microsoft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SQL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Server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793" y="1738469"/>
            <a:ext cx="780290" cy="780290"/>
          </a:xfrm>
          <a:prstGeom prst="rect">
            <a:avLst/>
          </a:prstGeom>
          <a:noFill/>
        </p:spPr>
      </p:pic>
      <p:grpSp>
        <p:nvGrpSpPr>
          <p:cNvPr id="21" name="Group 20"/>
          <p:cNvGrpSpPr/>
          <p:nvPr/>
        </p:nvGrpSpPr>
        <p:grpSpPr>
          <a:xfrm>
            <a:off x="2279668" y="1738469"/>
            <a:ext cx="780290" cy="897410"/>
            <a:chOff x="5693588" y="1828800"/>
            <a:chExt cx="780290" cy="89741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3588" y="1828800"/>
              <a:ext cx="780290" cy="780290"/>
            </a:xfrm>
            <a:prstGeom prst="rect">
              <a:avLst/>
            </a:prstGeom>
          </p:spPr>
        </p:pic>
        <p:pic>
          <p:nvPicPr>
            <p:cNvPr id="75" name="Picture 74"/>
            <p:cNvPicPr>
              <a:picLocks noChangeAspect="1"/>
            </p:cNvPicPr>
            <p:nvPr/>
          </p:nvPicPr>
          <p:blipFill>
            <a:blip r:embed="rId5">
              <a:biLevel thresh="50000"/>
            </a:blip>
            <a:stretch>
              <a:fillRect/>
            </a:stretch>
          </p:blipFill>
          <p:spPr>
            <a:xfrm>
              <a:off x="5978743" y="2084007"/>
              <a:ext cx="495135" cy="642203"/>
            </a:xfrm>
            <a:prstGeom prst="rect">
              <a:avLst/>
            </a:prstGeom>
            <a:noFill/>
            <a:ln w="63500">
              <a:noFill/>
            </a:ln>
            <a:effectLst>
              <a:outerShdw blurRad="330200" dist="38100" dir="10800000" algn="r" rotWithShape="0">
                <a:prstClr val="black">
                  <a:alpha val="38000"/>
                </a:prstClr>
              </a:outerShdw>
              <a:softEdge rad="0"/>
            </a:effectLst>
          </p:spPr>
        </p:pic>
      </p:gr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46" y="3270718"/>
            <a:ext cx="780290" cy="780290"/>
          </a:xfrm>
          <a:prstGeom prst="rect">
            <a:avLst/>
          </a:prstGeom>
          <a:noFill/>
        </p:spPr>
      </p:pic>
      <p:grpSp>
        <p:nvGrpSpPr>
          <p:cNvPr id="20" name="Group 19"/>
          <p:cNvGrpSpPr/>
          <p:nvPr/>
        </p:nvGrpSpPr>
        <p:grpSpPr>
          <a:xfrm>
            <a:off x="2359468" y="3270718"/>
            <a:ext cx="763586" cy="903418"/>
            <a:chOff x="5818506" y="3111412"/>
            <a:chExt cx="763586" cy="903418"/>
          </a:xfrm>
        </p:grpSpPr>
        <p:sp>
          <p:nvSpPr>
            <p:cNvPr id="76" name="Freeform 75"/>
            <p:cNvSpPr>
              <a:spLocks noChangeAspect="1" noEditPoints="1"/>
            </p:cNvSpPr>
            <p:nvPr/>
          </p:nvSpPr>
          <p:spPr bwMode="auto">
            <a:xfrm>
              <a:off x="5818506" y="3111412"/>
              <a:ext cx="413317" cy="791564"/>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1">
                <a:lumMod val="40000"/>
                <a:lumOff val="60000"/>
              </a:schemeClr>
            </a:solidFill>
            <a:ln w="12700" cap="flat" cmpd="sng">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mn-lt"/>
                <a:ea typeface="+mn-ea"/>
                <a:cs typeface="+mn-cs"/>
              </a:endParaRPr>
            </a:p>
          </p:txBody>
        </p:sp>
        <p:sp>
          <p:nvSpPr>
            <p:cNvPr id="18" name="Rectangle 17"/>
            <p:cNvSpPr/>
            <p:nvPr/>
          </p:nvSpPr>
          <p:spPr bwMode="auto">
            <a:xfrm>
              <a:off x="6025164" y="3581400"/>
              <a:ext cx="448714"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Oval 18"/>
            <p:cNvSpPr/>
            <p:nvPr/>
          </p:nvSpPr>
          <p:spPr bwMode="auto">
            <a:xfrm>
              <a:off x="6083733" y="3374750"/>
              <a:ext cx="390145" cy="15755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2012" y="3374750"/>
              <a:ext cx="640080" cy="640080"/>
            </a:xfrm>
            <a:prstGeom prst="rect">
              <a:avLst/>
            </a:prstGeom>
            <a:noFill/>
            <a:effectLst>
              <a:outerShdw blurRad="50800" dist="38100" dir="2700000" algn="tl" rotWithShape="0">
                <a:prstClr val="black">
                  <a:alpha val="40000"/>
                </a:prstClr>
              </a:outerShdw>
            </a:effectLst>
          </p:spPr>
        </p:pic>
      </p:grpSp>
      <p:pic>
        <p:nvPicPr>
          <p:cNvPr id="80" name="Picture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8589" y="3709640"/>
            <a:ext cx="293869" cy="352642"/>
          </a:xfrm>
          <a:prstGeom prst="rect">
            <a:avLst/>
          </a:prstGeom>
        </p:spPr>
      </p:pic>
      <p:grpSp>
        <p:nvGrpSpPr>
          <p:cNvPr id="22" name="Group 21"/>
          <p:cNvGrpSpPr>
            <a:grpSpLocks noChangeAspect="1"/>
          </p:cNvGrpSpPr>
          <p:nvPr/>
        </p:nvGrpSpPr>
        <p:grpSpPr>
          <a:xfrm>
            <a:off x="736164" y="2120064"/>
            <a:ext cx="372582" cy="404332"/>
            <a:chOff x="4590951" y="2814172"/>
            <a:chExt cx="646432" cy="604516"/>
          </a:xfrm>
        </p:grpSpPr>
        <p:sp>
          <p:nvSpPr>
            <p:cNvPr id="81" name="Freeform 80"/>
            <p:cNvSpPr>
              <a:spLocks/>
            </p:cNvSpPr>
            <p:nvPr/>
          </p:nvSpPr>
          <p:spPr bwMode="auto">
            <a:xfrm>
              <a:off x="4877552" y="2814172"/>
              <a:ext cx="359831" cy="297240"/>
            </a:xfrm>
            <a:custGeom>
              <a:avLst/>
              <a:gdLst>
                <a:gd name="T0" fmla="*/ 0 w 1140"/>
                <a:gd name="T1" fmla="*/ 1007 h 1007"/>
                <a:gd name="T2" fmla="*/ 1140 w 1140"/>
                <a:gd name="T3" fmla="*/ 1007 h 1007"/>
                <a:gd name="T4" fmla="*/ 1140 w 1140"/>
                <a:gd name="T5" fmla="*/ 0 h 1007"/>
                <a:gd name="T6" fmla="*/ 0 w 1140"/>
                <a:gd name="T7" fmla="*/ 161 h 1007"/>
                <a:gd name="T8" fmla="*/ 0 w 1140"/>
                <a:gd name="T9" fmla="*/ 1007 h 1007"/>
              </a:gdLst>
              <a:ahLst/>
              <a:cxnLst>
                <a:cxn ang="0">
                  <a:pos x="T0" y="T1"/>
                </a:cxn>
                <a:cxn ang="0">
                  <a:pos x="T2" y="T3"/>
                </a:cxn>
                <a:cxn ang="0">
                  <a:pos x="T4" y="T5"/>
                </a:cxn>
                <a:cxn ang="0">
                  <a:pos x="T6" y="T7"/>
                </a:cxn>
                <a:cxn ang="0">
                  <a:pos x="T8" y="T9"/>
                </a:cxn>
              </a:cxnLst>
              <a:rect l="0" t="0" r="r" b="b"/>
              <a:pathLst>
                <a:path w="1140" h="1007">
                  <a:moveTo>
                    <a:pt x="0" y="1007"/>
                  </a:moveTo>
                  <a:lnTo>
                    <a:pt x="1140" y="1007"/>
                  </a:lnTo>
                  <a:lnTo>
                    <a:pt x="1140" y="0"/>
                  </a:lnTo>
                  <a:lnTo>
                    <a:pt x="0" y="161"/>
                  </a:lnTo>
                  <a:lnTo>
                    <a:pt x="0" y="1007"/>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2" name="Freeform 81"/>
            <p:cNvSpPr>
              <a:spLocks/>
            </p:cNvSpPr>
            <p:nvPr/>
          </p:nvSpPr>
          <p:spPr bwMode="auto">
            <a:xfrm>
              <a:off x="4590951" y="2863171"/>
              <a:ext cx="275239" cy="248242"/>
            </a:xfrm>
            <a:custGeom>
              <a:avLst/>
              <a:gdLst>
                <a:gd name="T0" fmla="*/ 872 w 872"/>
                <a:gd name="T1" fmla="*/ 841 h 841"/>
                <a:gd name="T2" fmla="*/ 872 w 872"/>
                <a:gd name="T3" fmla="*/ 0 h 841"/>
                <a:gd name="T4" fmla="*/ 0 w 872"/>
                <a:gd name="T5" fmla="*/ 121 h 841"/>
                <a:gd name="T6" fmla="*/ 0 w 872"/>
                <a:gd name="T7" fmla="*/ 841 h 841"/>
                <a:gd name="T8" fmla="*/ 872 w 872"/>
                <a:gd name="T9" fmla="*/ 841 h 841"/>
              </a:gdLst>
              <a:ahLst/>
              <a:cxnLst>
                <a:cxn ang="0">
                  <a:pos x="T0" y="T1"/>
                </a:cxn>
                <a:cxn ang="0">
                  <a:pos x="T2" y="T3"/>
                </a:cxn>
                <a:cxn ang="0">
                  <a:pos x="T4" y="T5"/>
                </a:cxn>
                <a:cxn ang="0">
                  <a:pos x="T6" y="T7"/>
                </a:cxn>
                <a:cxn ang="0">
                  <a:pos x="T8" y="T9"/>
                </a:cxn>
              </a:cxnLst>
              <a:rect l="0" t="0" r="r" b="b"/>
              <a:pathLst>
                <a:path w="872" h="841">
                  <a:moveTo>
                    <a:pt x="872" y="841"/>
                  </a:moveTo>
                  <a:lnTo>
                    <a:pt x="872" y="0"/>
                  </a:lnTo>
                  <a:lnTo>
                    <a:pt x="0" y="121"/>
                  </a:lnTo>
                  <a:lnTo>
                    <a:pt x="0" y="841"/>
                  </a:lnTo>
                  <a:lnTo>
                    <a:pt x="872" y="841"/>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3" name="Freeform 82"/>
            <p:cNvSpPr>
              <a:spLocks/>
            </p:cNvSpPr>
            <p:nvPr/>
          </p:nvSpPr>
          <p:spPr bwMode="auto">
            <a:xfrm>
              <a:off x="4877552" y="3122039"/>
              <a:ext cx="359831" cy="296649"/>
            </a:xfrm>
            <a:custGeom>
              <a:avLst/>
              <a:gdLst>
                <a:gd name="T0" fmla="*/ 0 w 1140"/>
                <a:gd name="T1" fmla="*/ 0 h 1005"/>
                <a:gd name="T2" fmla="*/ 0 w 1140"/>
                <a:gd name="T3" fmla="*/ 846 h 1005"/>
                <a:gd name="T4" fmla="*/ 1140 w 1140"/>
                <a:gd name="T5" fmla="*/ 1005 h 1005"/>
                <a:gd name="T6" fmla="*/ 1140 w 1140"/>
                <a:gd name="T7" fmla="*/ 0 h 1005"/>
                <a:gd name="T8" fmla="*/ 0 w 1140"/>
                <a:gd name="T9" fmla="*/ 0 h 1005"/>
              </a:gdLst>
              <a:ahLst/>
              <a:cxnLst>
                <a:cxn ang="0">
                  <a:pos x="T0" y="T1"/>
                </a:cxn>
                <a:cxn ang="0">
                  <a:pos x="T2" y="T3"/>
                </a:cxn>
                <a:cxn ang="0">
                  <a:pos x="T4" y="T5"/>
                </a:cxn>
                <a:cxn ang="0">
                  <a:pos x="T6" y="T7"/>
                </a:cxn>
                <a:cxn ang="0">
                  <a:pos x="T8" y="T9"/>
                </a:cxn>
              </a:cxnLst>
              <a:rect l="0" t="0" r="r" b="b"/>
              <a:pathLst>
                <a:path w="1140" h="1005">
                  <a:moveTo>
                    <a:pt x="0" y="0"/>
                  </a:moveTo>
                  <a:lnTo>
                    <a:pt x="0" y="846"/>
                  </a:lnTo>
                  <a:lnTo>
                    <a:pt x="1140" y="1005"/>
                  </a:lnTo>
                  <a:lnTo>
                    <a:pt x="1140" y="0"/>
                  </a:lnTo>
                  <a:lnTo>
                    <a:pt x="0"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sp>
          <p:nvSpPr>
            <p:cNvPr id="84" name="Freeform 83"/>
            <p:cNvSpPr>
              <a:spLocks/>
            </p:cNvSpPr>
            <p:nvPr/>
          </p:nvSpPr>
          <p:spPr bwMode="auto">
            <a:xfrm>
              <a:off x="4590951" y="3122039"/>
              <a:ext cx="275239" cy="248242"/>
            </a:xfrm>
            <a:custGeom>
              <a:avLst/>
              <a:gdLst>
                <a:gd name="T0" fmla="*/ 872 w 872"/>
                <a:gd name="T1" fmla="*/ 0 h 841"/>
                <a:gd name="T2" fmla="*/ 0 w 872"/>
                <a:gd name="T3" fmla="*/ 0 h 841"/>
                <a:gd name="T4" fmla="*/ 0 w 872"/>
                <a:gd name="T5" fmla="*/ 720 h 841"/>
                <a:gd name="T6" fmla="*/ 872 w 872"/>
                <a:gd name="T7" fmla="*/ 841 h 841"/>
                <a:gd name="T8" fmla="*/ 872 w 872"/>
                <a:gd name="T9" fmla="*/ 0 h 841"/>
              </a:gdLst>
              <a:ahLst/>
              <a:cxnLst>
                <a:cxn ang="0">
                  <a:pos x="T0" y="T1"/>
                </a:cxn>
                <a:cxn ang="0">
                  <a:pos x="T2" y="T3"/>
                </a:cxn>
                <a:cxn ang="0">
                  <a:pos x="T4" y="T5"/>
                </a:cxn>
                <a:cxn ang="0">
                  <a:pos x="T6" y="T7"/>
                </a:cxn>
                <a:cxn ang="0">
                  <a:pos x="T8" y="T9"/>
                </a:cxn>
              </a:cxnLst>
              <a:rect l="0" t="0" r="r" b="b"/>
              <a:pathLst>
                <a:path w="872" h="841">
                  <a:moveTo>
                    <a:pt x="872" y="0"/>
                  </a:moveTo>
                  <a:lnTo>
                    <a:pt x="0" y="0"/>
                  </a:lnTo>
                  <a:lnTo>
                    <a:pt x="0" y="720"/>
                  </a:lnTo>
                  <a:lnTo>
                    <a:pt x="872" y="841"/>
                  </a:lnTo>
                  <a:lnTo>
                    <a:pt x="872" y="0"/>
                  </a:lnTo>
                  <a:close/>
                </a:path>
              </a:pathLst>
            </a:custGeom>
            <a:solidFill>
              <a:schemeClr val="bg2"/>
            </a:solidFill>
            <a:ln>
              <a:noFill/>
            </a:ln>
          </p:spPr>
          <p:txBody>
            <a:bodyPr vert="horz" wrap="square" lIns="89619" tIns="44809" rIns="89619" bIns="4480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3859"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mn-lt"/>
                <a:ea typeface="+mn-ea"/>
                <a:cs typeface="+mn-cs"/>
              </a:endParaRPr>
            </a:p>
          </p:txBody>
        </p:sp>
      </p:grpSp>
      <p:sp>
        <p:nvSpPr>
          <p:cNvPr id="85" name="TextBox 77"/>
          <p:cNvSpPr txBox="1"/>
          <p:nvPr/>
        </p:nvSpPr>
        <p:spPr>
          <a:xfrm>
            <a:off x="1127548" y="2548599"/>
            <a:ext cx="510540" cy="193899"/>
          </a:xfrm>
          <a:prstGeom prst="rect">
            <a:avLst/>
          </a:prstGeom>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14099" rtl="0" eaLnBrk="1" fontAlgn="base" latinLnBrk="0" hangingPunct="1">
              <a:lnSpc>
                <a:spcPct val="90000"/>
              </a:lnSpc>
              <a:spcBef>
                <a:spcPct val="0"/>
              </a:spcBef>
              <a:spcAft>
                <a:spcPct val="0"/>
              </a:spcAft>
              <a:buClrTx/>
              <a:buSzPct val="80000"/>
              <a:buFontTx/>
              <a:buNone/>
              <a:tabLst/>
              <a:defRPr/>
            </a:pPr>
            <a:r>
              <a:rPr kumimoji="0" lang="en-US" sz="1400" b="0" i="0" u="none" strike="noStrike" kern="1200" cap="none" spc="-50" normalizeH="0" baseline="0" noProof="0" dirty="0">
                <a:ln>
                  <a:noFill/>
                </a:ln>
                <a:solidFill>
                  <a:srgbClr val="002060"/>
                </a:solidFill>
                <a:effectLst/>
                <a:uLnTx/>
                <a:uFillTx/>
                <a:latin typeface="+mn-lt"/>
                <a:ea typeface="+mn-ea"/>
                <a:cs typeface="+mn-cs"/>
              </a:rPr>
              <a:t>IIS</a:t>
            </a:r>
          </a:p>
        </p:txBody>
      </p:sp>
      <p:cxnSp>
        <p:nvCxnSpPr>
          <p:cNvPr id="25" name="Straight Connector 24"/>
          <p:cNvCxnSpPr/>
          <p:nvPr/>
        </p:nvCxnSpPr>
        <p:spPr>
          <a:xfrm>
            <a:off x="1629628" y="2011031"/>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638088" y="3534056"/>
            <a:ext cx="70779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18422" y="3190655"/>
            <a:ext cx="711275" cy="307777"/>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2060"/>
                </a:solidFill>
                <a:effectLst/>
                <a:uLnTx/>
                <a:uFillTx/>
              </a:rPr>
              <a:t>MySql</a:t>
            </a:r>
            <a:r>
              <a:rPr kumimoji="0" lang="en-US" sz="1400" b="0" i="0" u="none" strike="noStrike" kern="0" cap="none" spc="0" normalizeH="0" baseline="0" noProof="0" dirty="0">
                <a:ln>
                  <a:noFill/>
                </a:ln>
                <a:solidFill>
                  <a:srgbClr val="002060"/>
                </a:solidFill>
                <a:effectLst/>
                <a:uLnTx/>
                <a:uFillTx/>
              </a:rPr>
              <a:t> </a:t>
            </a:r>
          </a:p>
        </p:txBody>
      </p:sp>
      <p:grpSp>
        <p:nvGrpSpPr>
          <p:cNvPr id="34" name="Group 33"/>
          <p:cNvGrpSpPr>
            <a:grpSpLocks noChangeAspect="1"/>
          </p:cNvGrpSpPr>
          <p:nvPr/>
        </p:nvGrpSpPr>
        <p:grpSpPr>
          <a:xfrm>
            <a:off x="6180133" y="1267815"/>
            <a:ext cx="5705479" cy="3151785"/>
            <a:chOff x="4025599" y="575170"/>
            <a:chExt cx="6307439" cy="3484316"/>
          </a:xfrm>
        </p:grpSpPr>
        <p:sp>
          <p:nvSpPr>
            <p:cNvPr id="113" name="Freeform 112"/>
            <p:cNvSpPr>
              <a:spLocks noChangeAspect="1"/>
            </p:cNvSpPr>
            <p:nvPr/>
          </p:nvSpPr>
          <p:spPr bwMode="black">
            <a:xfrm>
              <a:off x="4025599" y="575170"/>
              <a:ext cx="6307439" cy="348431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FFFFFF"/>
            </a:solidFill>
            <a:ln w="38100">
              <a:solidFill>
                <a:schemeClr val="bg2"/>
              </a:solidFill>
            </a:ln>
            <a:extLst/>
          </p:spPr>
          <p:txBody>
            <a:bodyPr vert="horz" wrap="square" lIns="91440" tIns="45720" rIns="91440" bIns="45720"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50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mn-lt"/>
                <a:ea typeface="+mn-ea"/>
                <a:cs typeface="+mn-cs"/>
              </a:endParaRP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4186" y="1495009"/>
              <a:ext cx="723475" cy="723475"/>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609" y="1504504"/>
              <a:ext cx="780290" cy="780290"/>
            </a:xfrm>
            <a:prstGeom prst="rect">
              <a:avLst/>
            </a:prstGeom>
            <a:effectLst>
              <a:outerShdw blurRad="50800" dist="38100" dir="2700000" algn="tl" rotWithShape="0">
                <a:prstClr val="black">
                  <a:alpha val="40000"/>
                </a:prstClr>
              </a:outerShdw>
            </a:effectLst>
          </p:spPr>
        </p:pic>
        <p:pic>
          <p:nvPicPr>
            <p:cNvPr id="1026" name="Picture 2" descr="C:\Users\Nazik\AppData\Local\Temp\SNAGHTML23f07d3.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37609" y="2952331"/>
              <a:ext cx="747209" cy="867449"/>
            </a:xfrm>
            <a:prstGeom prst="rect">
              <a:avLst/>
            </a:prstGeom>
            <a:noFill/>
            <a:effectLst>
              <a:glow rad="38100">
                <a:schemeClr val="accent5">
                  <a:satMod val="175000"/>
                  <a:alpha val="40000"/>
                </a:schemeClr>
              </a:glow>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842802" y="1683028"/>
              <a:ext cx="280591" cy="280591"/>
              <a:chOff x="7973797" y="1856270"/>
              <a:chExt cx="280591" cy="280591"/>
            </a:xfrm>
          </p:grpSpPr>
          <p:sp>
            <p:nvSpPr>
              <p:cNvPr id="105" name="Rectangle 104"/>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06" name="Rectangle 105"/>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pic>
          <p:nvPicPr>
            <p:cNvPr id="107" name="Picture 10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5848" y="3057146"/>
              <a:ext cx="722376" cy="722376"/>
            </a:xfrm>
            <a:prstGeom prst="rect">
              <a:avLst/>
            </a:prstGeom>
          </p:spPr>
        </p:pic>
        <p:grpSp>
          <p:nvGrpSpPr>
            <p:cNvPr id="108" name="Group 107"/>
            <p:cNvGrpSpPr/>
            <p:nvPr/>
          </p:nvGrpSpPr>
          <p:grpSpPr>
            <a:xfrm>
              <a:off x="6858821" y="3245761"/>
              <a:ext cx="280591" cy="280591"/>
              <a:chOff x="7973797" y="1856270"/>
              <a:chExt cx="280591" cy="280591"/>
            </a:xfrm>
          </p:grpSpPr>
          <p:sp>
            <p:nvSpPr>
              <p:cNvPr id="109" name="Rectangle 108"/>
              <p:cNvSpPr/>
              <p:nvPr/>
            </p:nvSpPr>
            <p:spPr>
              <a:xfrm>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sp>
            <p:nvSpPr>
              <p:cNvPr id="110" name="Rectangle 109"/>
              <p:cNvSpPr/>
              <p:nvPr/>
            </p:nvSpPr>
            <p:spPr>
              <a:xfrm rot="5400000">
                <a:off x="8081083" y="1856270"/>
                <a:ext cx="66019" cy="2805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FFFFFF"/>
                  </a:solidFill>
                  <a:effectLst/>
                  <a:uLnTx/>
                  <a:uFillTx/>
                </a:endParaRPr>
              </a:p>
            </p:txBody>
          </p:sp>
        </p:grpSp>
      </p:grpSp>
      <p:pic>
        <p:nvPicPr>
          <p:cNvPr id="1028" name="Picture 4" descr="C:\Users\Nazik\AppData\Local\Temp\SNAGHTML2677fbf.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52" y="3664112"/>
            <a:ext cx="356616" cy="4436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azik\AppData\Local\Temp\SNAGHTML27c09f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812" y="478639"/>
            <a:ext cx="833438" cy="984973"/>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216"/>
          <p:cNvSpPr txBox="1"/>
          <p:nvPr/>
        </p:nvSpPr>
        <p:spPr>
          <a:xfrm>
            <a:off x="899101" y="770753"/>
            <a:ext cx="1619458"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On-premises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Hosting Services</a:t>
            </a:r>
          </a:p>
        </p:txBody>
      </p:sp>
      <p:sp>
        <p:nvSpPr>
          <p:cNvPr id="218" name="Circular Arrow 217"/>
          <p:cNvSpPr>
            <a:spLocks/>
          </p:cNvSpPr>
          <p:nvPr/>
        </p:nvSpPr>
        <p:spPr bwMode="auto">
          <a:xfrm>
            <a:off x="1301404" y="824219"/>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0" name="TextBox 219"/>
          <p:cNvSpPr txBox="1"/>
          <p:nvPr/>
        </p:nvSpPr>
        <p:spPr>
          <a:xfrm>
            <a:off x="4310492" y="1120809"/>
            <a:ext cx="1989882"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IIS/SQL Server Based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 </a:t>
            </a:r>
          </a:p>
        </p:txBody>
      </p:sp>
      <p:sp>
        <p:nvSpPr>
          <p:cNvPr id="46" name="Rectangle 45"/>
          <p:cNvSpPr/>
          <p:nvPr/>
        </p:nvSpPr>
        <p:spPr>
          <a:xfrm>
            <a:off x="1715858" y="4750595"/>
            <a:ext cx="9042732"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Web Apps - </a:t>
            </a:r>
            <a:r>
              <a:rPr kumimoji="0" lang="en-US" sz="1800" b="0" i="0" u="none" strike="noStrike" kern="0" cap="none" spc="0" normalizeH="0" baseline="0" noProof="0" dirty="0">
                <a:ln>
                  <a:noFill/>
                </a:ln>
                <a:solidFill>
                  <a:sysClr val="windowText" lastClr="000000"/>
                </a:solidFill>
                <a:effectLst/>
                <a:uLnTx/>
                <a:uFillTx/>
              </a:rPr>
              <a:t>Take your web apps to the cloud using inexpensive App Service Web Apps</a:t>
            </a:r>
            <a:endParaRPr kumimoji="0" lang="en-US" sz="1800" b="1" i="0" u="none" strike="noStrike" kern="0" cap="none" spc="0" normalizeH="0" baseline="0" noProof="0" dirty="0">
              <a:ln>
                <a:noFill/>
              </a:ln>
              <a:solidFill>
                <a:sysClr val="windowText" lastClr="000000"/>
              </a:solidFill>
              <a:effectLst/>
              <a:uLnTx/>
              <a:uFillTx/>
            </a:endParaRPr>
          </a:p>
        </p:txBody>
      </p:sp>
      <p:sp>
        <p:nvSpPr>
          <p:cNvPr id="47" name="Rectangle 46"/>
          <p:cNvSpPr/>
          <p:nvPr/>
        </p:nvSpPr>
        <p:spPr>
          <a:xfrm>
            <a:off x="9674124" y="2772460"/>
            <a:ext cx="2522372" cy="937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745" b="0" i="0" u="none" strike="noStrike" kern="0" cap="none" spc="0" normalizeH="0" baseline="0" noProof="0" dirty="0">
                <a:ln>
                  <a:noFill/>
                </a:ln>
                <a:gradFill>
                  <a:gsLst>
                    <a:gs pos="0">
                      <a:srgbClr val="0078D7"/>
                    </a:gs>
                    <a:gs pos="100000">
                      <a:srgbClr val="0078D7"/>
                    </a:gs>
                  </a:gsLst>
                  <a:lin ang="5400000" scaled="0"/>
                </a:gradFill>
                <a:effectLst/>
                <a:uLnTx/>
                <a:uFillTx/>
              </a:rPr>
              <a:t>Microsoft Azure</a:t>
            </a:r>
          </a:p>
        </p:txBody>
      </p:sp>
      <p:sp>
        <p:nvSpPr>
          <p:cNvPr id="48" name="Title 2"/>
          <p:cNvSpPr txBox="1">
            <a:spLocks/>
          </p:cNvSpPr>
          <p:nvPr/>
        </p:nvSpPr>
        <p:spPr>
          <a:xfrm>
            <a:off x="2718422" y="5435490"/>
            <a:ext cx="8066963" cy="917575"/>
          </a:xfrm>
          <a:prstGeom prst="rect">
            <a:avLst/>
          </a:prstGeom>
        </p:spPr>
        <p:txBody>
          <a:bodyPr>
            <a:noAutofit/>
          </a:bodyPr>
          <a:lstStyle>
            <a:lvl1pPr algn="l" defTabSz="914180" rtl="0" eaLnBrk="1" latinLnBrk="0" hangingPunct="1">
              <a:lnSpc>
                <a:spcPct val="90000"/>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marL="0" marR="0" lvl="0" indent="0" algn="l" defTabSz="91418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chemeClr val="bg1"/>
                </a:solidFill>
                <a:effectLst/>
                <a:uLnTx/>
                <a:uFillTx/>
                <a:latin typeface="+mj-lt"/>
                <a:ea typeface="+mn-ea"/>
                <a:cs typeface="Segoe UI" pitchFamily="34" charset="0"/>
              </a:rPr>
              <a:t>Key Scenarios to get started with Microsoft Azure</a:t>
            </a:r>
          </a:p>
        </p:txBody>
      </p:sp>
      <p:sp>
        <p:nvSpPr>
          <p:cNvPr id="49" name="Circular Arrow 48"/>
          <p:cNvSpPr>
            <a:spLocks/>
          </p:cNvSpPr>
          <p:nvPr/>
        </p:nvSpPr>
        <p:spPr bwMode="auto">
          <a:xfrm>
            <a:off x="1316499" y="2283594"/>
            <a:ext cx="7187739" cy="3926376"/>
          </a:xfrm>
          <a:prstGeom prst="circularArrow">
            <a:avLst>
              <a:gd name="adj1" fmla="val 1989"/>
              <a:gd name="adj2" fmla="val 416977"/>
              <a:gd name="adj3" fmla="val 20323603"/>
              <a:gd name="adj4" fmla="val 12075025"/>
              <a:gd name="adj5" fmla="val 5833"/>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1" name="TextBox 220"/>
          <p:cNvSpPr txBox="1"/>
          <p:nvPr/>
        </p:nvSpPr>
        <p:spPr>
          <a:xfrm>
            <a:off x="4286950" y="2548561"/>
            <a:ext cx="1885636" cy="523220"/>
          </a:xfrm>
          <a:prstGeom prst="rect">
            <a:avLst/>
          </a:prstGeom>
          <a:noFill/>
        </p:spPr>
        <p:txBody>
          <a:bodyPr wrap="square" rtlCol="0">
            <a:spAutoFit/>
          </a:bodyPr>
          <a:lstStyle/>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Non-IIS Open Source </a:t>
            </a:r>
          </a:p>
          <a:p>
            <a:pPr marL="0" marR="0" lvl="0" indent="0" defTabSz="89638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2060"/>
                </a:solidFill>
                <a:effectLst/>
                <a:uLnTx/>
                <a:uFillTx/>
              </a:rPr>
              <a:t>Web Apps</a:t>
            </a:r>
          </a:p>
        </p:txBody>
      </p:sp>
    </p:spTree>
    <p:extLst>
      <p:ext uri="{BB962C8B-B14F-4D97-AF65-F5344CB8AC3E}">
        <p14:creationId xmlns:p14="http://schemas.microsoft.com/office/powerpoint/2010/main" val="316636361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a:t>
            </a:r>
          </a:p>
        </p:txBody>
      </p:sp>
      <p:sp>
        <p:nvSpPr>
          <p:cNvPr id="5" name="TextBox 4"/>
          <p:cNvSpPr txBox="1"/>
          <p:nvPr/>
        </p:nvSpPr>
        <p:spPr>
          <a:xfrm>
            <a:off x="1613504" y="6207163"/>
            <a:ext cx="7660407" cy="459699"/>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defTabSz="914180"/>
            <a:r>
              <a:rPr lang="en-US" sz="2399" dirty="0">
                <a:solidFill>
                  <a:srgbClr val="505050"/>
                </a:solidFill>
              </a:rPr>
              <a:t>Email: </a:t>
            </a:r>
            <a:r>
              <a:rPr lang="en-US" sz="2399" dirty="0">
                <a:solidFill>
                  <a:srgbClr val="505050"/>
                </a:solidFill>
                <a:hlinkClick r:id="rId3"/>
              </a:rPr>
              <a:t>shchowd@microsoft.com</a:t>
            </a:r>
            <a:r>
              <a:rPr lang="en-US" sz="2399" dirty="0">
                <a:solidFill>
                  <a:srgbClr val="505050"/>
                </a:solidFill>
              </a:rPr>
              <a:t> </a:t>
            </a:r>
            <a:r>
              <a:rPr lang="en-US" sz="2399" dirty="0">
                <a:solidFill>
                  <a:srgbClr val="505050"/>
                </a:solidFill>
                <a:sym typeface="Wingdings" panose="05000000000000000000" pitchFamily="2" charset="2"/>
              </a:rPr>
              <a:t></a:t>
            </a:r>
            <a:r>
              <a:rPr lang="en-US" sz="2399" dirty="0">
                <a:solidFill>
                  <a:srgbClr val="505050"/>
                </a:solidFill>
              </a:rPr>
              <a:t> Twitter: </a:t>
            </a:r>
            <a:r>
              <a:rPr lang="en-US" sz="2399" dirty="0">
                <a:solidFill>
                  <a:srgbClr val="505050"/>
                </a:solidFill>
                <a:hlinkClick r:id="rId4"/>
              </a:rPr>
              <a:t>@shahedC</a:t>
            </a:r>
            <a:r>
              <a:rPr lang="en-US" sz="2399" dirty="0">
                <a:solidFill>
                  <a:srgbClr val="505050"/>
                </a:solidFill>
              </a:rPr>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741" y="1157072"/>
            <a:ext cx="8603343" cy="45438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3737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714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884" y="894"/>
            <a:ext cx="12206708" cy="6690866"/>
            <a:chOff x="-17884" y="894"/>
            <a:chExt cx="12206708" cy="6690866"/>
          </a:xfrm>
        </p:grpSpPr>
        <p:sp>
          <p:nvSpPr>
            <p:cNvPr id="1238" name="Title 3"/>
            <p:cNvSpPr txBox="1">
              <a:spLocks/>
            </p:cNvSpPr>
            <p:nvPr/>
          </p:nvSpPr>
          <p:spPr>
            <a:xfrm>
              <a:off x="142251" y="2796231"/>
              <a:ext cx="3177592" cy="1755155"/>
            </a:xfrm>
            <a:prstGeom prst="rect">
              <a:avLst/>
            </a:prstGeom>
          </p:spPr>
          <p:txBody>
            <a:bodyPr vert="horz" wrap="square" lIns="146266" tIns="91416" rIns="146266" bIns="91416" rtlCol="0" anchor="ctr">
              <a:noAutofit/>
            </a:bodyPr>
            <a:lstStyle>
              <a:lvl1pPr algn="l" defTabSz="914180" rtl="0" eaLnBrk="1" latinLnBrk="0" hangingPunct="1">
                <a:lnSpc>
                  <a:spcPts val="6175"/>
                </a:lnSpc>
                <a:spcBef>
                  <a:spcPct val="0"/>
                </a:spcBef>
                <a:buNone/>
                <a:defRPr lang="en-US" sz="5293" b="0" kern="1200" cap="none" spc="-100" baseline="0">
                  <a:ln w="3175">
                    <a:noFill/>
                  </a:ln>
                  <a:solidFill>
                    <a:schemeClr val="bg1"/>
                  </a:solidFill>
                  <a:effectLst/>
                  <a:latin typeface="+mj-lt"/>
                  <a:ea typeface="+mn-ea"/>
                  <a:cs typeface="Segoe UI" pitchFamily="34" charset="0"/>
                </a:defRPr>
              </a:lvl1pPr>
            </a:lstStyle>
            <a:p>
              <a:pPr>
                <a:lnSpc>
                  <a:spcPct val="100000"/>
                </a:lnSpc>
              </a:pPr>
              <a:r>
                <a:rPr lang="en-US" altLang="ja-JP" sz="4798" dirty="0">
                  <a:latin typeface="Segoe UI Light" panose="020B0502040204020203" pitchFamily="34" charset="0"/>
                  <a:ea typeface="メイリオ" pitchFamily="50" charset="-128"/>
                  <a:cs typeface="Segoe UI Light" panose="020B0502040204020203" pitchFamily="34" charset="0"/>
                </a:rPr>
                <a:t>Azure</a:t>
              </a:r>
              <a:r>
                <a:rPr altLang="ja-JP" sz="4798" dirty="0">
                  <a:latin typeface="Segoe UI Light" panose="020B0502040204020203" pitchFamily="34" charset="0"/>
                  <a:ea typeface="メイリオ" pitchFamily="50" charset="-128"/>
                  <a:cs typeface="Segoe UI Light" panose="020B0502040204020203" pitchFamily="34" charset="0"/>
                </a:rPr>
                <a:t> footprint</a:t>
              </a:r>
              <a:endParaRPr sz="4798" dirty="0">
                <a:latin typeface="Segoe UI Light" panose="020B0502040204020203" pitchFamily="34" charset="0"/>
                <a:ea typeface="メイリオ" pitchFamily="50" charset="-128"/>
                <a:cs typeface="Segoe UI Light" panose="020B0502040204020203" pitchFamily="34" charset="0"/>
              </a:endParaRPr>
            </a:p>
          </p:txBody>
        </p:sp>
        <p:grpSp>
          <p:nvGrpSpPr>
            <p:cNvPr id="1239" name="Group 1238"/>
            <p:cNvGrpSpPr/>
            <p:nvPr/>
          </p:nvGrpSpPr>
          <p:grpSpPr>
            <a:xfrm>
              <a:off x="512553" y="478015"/>
              <a:ext cx="11145834" cy="6213745"/>
              <a:chOff x="395371" y="1139688"/>
              <a:chExt cx="8399866" cy="4651514"/>
            </a:xfrm>
            <a:solidFill>
              <a:srgbClr val="00B0F0"/>
            </a:solidFill>
          </p:grpSpPr>
          <p:sp>
            <p:nvSpPr>
              <p:cNvPr id="1240" name="Oval 9"/>
              <p:cNvSpPr>
                <a:spLocks noChangeAspect="1" noChangeArrowheads="1"/>
              </p:cNvSpPr>
              <p:nvPr/>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1" name="Oval 10"/>
              <p:cNvSpPr>
                <a:spLocks noChangeAspect="1" noChangeArrowheads="1"/>
              </p:cNvSpPr>
              <p:nvPr/>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2" name="Oval 11"/>
              <p:cNvSpPr>
                <a:spLocks noChangeAspect="1" noChangeArrowheads="1"/>
              </p:cNvSpPr>
              <p:nvPr/>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3" name="Oval 12"/>
              <p:cNvSpPr>
                <a:spLocks noChangeAspect="1" noChangeArrowheads="1"/>
              </p:cNvSpPr>
              <p:nvPr/>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4" name="Oval 13"/>
              <p:cNvSpPr>
                <a:spLocks noChangeAspect="1" noChangeArrowheads="1"/>
              </p:cNvSpPr>
              <p:nvPr/>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5" name="Oval 14"/>
              <p:cNvSpPr>
                <a:spLocks noChangeAspect="1" noChangeArrowheads="1"/>
              </p:cNvSpPr>
              <p:nvPr/>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6" name="Oval 15"/>
              <p:cNvSpPr>
                <a:spLocks noChangeAspect="1" noChangeArrowheads="1"/>
              </p:cNvSpPr>
              <p:nvPr/>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7" name="Oval 16"/>
              <p:cNvSpPr>
                <a:spLocks noChangeAspect="1" noChangeArrowheads="1"/>
              </p:cNvSpPr>
              <p:nvPr/>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8" name="Oval 17"/>
              <p:cNvSpPr>
                <a:spLocks noChangeAspect="1" noChangeArrowheads="1"/>
              </p:cNvSpPr>
              <p:nvPr/>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49" name="Oval 18"/>
              <p:cNvSpPr>
                <a:spLocks noChangeAspect="1" noChangeArrowheads="1"/>
              </p:cNvSpPr>
              <p:nvPr/>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0" name="Oval 19"/>
              <p:cNvSpPr>
                <a:spLocks noChangeAspect="1" noChangeArrowheads="1"/>
              </p:cNvSpPr>
              <p:nvPr/>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1" name="Oval 20"/>
              <p:cNvSpPr>
                <a:spLocks noChangeAspect="1" noChangeArrowheads="1"/>
              </p:cNvSpPr>
              <p:nvPr/>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2" name="Oval 21"/>
              <p:cNvSpPr>
                <a:spLocks noChangeAspect="1" noChangeArrowheads="1"/>
              </p:cNvSpPr>
              <p:nvPr/>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3" name="Oval 22"/>
              <p:cNvSpPr>
                <a:spLocks noChangeAspect="1" noChangeArrowheads="1"/>
              </p:cNvSpPr>
              <p:nvPr/>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4" name="Oval 23"/>
              <p:cNvSpPr>
                <a:spLocks noChangeAspect="1" noChangeArrowheads="1"/>
              </p:cNvSpPr>
              <p:nvPr/>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5" name="Oval 24"/>
              <p:cNvSpPr>
                <a:spLocks noChangeAspect="1" noChangeArrowheads="1"/>
              </p:cNvSpPr>
              <p:nvPr/>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6" name="Oval 25"/>
              <p:cNvSpPr>
                <a:spLocks noChangeAspect="1" noChangeArrowheads="1"/>
              </p:cNvSpPr>
              <p:nvPr/>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7" name="Oval 26"/>
              <p:cNvSpPr>
                <a:spLocks noChangeAspect="1" noChangeArrowheads="1"/>
              </p:cNvSpPr>
              <p:nvPr/>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8" name="Oval 27"/>
              <p:cNvSpPr>
                <a:spLocks noChangeAspect="1" noChangeArrowheads="1"/>
              </p:cNvSpPr>
              <p:nvPr/>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59" name="Oval 28"/>
              <p:cNvSpPr>
                <a:spLocks noChangeAspect="1" noChangeArrowheads="1"/>
              </p:cNvSpPr>
              <p:nvPr/>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0" name="Oval 29"/>
              <p:cNvSpPr>
                <a:spLocks noChangeAspect="1" noChangeArrowheads="1"/>
              </p:cNvSpPr>
              <p:nvPr/>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1" name="Oval 30"/>
              <p:cNvSpPr>
                <a:spLocks noChangeAspect="1" noChangeArrowheads="1"/>
              </p:cNvSpPr>
              <p:nvPr/>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2" name="Oval 31"/>
              <p:cNvSpPr>
                <a:spLocks noChangeAspect="1" noChangeArrowheads="1"/>
              </p:cNvSpPr>
              <p:nvPr/>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3" name="Oval 32"/>
              <p:cNvSpPr>
                <a:spLocks noChangeAspect="1" noChangeArrowheads="1"/>
              </p:cNvSpPr>
              <p:nvPr/>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4" name="Oval 33"/>
              <p:cNvSpPr>
                <a:spLocks noChangeAspect="1" noChangeArrowheads="1"/>
              </p:cNvSpPr>
              <p:nvPr/>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5" name="Oval 34"/>
              <p:cNvSpPr>
                <a:spLocks noChangeAspect="1" noChangeArrowheads="1"/>
              </p:cNvSpPr>
              <p:nvPr/>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6" name="Oval 35"/>
              <p:cNvSpPr>
                <a:spLocks noChangeAspect="1" noChangeArrowheads="1"/>
              </p:cNvSpPr>
              <p:nvPr/>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7" name="Oval 36"/>
              <p:cNvSpPr>
                <a:spLocks noChangeAspect="1" noChangeArrowheads="1"/>
              </p:cNvSpPr>
              <p:nvPr/>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8" name="Oval 37"/>
              <p:cNvSpPr>
                <a:spLocks noChangeAspect="1" noChangeArrowheads="1"/>
              </p:cNvSpPr>
              <p:nvPr/>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69" name="Oval 38"/>
              <p:cNvSpPr>
                <a:spLocks noChangeAspect="1" noChangeArrowheads="1"/>
              </p:cNvSpPr>
              <p:nvPr/>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0" name="Oval 39"/>
              <p:cNvSpPr>
                <a:spLocks noChangeAspect="1" noChangeArrowheads="1"/>
              </p:cNvSpPr>
              <p:nvPr/>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1" name="Oval 40"/>
              <p:cNvSpPr>
                <a:spLocks noChangeAspect="1" noChangeArrowheads="1"/>
              </p:cNvSpPr>
              <p:nvPr/>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2" name="Oval 41"/>
              <p:cNvSpPr>
                <a:spLocks noChangeAspect="1" noChangeArrowheads="1"/>
              </p:cNvSpPr>
              <p:nvPr/>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3" name="Oval 42"/>
              <p:cNvSpPr>
                <a:spLocks noChangeAspect="1" noChangeArrowheads="1"/>
              </p:cNvSpPr>
              <p:nvPr/>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4" name="Oval 43"/>
              <p:cNvSpPr>
                <a:spLocks noChangeAspect="1" noChangeArrowheads="1"/>
              </p:cNvSpPr>
              <p:nvPr/>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5" name="Oval 44"/>
              <p:cNvSpPr>
                <a:spLocks noChangeAspect="1" noChangeArrowheads="1"/>
              </p:cNvSpPr>
              <p:nvPr/>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6" name="Oval 45"/>
              <p:cNvSpPr>
                <a:spLocks noChangeAspect="1" noChangeArrowheads="1"/>
              </p:cNvSpPr>
              <p:nvPr/>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7" name="Oval 46"/>
              <p:cNvSpPr>
                <a:spLocks noChangeAspect="1" noChangeArrowheads="1"/>
              </p:cNvSpPr>
              <p:nvPr/>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8" name="Oval 47"/>
              <p:cNvSpPr>
                <a:spLocks noChangeAspect="1" noChangeArrowheads="1"/>
              </p:cNvSpPr>
              <p:nvPr/>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79" name="Oval 48"/>
              <p:cNvSpPr>
                <a:spLocks noChangeAspect="1" noChangeArrowheads="1"/>
              </p:cNvSpPr>
              <p:nvPr/>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0" name="Oval 49"/>
              <p:cNvSpPr>
                <a:spLocks noChangeAspect="1" noChangeArrowheads="1"/>
              </p:cNvSpPr>
              <p:nvPr/>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1" name="Oval 50"/>
              <p:cNvSpPr>
                <a:spLocks noChangeAspect="1" noChangeArrowheads="1"/>
              </p:cNvSpPr>
              <p:nvPr/>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2" name="Oval 51"/>
              <p:cNvSpPr>
                <a:spLocks noChangeAspect="1" noChangeArrowheads="1"/>
              </p:cNvSpPr>
              <p:nvPr/>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3" name="Oval 52"/>
              <p:cNvSpPr>
                <a:spLocks noChangeAspect="1" noChangeArrowheads="1"/>
              </p:cNvSpPr>
              <p:nvPr/>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4" name="Oval 53"/>
              <p:cNvSpPr>
                <a:spLocks noChangeAspect="1" noChangeArrowheads="1"/>
              </p:cNvSpPr>
              <p:nvPr/>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5" name="Oval 54"/>
              <p:cNvSpPr>
                <a:spLocks noChangeAspect="1" noChangeArrowheads="1"/>
              </p:cNvSpPr>
              <p:nvPr/>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6" name="Oval 55"/>
              <p:cNvSpPr>
                <a:spLocks noChangeAspect="1" noChangeArrowheads="1"/>
              </p:cNvSpPr>
              <p:nvPr/>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7" name="Oval 56"/>
              <p:cNvSpPr>
                <a:spLocks noChangeAspect="1" noChangeArrowheads="1"/>
              </p:cNvSpPr>
              <p:nvPr/>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8" name="Oval 57"/>
              <p:cNvSpPr>
                <a:spLocks noChangeAspect="1" noChangeArrowheads="1"/>
              </p:cNvSpPr>
              <p:nvPr/>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89" name="Oval 58"/>
              <p:cNvSpPr>
                <a:spLocks noChangeAspect="1" noChangeArrowheads="1"/>
              </p:cNvSpPr>
              <p:nvPr/>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0" name="Oval 59"/>
              <p:cNvSpPr>
                <a:spLocks noChangeAspect="1" noChangeArrowheads="1"/>
              </p:cNvSpPr>
              <p:nvPr/>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1" name="Oval 60"/>
              <p:cNvSpPr>
                <a:spLocks noChangeAspect="1" noChangeArrowheads="1"/>
              </p:cNvSpPr>
              <p:nvPr/>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2" name="Oval 61"/>
              <p:cNvSpPr>
                <a:spLocks noChangeAspect="1" noChangeArrowheads="1"/>
              </p:cNvSpPr>
              <p:nvPr/>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3" name="Oval 62"/>
              <p:cNvSpPr>
                <a:spLocks noChangeAspect="1" noChangeArrowheads="1"/>
              </p:cNvSpPr>
              <p:nvPr/>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4" name="Oval 63"/>
              <p:cNvSpPr>
                <a:spLocks noChangeAspect="1" noChangeArrowheads="1"/>
              </p:cNvSpPr>
              <p:nvPr/>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5" name="Oval 64"/>
              <p:cNvSpPr>
                <a:spLocks noChangeAspect="1" noChangeArrowheads="1"/>
              </p:cNvSpPr>
              <p:nvPr/>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6" name="Oval 65"/>
              <p:cNvSpPr>
                <a:spLocks noChangeAspect="1" noChangeArrowheads="1"/>
              </p:cNvSpPr>
              <p:nvPr/>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7" name="Oval 66"/>
              <p:cNvSpPr>
                <a:spLocks noChangeAspect="1" noChangeArrowheads="1"/>
              </p:cNvSpPr>
              <p:nvPr/>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8" name="Oval 67"/>
              <p:cNvSpPr>
                <a:spLocks noChangeAspect="1" noChangeArrowheads="1"/>
              </p:cNvSpPr>
              <p:nvPr/>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299" name="Oval 68"/>
              <p:cNvSpPr>
                <a:spLocks noChangeAspect="1" noChangeArrowheads="1"/>
              </p:cNvSpPr>
              <p:nvPr/>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0" name="Oval 69"/>
              <p:cNvSpPr>
                <a:spLocks noChangeAspect="1" noChangeArrowheads="1"/>
              </p:cNvSpPr>
              <p:nvPr/>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1" name="Oval 70"/>
              <p:cNvSpPr>
                <a:spLocks noChangeAspect="1" noChangeArrowheads="1"/>
              </p:cNvSpPr>
              <p:nvPr/>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2" name="Oval 71"/>
              <p:cNvSpPr>
                <a:spLocks noChangeAspect="1" noChangeArrowheads="1"/>
              </p:cNvSpPr>
              <p:nvPr/>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3" name="Oval 72"/>
              <p:cNvSpPr>
                <a:spLocks noChangeAspect="1" noChangeArrowheads="1"/>
              </p:cNvSpPr>
              <p:nvPr/>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4" name="Oval 73"/>
              <p:cNvSpPr>
                <a:spLocks noChangeAspect="1" noChangeArrowheads="1"/>
              </p:cNvSpPr>
              <p:nvPr/>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5" name="Oval 74"/>
              <p:cNvSpPr>
                <a:spLocks noChangeAspect="1" noChangeArrowheads="1"/>
              </p:cNvSpPr>
              <p:nvPr/>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6" name="Oval 75"/>
              <p:cNvSpPr>
                <a:spLocks noChangeAspect="1" noChangeArrowheads="1"/>
              </p:cNvSpPr>
              <p:nvPr/>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7" name="Oval 76"/>
              <p:cNvSpPr>
                <a:spLocks noChangeAspect="1" noChangeArrowheads="1"/>
              </p:cNvSpPr>
              <p:nvPr/>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8" name="Oval 77"/>
              <p:cNvSpPr>
                <a:spLocks noChangeAspect="1" noChangeArrowheads="1"/>
              </p:cNvSpPr>
              <p:nvPr/>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09" name="Oval 78"/>
              <p:cNvSpPr>
                <a:spLocks noChangeAspect="1" noChangeArrowheads="1"/>
              </p:cNvSpPr>
              <p:nvPr/>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0" name="Oval 79"/>
              <p:cNvSpPr>
                <a:spLocks noChangeAspect="1" noChangeArrowheads="1"/>
              </p:cNvSpPr>
              <p:nvPr/>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1" name="Oval 80"/>
              <p:cNvSpPr>
                <a:spLocks noChangeAspect="1" noChangeArrowheads="1"/>
              </p:cNvSpPr>
              <p:nvPr/>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2" name="Oval 81"/>
              <p:cNvSpPr>
                <a:spLocks noChangeAspect="1" noChangeArrowheads="1"/>
              </p:cNvSpPr>
              <p:nvPr/>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3" name="Oval 82"/>
              <p:cNvSpPr>
                <a:spLocks noChangeAspect="1" noChangeArrowheads="1"/>
              </p:cNvSpPr>
              <p:nvPr/>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4" name="Oval 83"/>
              <p:cNvSpPr>
                <a:spLocks noChangeAspect="1" noChangeArrowheads="1"/>
              </p:cNvSpPr>
              <p:nvPr/>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5" name="Oval 84"/>
              <p:cNvSpPr>
                <a:spLocks noChangeAspect="1" noChangeArrowheads="1"/>
              </p:cNvSpPr>
              <p:nvPr/>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6" name="Oval 85"/>
              <p:cNvSpPr>
                <a:spLocks noChangeAspect="1" noChangeArrowheads="1"/>
              </p:cNvSpPr>
              <p:nvPr/>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7" name="Oval 86"/>
              <p:cNvSpPr>
                <a:spLocks noChangeAspect="1" noChangeArrowheads="1"/>
              </p:cNvSpPr>
              <p:nvPr/>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8" name="Oval 87"/>
              <p:cNvSpPr>
                <a:spLocks noChangeAspect="1" noChangeArrowheads="1"/>
              </p:cNvSpPr>
              <p:nvPr/>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19" name="Oval 88"/>
              <p:cNvSpPr>
                <a:spLocks noChangeAspect="1" noChangeArrowheads="1"/>
              </p:cNvSpPr>
              <p:nvPr/>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0" name="Oval 89"/>
              <p:cNvSpPr>
                <a:spLocks noChangeAspect="1" noChangeArrowheads="1"/>
              </p:cNvSpPr>
              <p:nvPr/>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1" name="Oval 90"/>
              <p:cNvSpPr>
                <a:spLocks noChangeAspect="1" noChangeArrowheads="1"/>
              </p:cNvSpPr>
              <p:nvPr/>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2" name="Oval 91"/>
              <p:cNvSpPr>
                <a:spLocks noChangeAspect="1" noChangeArrowheads="1"/>
              </p:cNvSpPr>
              <p:nvPr/>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3" name="Oval 92"/>
              <p:cNvSpPr>
                <a:spLocks noChangeAspect="1" noChangeArrowheads="1"/>
              </p:cNvSpPr>
              <p:nvPr/>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4" name="Oval 93"/>
              <p:cNvSpPr>
                <a:spLocks noChangeAspect="1" noChangeArrowheads="1"/>
              </p:cNvSpPr>
              <p:nvPr/>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5" name="Oval 94"/>
              <p:cNvSpPr>
                <a:spLocks noChangeAspect="1" noChangeArrowheads="1"/>
              </p:cNvSpPr>
              <p:nvPr/>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6" name="Oval 95"/>
              <p:cNvSpPr>
                <a:spLocks noChangeAspect="1" noChangeArrowheads="1"/>
              </p:cNvSpPr>
              <p:nvPr/>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7" name="Oval 96"/>
              <p:cNvSpPr>
                <a:spLocks noChangeAspect="1" noChangeArrowheads="1"/>
              </p:cNvSpPr>
              <p:nvPr/>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8" name="Oval 97"/>
              <p:cNvSpPr>
                <a:spLocks noChangeAspect="1" noChangeArrowheads="1"/>
              </p:cNvSpPr>
              <p:nvPr/>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29" name="Oval 98"/>
              <p:cNvSpPr>
                <a:spLocks noChangeAspect="1" noChangeArrowheads="1"/>
              </p:cNvSpPr>
              <p:nvPr/>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0" name="Oval 99"/>
              <p:cNvSpPr>
                <a:spLocks noChangeAspect="1" noChangeArrowheads="1"/>
              </p:cNvSpPr>
              <p:nvPr/>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1" name="Oval 100"/>
              <p:cNvSpPr>
                <a:spLocks noChangeAspect="1" noChangeArrowheads="1"/>
              </p:cNvSpPr>
              <p:nvPr/>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2" name="Oval 101"/>
              <p:cNvSpPr>
                <a:spLocks noChangeAspect="1" noChangeArrowheads="1"/>
              </p:cNvSpPr>
              <p:nvPr/>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3" name="Oval 102"/>
              <p:cNvSpPr>
                <a:spLocks noChangeAspect="1" noChangeArrowheads="1"/>
              </p:cNvSpPr>
              <p:nvPr/>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4" name="Oval 103"/>
              <p:cNvSpPr>
                <a:spLocks noChangeAspect="1" noChangeArrowheads="1"/>
              </p:cNvSpPr>
              <p:nvPr/>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5" name="Oval 104"/>
              <p:cNvSpPr>
                <a:spLocks noChangeAspect="1" noChangeArrowheads="1"/>
              </p:cNvSpPr>
              <p:nvPr/>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6" name="Oval 105"/>
              <p:cNvSpPr>
                <a:spLocks noChangeAspect="1" noChangeArrowheads="1"/>
              </p:cNvSpPr>
              <p:nvPr/>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7" name="Oval 106"/>
              <p:cNvSpPr>
                <a:spLocks noChangeAspect="1" noChangeArrowheads="1"/>
              </p:cNvSpPr>
              <p:nvPr/>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8" name="Oval 107"/>
              <p:cNvSpPr>
                <a:spLocks noChangeAspect="1" noChangeArrowheads="1"/>
              </p:cNvSpPr>
              <p:nvPr/>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39" name="Oval 108"/>
              <p:cNvSpPr>
                <a:spLocks noChangeAspect="1" noChangeArrowheads="1"/>
              </p:cNvSpPr>
              <p:nvPr/>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0" name="Oval 109"/>
              <p:cNvSpPr>
                <a:spLocks noChangeAspect="1" noChangeArrowheads="1"/>
              </p:cNvSpPr>
              <p:nvPr/>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1" name="Oval 110"/>
              <p:cNvSpPr>
                <a:spLocks noChangeAspect="1" noChangeArrowheads="1"/>
              </p:cNvSpPr>
              <p:nvPr/>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2" name="Oval 111"/>
              <p:cNvSpPr>
                <a:spLocks noChangeAspect="1" noChangeArrowheads="1"/>
              </p:cNvSpPr>
              <p:nvPr/>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3" name="Oval 112"/>
              <p:cNvSpPr>
                <a:spLocks noChangeAspect="1" noChangeArrowheads="1"/>
              </p:cNvSpPr>
              <p:nvPr/>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4" name="Oval 113"/>
              <p:cNvSpPr>
                <a:spLocks noChangeAspect="1" noChangeArrowheads="1"/>
              </p:cNvSpPr>
              <p:nvPr/>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5" name="Oval 114"/>
              <p:cNvSpPr>
                <a:spLocks noChangeAspect="1" noChangeArrowheads="1"/>
              </p:cNvSpPr>
              <p:nvPr/>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6" name="Oval 115"/>
              <p:cNvSpPr>
                <a:spLocks noChangeAspect="1" noChangeArrowheads="1"/>
              </p:cNvSpPr>
              <p:nvPr/>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7" name="Oval 116"/>
              <p:cNvSpPr>
                <a:spLocks noChangeAspect="1" noChangeArrowheads="1"/>
              </p:cNvSpPr>
              <p:nvPr/>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8" name="Oval 117"/>
              <p:cNvSpPr>
                <a:spLocks noChangeAspect="1" noChangeArrowheads="1"/>
              </p:cNvSpPr>
              <p:nvPr/>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49" name="Oval 118"/>
              <p:cNvSpPr>
                <a:spLocks noChangeAspect="1" noChangeArrowheads="1"/>
              </p:cNvSpPr>
              <p:nvPr/>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0" name="Oval 119"/>
              <p:cNvSpPr>
                <a:spLocks noChangeAspect="1" noChangeArrowheads="1"/>
              </p:cNvSpPr>
              <p:nvPr/>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1" name="Oval 120"/>
              <p:cNvSpPr>
                <a:spLocks noChangeAspect="1" noChangeArrowheads="1"/>
              </p:cNvSpPr>
              <p:nvPr/>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2" name="Oval 121"/>
              <p:cNvSpPr>
                <a:spLocks noChangeAspect="1" noChangeArrowheads="1"/>
              </p:cNvSpPr>
              <p:nvPr/>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3" name="Oval 122"/>
              <p:cNvSpPr>
                <a:spLocks noChangeAspect="1" noChangeArrowheads="1"/>
              </p:cNvSpPr>
              <p:nvPr/>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4" name="Oval 123"/>
              <p:cNvSpPr>
                <a:spLocks noChangeAspect="1" noChangeArrowheads="1"/>
              </p:cNvSpPr>
              <p:nvPr/>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5" name="Oval 124"/>
              <p:cNvSpPr>
                <a:spLocks noChangeAspect="1" noChangeArrowheads="1"/>
              </p:cNvSpPr>
              <p:nvPr/>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6" name="Oval 125"/>
              <p:cNvSpPr>
                <a:spLocks noChangeAspect="1" noChangeArrowheads="1"/>
              </p:cNvSpPr>
              <p:nvPr/>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7" name="Oval 126"/>
              <p:cNvSpPr>
                <a:spLocks noChangeAspect="1" noChangeArrowheads="1"/>
              </p:cNvSpPr>
              <p:nvPr/>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8" name="Oval 127"/>
              <p:cNvSpPr>
                <a:spLocks noChangeAspect="1" noChangeArrowheads="1"/>
              </p:cNvSpPr>
              <p:nvPr/>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59" name="Oval 128"/>
              <p:cNvSpPr>
                <a:spLocks noChangeAspect="1" noChangeArrowheads="1"/>
              </p:cNvSpPr>
              <p:nvPr/>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0" name="Oval 129"/>
              <p:cNvSpPr>
                <a:spLocks noChangeAspect="1" noChangeArrowheads="1"/>
              </p:cNvSpPr>
              <p:nvPr/>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1" name="Oval 130"/>
              <p:cNvSpPr>
                <a:spLocks noChangeAspect="1" noChangeArrowheads="1"/>
              </p:cNvSpPr>
              <p:nvPr/>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2" name="Oval 131"/>
              <p:cNvSpPr>
                <a:spLocks noChangeAspect="1" noChangeArrowheads="1"/>
              </p:cNvSpPr>
              <p:nvPr/>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3" name="Oval 132"/>
              <p:cNvSpPr>
                <a:spLocks noChangeAspect="1" noChangeArrowheads="1"/>
              </p:cNvSpPr>
              <p:nvPr/>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4" name="Oval 133"/>
              <p:cNvSpPr>
                <a:spLocks noChangeAspect="1" noChangeArrowheads="1"/>
              </p:cNvSpPr>
              <p:nvPr/>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5" name="Oval 134"/>
              <p:cNvSpPr>
                <a:spLocks noChangeAspect="1" noChangeArrowheads="1"/>
              </p:cNvSpPr>
              <p:nvPr/>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6" name="Oval 135"/>
              <p:cNvSpPr>
                <a:spLocks noChangeAspect="1" noChangeArrowheads="1"/>
              </p:cNvSpPr>
              <p:nvPr/>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7" name="Oval 136"/>
              <p:cNvSpPr>
                <a:spLocks noChangeAspect="1" noChangeArrowheads="1"/>
              </p:cNvSpPr>
              <p:nvPr/>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8" name="Oval 137"/>
              <p:cNvSpPr>
                <a:spLocks noChangeAspect="1" noChangeArrowheads="1"/>
              </p:cNvSpPr>
              <p:nvPr/>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69" name="Oval 138"/>
              <p:cNvSpPr>
                <a:spLocks noChangeAspect="1" noChangeArrowheads="1"/>
              </p:cNvSpPr>
              <p:nvPr/>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0" name="Oval 139"/>
              <p:cNvSpPr>
                <a:spLocks noChangeAspect="1" noChangeArrowheads="1"/>
              </p:cNvSpPr>
              <p:nvPr/>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1" name="Oval 140"/>
              <p:cNvSpPr>
                <a:spLocks noChangeAspect="1" noChangeArrowheads="1"/>
              </p:cNvSpPr>
              <p:nvPr/>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2" name="Oval 141"/>
              <p:cNvSpPr>
                <a:spLocks noChangeAspect="1" noChangeArrowheads="1"/>
              </p:cNvSpPr>
              <p:nvPr/>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3" name="Oval 142"/>
              <p:cNvSpPr>
                <a:spLocks noChangeAspect="1" noChangeArrowheads="1"/>
              </p:cNvSpPr>
              <p:nvPr/>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4" name="Oval 143"/>
              <p:cNvSpPr>
                <a:spLocks noChangeAspect="1" noChangeArrowheads="1"/>
              </p:cNvSpPr>
              <p:nvPr/>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5" name="Oval 144"/>
              <p:cNvSpPr>
                <a:spLocks noChangeAspect="1" noChangeArrowheads="1"/>
              </p:cNvSpPr>
              <p:nvPr/>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6" name="Oval 145"/>
              <p:cNvSpPr>
                <a:spLocks noChangeAspect="1" noChangeArrowheads="1"/>
              </p:cNvSpPr>
              <p:nvPr/>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7" name="Oval 146"/>
              <p:cNvSpPr>
                <a:spLocks noChangeAspect="1" noChangeArrowheads="1"/>
              </p:cNvSpPr>
              <p:nvPr/>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8" name="Oval 147"/>
              <p:cNvSpPr>
                <a:spLocks noChangeAspect="1" noChangeArrowheads="1"/>
              </p:cNvSpPr>
              <p:nvPr/>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79" name="Oval 148"/>
              <p:cNvSpPr>
                <a:spLocks noChangeAspect="1" noChangeArrowheads="1"/>
              </p:cNvSpPr>
              <p:nvPr/>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0" name="Oval 149"/>
              <p:cNvSpPr>
                <a:spLocks noChangeAspect="1" noChangeArrowheads="1"/>
              </p:cNvSpPr>
              <p:nvPr/>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1" name="Oval 150"/>
              <p:cNvSpPr>
                <a:spLocks noChangeAspect="1" noChangeArrowheads="1"/>
              </p:cNvSpPr>
              <p:nvPr/>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2" name="Oval 151"/>
              <p:cNvSpPr>
                <a:spLocks noChangeAspect="1" noChangeArrowheads="1"/>
              </p:cNvSpPr>
              <p:nvPr/>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3" name="Oval 152"/>
              <p:cNvSpPr>
                <a:spLocks noChangeAspect="1" noChangeArrowheads="1"/>
              </p:cNvSpPr>
              <p:nvPr/>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4" name="Oval 153"/>
              <p:cNvSpPr>
                <a:spLocks noChangeAspect="1" noChangeArrowheads="1"/>
              </p:cNvSpPr>
              <p:nvPr/>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5" name="Oval 154"/>
              <p:cNvSpPr>
                <a:spLocks noChangeAspect="1" noChangeArrowheads="1"/>
              </p:cNvSpPr>
              <p:nvPr/>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6" name="Oval 155"/>
              <p:cNvSpPr>
                <a:spLocks noChangeAspect="1" noChangeArrowheads="1"/>
              </p:cNvSpPr>
              <p:nvPr/>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7" name="Oval 156"/>
              <p:cNvSpPr>
                <a:spLocks noChangeAspect="1" noChangeArrowheads="1"/>
              </p:cNvSpPr>
              <p:nvPr/>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8" name="Oval 157"/>
              <p:cNvSpPr>
                <a:spLocks noChangeAspect="1" noChangeArrowheads="1"/>
              </p:cNvSpPr>
              <p:nvPr/>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89" name="Oval 158"/>
              <p:cNvSpPr>
                <a:spLocks noChangeAspect="1" noChangeArrowheads="1"/>
              </p:cNvSpPr>
              <p:nvPr/>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0" name="Oval 159"/>
              <p:cNvSpPr>
                <a:spLocks noChangeAspect="1" noChangeArrowheads="1"/>
              </p:cNvSpPr>
              <p:nvPr/>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1" name="Oval 160"/>
              <p:cNvSpPr>
                <a:spLocks noChangeAspect="1" noChangeArrowheads="1"/>
              </p:cNvSpPr>
              <p:nvPr/>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2" name="Oval 161"/>
              <p:cNvSpPr>
                <a:spLocks noChangeAspect="1" noChangeArrowheads="1"/>
              </p:cNvSpPr>
              <p:nvPr/>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3" name="Oval 162"/>
              <p:cNvSpPr>
                <a:spLocks noChangeAspect="1" noChangeArrowheads="1"/>
              </p:cNvSpPr>
              <p:nvPr/>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4" name="Oval 163"/>
              <p:cNvSpPr>
                <a:spLocks noChangeAspect="1" noChangeArrowheads="1"/>
              </p:cNvSpPr>
              <p:nvPr/>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5" name="Oval 164"/>
              <p:cNvSpPr>
                <a:spLocks noChangeAspect="1" noChangeArrowheads="1"/>
              </p:cNvSpPr>
              <p:nvPr/>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6" name="Oval 165"/>
              <p:cNvSpPr>
                <a:spLocks noChangeAspect="1" noChangeArrowheads="1"/>
              </p:cNvSpPr>
              <p:nvPr/>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7" name="Oval 166"/>
              <p:cNvSpPr>
                <a:spLocks noChangeAspect="1" noChangeArrowheads="1"/>
              </p:cNvSpPr>
              <p:nvPr/>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8" name="Oval 167"/>
              <p:cNvSpPr>
                <a:spLocks noChangeAspect="1" noChangeArrowheads="1"/>
              </p:cNvSpPr>
              <p:nvPr/>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399" name="Oval 168"/>
              <p:cNvSpPr>
                <a:spLocks noChangeAspect="1" noChangeArrowheads="1"/>
              </p:cNvSpPr>
              <p:nvPr/>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0" name="Oval 169"/>
              <p:cNvSpPr>
                <a:spLocks noChangeAspect="1" noChangeArrowheads="1"/>
              </p:cNvSpPr>
              <p:nvPr/>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1" name="Oval 170"/>
              <p:cNvSpPr>
                <a:spLocks noChangeAspect="1" noChangeArrowheads="1"/>
              </p:cNvSpPr>
              <p:nvPr/>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2" name="Oval 171"/>
              <p:cNvSpPr>
                <a:spLocks noChangeAspect="1" noChangeArrowheads="1"/>
              </p:cNvSpPr>
              <p:nvPr/>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3" name="Oval 172"/>
              <p:cNvSpPr>
                <a:spLocks noChangeAspect="1" noChangeArrowheads="1"/>
              </p:cNvSpPr>
              <p:nvPr/>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4" name="Oval 173"/>
              <p:cNvSpPr>
                <a:spLocks noChangeAspect="1" noChangeArrowheads="1"/>
              </p:cNvSpPr>
              <p:nvPr/>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5" name="Oval 174"/>
              <p:cNvSpPr>
                <a:spLocks noChangeAspect="1" noChangeArrowheads="1"/>
              </p:cNvSpPr>
              <p:nvPr/>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6" name="Oval 175"/>
              <p:cNvSpPr>
                <a:spLocks noChangeAspect="1" noChangeArrowheads="1"/>
              </p:cNvSpPr>
              <p:nvPr/>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7" name="Oval 176"/>
              <p:cNvSpPr>
                <a:spLocks noChangeAspect="1" noChangeArrowheads="1"/>
              </p:cNvSpPr>
              <p:nvPr/>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8" name="Oval 177"/>
              <p:cNvSpPr>
                <a:spLocks noChangeAspect="1" noChangeArrowheads="1"/>
              </p:cNvSpPr>
              <p:nvPr/>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09" name="Oval 178"/>
              <p:cNvSpPr>
                <a:spLocks noChangeAspect="1" noChangeArrowheads="1"/>
              </p:cNvSpPr>
              <p:nvPr/>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0" name="Oval 179"/>
              <p:cNvSpPr>
                <a:spLocks noChangeAspect="1" noChangeArrowheads="1"/>
              </p:cNvSpPr>
              <p:nvPr/>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1" name="Oval 180"/>
              <p:cNvSpPr>
                <a:spLocks noChangeAspect="1" noChangeArrowheads="1"/>
              </p:cNvSpPr>
              <p:nvPr/>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2" name="Oval 181"/>
              <p:cNvSpPr>
                <a:spLocks noChangeAspect="1" noChangeArrowheads="1"/>
              </p:cNvSpPr>
              <p:nvPr/>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3" name="Oval 182"/>
              <p:cNvSpPr>
                <a:spLocks noChangeAspect="1" noChangeArrowheads="1"/>
              </p:cNvSpPr>
              <p:nvPr/>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4" name="Oval 183"/>
              <p:cNvSpPr>
                <a:spLocks noChangeAspect="1" noChangeArrowheads="1"/>
              </p:cNvSpPr>
              <p:nvPr/>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5" name="Oval 184"/>
              <p:cNvSpPr>
                <a:spLocks noChangeAspect="1" noChangeArrowheads="1"/>
              </p:cNvSpPr>
              <p:nvPr/>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6" name="Oval 185"/>
              <p:cNvSpPr>
                <a:spLocks noChangeAspect="1" noChangeArrowheads="1"/>
              </p:cNvSpPr>
              <p:nvPr/>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7" name="Oval 186"/>
              <p:cNvSpPr>
                <a:spLocks noChangeAspect="1" noChangeArrowheads="1"/>
              </p:cNvSpPr>
              <p:nvPr/>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8" name="Oval 187"/>
              <p:cNvSpPr>
                <a:spLocks noChangeAspect="1" noChangeArrowheads="1"/>
              </p:cNvSpPr>
              <p:nvPr/>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19" name="Oval 188"/>
              <p:cNvSpPr>
                <a:spLocks noChangeAspect="1" noChangeArrowheads="1"/>
              </p:cNvSpPr>
              <p:nvPr/>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0" name="Oval 189"/>
              <p:cNvSpPr>
                <a:spLocks noChangeAspect="1" noChangeArrowheads="1"/>
              </p:cNvSpPr>
              <p:nvPr/>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1" name="Oval 190"/>
              <p:cNvSpPr>
                <a:spLocks noChangeAspect="1" noChangeArrowheads="1"/>
              </p:cNvSpPr>
              <p:nvPr/>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2" name="Oval 191"/>
              <p:cNvSpPr>
                <a:spLocks noChangeAspect="1" noChangeArrowheads="1"/>
              </p:cNvSpPr>
              <p:nvPr/>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3" name="Oval 192"/>
              <p:cNvSpPr>
                <a:spLocks noChangeAspect="1" noChangeArrowheads="1"/>
              </p:cNvSpPr>
              <p:nvPr/>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4" name="Oval 193"/>
              <p:cNvSpPr>
                <a:spLocks noChangeAspect="1" noChangeArrowheads="1"/>
              </p:cNvSpPr>
              <p:nvPr/>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5" name="Oval 194"/>
              <p:cNvSpPr>
                <a:spLocks noChangeAspect="1" noChangeArrowheads="1"/>
              </p:cNvSpPr>
              <p:nvPr/>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6" name="Oval 195"/>
              <p:cNvSpPr>
                <a:spLocks noChangeAspect="1" noChangeArrowheads="1"/>
              </p:cNvSpPr>
              <p:nvPr/>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7" name="Oval 196"/>
              <p:cNvSpPr>
                <a:spLocks noChangeAspect="1" noChangeArrowheads="1"/>
              </p:cNvSpPr>
              <p:nvPr/>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8" name="Oval 197"/>
              <p:cNvSpPr>
                <a:spLocks noChangeAspect="1" noChangeArrowheads="1"/>
              </p:cNvSpPr>
              <p:nvPr/>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29" name="Oval 198"/>
              <p:cNvSpPr>
                <a:spLocks noChangeAspect="1" noChangeArrowheads="1"/>
              </p:cNvSpPr>
              <p:nvPr/>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0" name="Oval 199"/>
              <p:cNvSpPr>
                <a:spLocks noChangeAspect="1" noChangeArrowheads="1"/>
              </p:cNvSpPr>
              <p:nvPr/>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1" name="Oval 200"/>
              <p:cNvSpPr>
                <a:spLocks noChangeAspect="1" noChangeArrowheads="1"/>
              </p:cNvSpPr>
              <p:nvPr/>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2" name="Oval 201"/>
              <p:cNvSpPr>
                <a:spLocks noChangeAspect="1" noChangeArrowheads="1"/>
              </p:cNvSpPr>
              <p:nvPr/>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3" name="Oval 202"/>
              <p:cNvSpPr>
                <a:spLocks noChangeAspect="1" noChangeArrowheads="1"/>
              </p:cNvSpPr>
              <p:nvPr/>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4" name="Oval 203"/>
              <p:cNvSpPr>
                <a:spLocks noChangeAspect="1" noChangeArrowheads="1"/>
              </p:cNvSpPr>
              <p:nvPr/>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5" name="Oval 204"/>
              <p:cNvSpPr>
                <a:spLocks noChangeAspect="1" noChangeArrowheads="1"/>
              </p:cNvSpPr>
              <p:nvPr/>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6" name="Oval 205"/>
              <p:cNvSpPr>
                <a:spLocks noChangeAspect="1" noChangeArrowheads="1"/>
              </p:cNvSpPr>
              <p:nvPr/>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7" name="Oval 206"/>
              <p:cNvSpPr>
                <a:spLocks noChangeAspect="1" noChangeArrowheads="1"/>
              </p:cNvSpPr>
              <p:nvPr/>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8" name="Oval 207"/>
              <p:cNvSpPr>
                <a:spLocks noChangeAspect="1" noChangeArrowheads="1"/>
              </p:cNvSpPr>
              <p:nvPr/>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39" name="Oval 208"/>
              <p:cNvSpPr>
                <a:spLocks noChangeAspect="1" noChangeArrowheads="1"/>
              </p:cNvSpPr>
              <p:nvPr/>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0" name="Oval 209"/>
              <p:cNvSpPr>
                <a:spLocks noChangeAspect="1" noChangeArrowheads="1"/>
              </p:cNvSpPr>
              <p:nvPr/>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1" name="Oval 210"/>
              <p:cNvSpPr>
                <a:spLocks noChangeAspect="1" noChangeArrowheads="1"/>
              </p:cNvSpPr>
              <p:nvPr/>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2" name="Oval 211"/>
              <p:cNvSpPr>
                <a:spLocks noChangeAspect="1" noChangeArrowheads="1"/>
              </p:cNvSpPr>
              <p:nvPr/>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3" name="Oval 212"/>
              <p:cNvSpPr>
                <a:spLocks noChangeAspect="1" noChangeArrowheads="1"/>
              </p:cNvSpPr>
              <p:nvPr/>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4" name="Oval 213"/>
              <p:cNvSpPr>
                <a:spLocks noChangeAspect="1" noChangeArrowheads="1"/>
              </p:cNvSpPr>
              <p:nvPr/>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5" name="Oval 214"/>
              <p:cNvSpPr>
                <a:spLocks noChangeAspect="1" noChangeArrowheads="1"/>
              </p:cNvSpPr>
              <p:nvPr/>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6" name="Oval 215"/>
              <p:cNvSpPr>
                <a:spLocks noChangeAspect="1" noChangeArrowheads="1"/>
              </p:cNvSpPr>
              <p:nvPr/>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7" name="Oval 216"/>
              <p:cNvSpPr>
                <a:spLocks noChangeAspect="1" noChangeArrowheads="1"/>
              </p:cNvSpPr>
              <p:nvPr/>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8" name="Oval 217"/>
              <p:cNvSpPr>
                <a:spLocks noChangeAspect="1" noChangeArrowheads="1"/>
              </p:cNvSpPr>
              <p:nvPr/>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49" name="Oval 218"/>
              <p:cNvSpPr>
                <a:spLocks noChangeAspect="1" noChangeArrowheads="1"/>
              </p:cNvSpPr>
              <p:nvPr/>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0" name="Oval 219"/>
              <p:cNvSpPr>
                <a:spLocks noChangeAspect="1" noChangeArrowheads="1"/>
              </p:cNvSpPr>
              <p:nvPr/>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1" name="Oval 220"/>
              <p:cNvSpPr>
                <a:spLocks noChangeAspect="1" noChangeArrowheads="1"/>
              </p:cNvSpPr>
              <p:nvPr/>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2" name="Oval 221"/>
              <p:cNvSpPr>
                <a:spLocks noChangeAspect="1" noChangeArrowheads="1"/>
              </p:cNvSpPr>
              <p:nvPr/>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3" name="Oval 222"/>
              <p:cNvSpPr>
                <a:spLocks noChangeAspect="1" noChangeArrowheads="1"/>
              </p:cNvSpPr>
              <p:nvPr/>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4" name="Oval 223"/>
              <p:cNvSpPr>
                <a:spLocks noChangeAspect="1" noChangeArrowheads="1"/>
              </p:cNvSpPr>
              <p:nvPr/>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5" name="Oval 224"/>
              <p:cNvSpPr>
                <a:spLocks noChangeAspect="1" noChangeArrowheads="1"/>
              </p:cNvSpPr>
              <p:nvPr/>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6" name="Oval 225"/>
              <p:cNvSpPr>
                <a:spLocks noChangeAspect="1" noChangeArrowheads="1"/>
              </p:cNvSpPr>
              <p:nvPr/>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7" name="Oval 226"/>
              <p:cNvSpPr>
                <a:spLocks noChangeAspect="1" noChangeArrowheads="1"/>
              </p:cNvSpPr>
              <p:nvPr/>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8" name="Oval 227"/>
              <p:cNvSpPr>
                <a:spLocks noChangeAspect="1" noChangeArrowheads="1"/>
              </p:cNvSpPr>
              <p:nvPr/>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59" name="Oval 228"/>
              <p:cNvSpPr>
                <a:spLocks noChangeAspect="1" noChangeArrowheads="1"/>
              </p:cNvSpPr>
              <p:nvPr/>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0" name="Oval 229"/>
              <p:cNvSpPr>
                <a:spLocks noChangeAspect="1" noChangeArrowheads="1"/>
              </p:cNvSpPr>
              <p:nvPr/>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1" name="Oval 230"/>
              <p:cNvSpPr>
                <a:spLocks noChangeAspect="1" noChangeArrowheads="1"/>
              </p:cNvSpPr>
              <p:nvPr/>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2" name="Oval 231"/>
              <p:cNvSpPr>
                <a:spLocks noChangeAspect="1" noChangeArrowheads="1"/>
              </p:cNvSpPr>
              <p:nvPr/>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3" name="Oval 232"/>
              <p:cNvSpPr>
                <a:spLocks noChangeAspect="1" noChangeArrowheads="1"/>
              </p:cNvSpPr>
              <p:nvPr/>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4" name="Oval 233"/>
              <p:cNvSpPr>
                <a:spLocks noChangeAspect="1" noChangeArrowheads="1"/>
              </p:cNvSpPr>
              <p:nvPr/>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5" name="Oval 234"/>
              <p:cNvSpPr>
                <a:spLocks noChangeAspect="1" noChangeArrowheads="1"/>
              </p:cNvSpPr>
              <p:nvPr/>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6" name="Oval 235"/>
              <p:cNvSpPr>
                <a:spLocks noChangeAspect="1" noChangeArrowheads="1"/>
              </p:cNvSpPr>
              <p:nvPr/>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7" name="Oval 236"/>
              <p:cNvSpPr>
                <a:spLocks noChangeAspect="1" noChangeArrowheads="1"/>
              </p:cNvSpPr>
              <p:nvPr/>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8" name="Oval 237"/>
              <p:cNvSpPr>
                <a:spLocks noChangeAspect="1" noChangeArrowheads="1"/>
              </p:cNvSpPr>
              <p:nvPr/>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69" name="Oval 238"/>
              <p:cNvSpPr>
                <a:spLocks noChangeAspect="1" noChangeArrowheads="1"/>
              </p:cNvSpPr>
              <p:nvPr/>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0" name="Oval 239"/>
              <p:cNvSpPr>
                <a:spLocks noChangeAspect="1" noChangeArrowheads="1"/>
              </p:cNvSpPr>
              <p:nvPr/>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1" name="Oval 240"/>
              <p:cNvSpPr>
                <a:spLocks noChangeAspect="1" noChangeArrowheads="1"/>
              </p:cNvSpPr>
              <p:nvPr/>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2" name="Oval 241"/>
              <p:cNvSpPr>
                <a:spLocks noChangeAspect="1" noChangeArrowheads="1"/>
              </p:cNvSpPr>
              <p:nvPr/>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3" name="Oval 242"/>
              <p:cNvSpPr>
                <a:spLocks noChangeAspect="1" noChangeArrowheads="1"/>
              </p:cNvSpPr>
              <p:nvPr/>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4" name="Oval 243"/>
              <p:cNvSpPr>
                <a:spLocks noChangeAspect="1" noChangeArrowheads="1"/>
              </p:cNvSpPr>
              <p:nvPr/>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5" name="Oval 244"/>
              <p:cNvSpPr>
                <a:spLocks noChangeAspect="1" noChangeArrowheads="1"/>
              </p:cNvSpPr>
              <p:nvPr/>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6" name="Oval 245"/>
              <p:cNvSpPr>
                <a:spLocks noChangeAspect="1" noChangeArrowheads="1"/>
              </p:cNvSpPr>
              <p:nvPr/>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7" name="Oval 246"/>
              <p:cNvSpPr>
                <a:spLocks noChangeAspect="1" noChangeArrowheads="1"/>
              </p:cNvSpPr>
              <p:nvPr/>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8" name="Oval 247"/>
              <p:cNvSpPr>
                <a:spLocks noChangeAspect="1" noChangeArrowheads="1"/>
              </p:cNvSpPr>
              <p:nvPr/>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79" name="Oval 248"/>
              <p:cNvSpPr>
                <a:spLocks noChangeAspect="1" noChangeArrowheads="1"/>
              </p:cNvSpPr>
              <p:nvPr/>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0" name="Oval 249"/>
              <p:cNvSpPr>
                <a:spLocks noChangeAspect="1" noChangeArrowheads="1"/>
              </p:cNvSpPr>
              <p:nvPr/>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1" name="Oval 250"/>
              <p:cNvSpPr>
                <a:spLocks noChangeAspect="1" noChangeArrowheads="1"/>
              </p:cNvSpPr>
              <p:nvPr/>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2" name="Oval 251"/>
              <p:cNvSpPr>
                <a:spLocks noChangeAspect="1" noChangeArrowheads="1"/>
              </p:cNvSpPr>
              <p:nvPr/>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3" name="Oval 252"/>
              <p:cNvSpPr>
                <a:spLocks noChangeAspect="1" noChangeArrowheads="1"/>
              </p:cNvSpPr>
              <p:nvPr/>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4" name="Oval 253"/>
              <p:cNvSpPr>
                <a:spLocks noChangeAspect="1" noChangeArrowheads="1"/>
              </p:cNvSpPr>
              <p:nvPr/>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5" name="Oval 254"/>
              <p:cNvSpPr>
                <a:spLocks noChangeAspect="1" noChangeArrowheads="1"/>
              </p:cNvSpPr>
              <p:nvPr/>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6" name="Oval 255"/>
              <p:cNvSpPr>
                <a:spLocks noChangeAspect="1" noChangeArrowheads="1"/>
              </p:cNvSpPr>
              <p:nvPr/>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7" name="Oval 256"/>
              <p:cNvSpPr>
                <a:spLocks noChangeAspect="1" noChangeArrowheads="1"/>
              </p:cNvSpPr>
              <p:nvPr/>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8" name="Oval 257"/>
              <p:cNvSpPr>
                <a:spLocks noChangeAspect="1" noChangeArrowheads="1"/>
              </p:cNvSpPr>
              <p:nvPr/>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89" name="Oval 258"/>
              <p:cNvSpPr>
                <a:spLocks noChangeAspect="1" noChangeArrowheads="1"/>
              </p:cNvSpPr>
              <p:nvPr/>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0" name="Oval 259"/>
              <p:cNvSpPr>
                <a:spLocks noChangeAspect="1" noChangeArrowheads="1"/>
              </p:cNvSpPr>
              <p:nvPr/>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1" name="Oval 260"/>
              <p:cNvSpPr>
                <a:spLocks noChangeAspect="1" noChangeArrowheads="1"/>
              </p:cNvSpPr>
              <p:nvPr/>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2" name="Oval 261"/>
              <p:cNvSpPr>
                <a:spLocks noChangeAspect="1" noChangeArrowheads="1"/>
              </p:cNvSpPr>
              <p:nvPr/>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3" name="Oval 262"/>
              <p:cNvSpPr>
                <a:spLocks noChangeAspect="1" noChangeArrowheads="1"/>
              </p:cNvSpPr>
              <p:nvPr/>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4" name="Oval 263"/>
              <p:cNvSpPr>
                <a:spLocks noChangeAspect="1" noChangeArrowheads="1"/>
              </p:cNvSpPr>
              <p:nvPr/>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5" name="Oval 264"/>
              <p:cNvSpPr>
                <a:spLocks noChangeAspect="1" noChangeArrowheads="1"/>
              </p:cNvSpPr>
              <p:nvPr/>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6" name="Oval 265"/>
              <p:cNvSpPr>
                <a:spLocks noChangeAspect="1" noChangeArrowheads="1"/>
              </p:cNvSpPr>
              <p:nvPr/>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7" name="Oval 266"/>
              <p:cNvSpPr>
                <a:spLocks noChangeAspect="1" noChangeArrowheads="1"/>
              </p:cNvSpPr>
              <p:nvPr/>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8" name="Oval 267"/>
              <p:cNvSpPr>
                <a:spLocks noChangeAspect="1" noChangeArrowheads="1"/>
              </p:cNvSpPr>
              <p:nvPr/>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499" name="Oval 268"/>
              <p:cNvSpPr>
                <a:spLocks noChangeAspect="1" noChangeArrowheads="1"/>
              </p:cNvSpPr>
              <p:nvPr/>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0" name="Oval 269"/>
              <p:cNvSpPr>
                <a:spLocks noChangeAspect="1" noChangeArrowheads="1"/>
              </p:cNvSpPr>
              <p:nvPr/>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1" name="Oval 270"/>
              <p:cNvSpPr>
                <a:spLocks noChangeAspect="1" noChangeArrowheads="1"/>
              </p:cNvSpPr>
              <p:nvPr/>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2" name="Oval 271"/>
              <p:cNvSpPr>
                <a:spLocks noChangeAspect="1" noChangeArrowheads="1"/>
              </p:cNvSpPr>
              <p:nvPr/>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3" name="Oval 272"/>
              <p:cNvSpPr>
                <a:spLocks noChangeAspect="1" noChangeArrowheads="1"/>
              </p:cNvSpPr>
              <p:nvPr/>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4" name="Oval 273"/>
              <p:cNvSpPr>
                <a:spLocks noChangeAspect="1" noChangeArrowheads="1"/>
              </p:cNvSpPr>
              <p:nvPr/>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5" name="Oval 274"/>
              <p:cNvSpPr>
                <a:spLocks noChangeAspect="1" noChangeArrowheads="1"/>
              </p:cNvSpPr>
              <p:nvPr/>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6" name="Oval 275"/>
              <p:cNvSpPr>
                <a:spLocks noChangeAspect="1" noChangeArrowheads="1"/>
              </p:cNvSpPr>
              <p:nvPr/>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7" name="Oval 276"/>
              <p:cNvSpPr>
                <a:spLocks noChangeAspect="1" noChangeArrowheads="1"/>
              </p:cNvSpPr>
              <p:nvPr/>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8" name="Oval 277"/>
              <p:cNvSpPr>
                <a:spLocks noChangeAspect="1" noChangeArrowheads="1"/>
              </p:cNvSpPr>
              <p:nvPr/>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09" name="Oval 278"/>
              <p:cNvSpPr>
                <a:spLocks noChangeAspect="1" noChangeArrowheads="1"/>
              </p:cNvSpPr>
              <p:nvPr/>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0" name="Oval 279"/>
              <p:cNvSpPr>
                <a:spLocks noChangeAspect="1" noChangeArrowheads="1"/>
              </p:cNvSpPr>
              <p:nvPr/>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1" name="Oval 280"/>
              <p:cNvSpPr>
                <a:spLocks noChangeAspect="1" noChangeArrowheads="1"/>
              </p:cNvSpPr>
              <p:nvPr/>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2" name="Oval 281"/>
              <p:cNvSpPr>
                <a:spLocks noChangeAspect="1" noChangeArrowheads="1"/>
              </p:cNvSpPr>
              <p:nvPr/>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3" name="Oval 282"/>
              <p:cNvSpPr>
                <a:spLocks noChangeAspect="1" noChangeArrowheads="1"/>
              </p:cNvSpPr>
              <p:nvPr/>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4" name="Oval 283"/>
              <p:cNvSpPr>
                <a:spLocks noChangeAspect="1" noChangeArrowheads="1"/>
              </p:cNvSpPr>
              <p:nvPr/>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5" name="Oval 284"/>
              <p:cNvSpPr>
                <a:spLocks noChangeAspect="1" noChangeArrowheads="1"/>
              </p:cNvSpPr>
              <p:nvPr/>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6" name="Oval 285"/>
              <p:cNvSpPr>
                <a:spLocks noChangeAspect="1" noChangeArrowheads="1"/>
              </p:cNvSpPr>
              <p:nvPr/>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7" name="Oval 286"/>
              <p:cNvSpPr>
                <a:spLocks noChangeAspect="1" noChangeArrowheads="1"/>
              </p:cNvSpPr>
              <p:nvPr/>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8" name="Oval 287"/>
              <p:cNvSpPr>
                <a:spLocks noChangeAspect="1" noChangeArrowheads="1"/>
              </p:cNvSpPr>
              <p:nvPr/>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19" name="Oval 288"/>
              <p:cNvSpPr>
                <a:spLocks noChangeAspect="1" noChangeArrowheads="1"/>
              </p:cNvSpPr>
              <p:nvPr/>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0" name="Oval 289"/>
              <p:cNvSpPr>
                <a:spLocks noChangeAspect="1" noChangeArrowheads="1"/>
              </p:cNvSpPr>
              <p:nvPr/>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1" name="Oval 290"/>
              <p:cNvSpPr>
                <a:spLocks noChangeAspect="1" noChangeArrowheads="1"/>
              </p:cNvSpPr>
              <p:nvPr/>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2" name="Oval 291"/>
              <p:cNvSpPr>
                <a:spLocks noChangeAspect="1" noChangeArrowheads="1"/>
              </p:cNvSpPr>
              <p:nvPr/>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3" name="Oval 292"/>
              <p:cNvSpPr>
                <a:spLocks noChangeAspect="1" noChangeArrowheads="1"/>
              </p:cNvSpPr>
              <p:nvPr/>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4" name="Oval 293"/>
              <p:cNvSpPr>
                <a:spLocks noChangeAspect="1" noChangeArrowheads="1"/>
              </p:cNvSpPr>
              <p:nvPr/>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5" name="Oval 294"/>
              <p:cNvSpPr>
                <a:spLocks noChangeAspect="1" noChangeArrowheads="1"/>
              </p:cNvSpPr>
              <p:nvPr/>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6" name="Oval 295"/>
              <p:cNvSpPr>
                <a:spLocks noChangeAspect="1" noChangeArrowheads="1"/>
              </p:cNvSpPr>
              <p:nvPr/>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7" name="Oval 296"/>
              <p:cNvSpPr>
                <a:spLocks noChangeAspect="1" noChangeArrowheads="1"/>
              </p:cNvSpPr>
              <p:nvPr/>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8" name="Oval 297"/>
              <p:cNvSpPr>
                <a:spLocks noChangeAspect="1" noChangeArrowheads="1"/>
              </p:cNvSpPr>
              <p:nvPr/>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29" name="Oval 298"/>
              <p:cNvSpPr>
                <a:spLocks noChangeAspect="1" noChangeArrowheads="1"/>
              </p:cNvSpPr>
              <p:nvPr/>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0" name="Oval 299"/>
              <p:cNvSpPr>
                <a:spLocks noChangeAspect="1" noChangeArrowheads="1"/>
              </p:cNvSpPr>
              <p:nvPr/>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1" name="Oval 300"/>
              <p:cNvSpPr>
                <a:spLocks noChangeAspect="1" noChangeArrowheads="1"/>
              </p:cNvSpPr>
              <p:nvPr/>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2" name="Oval 301"/>
              <p:cNvSpPr>
                <a:spLocks noChangeAspect="1" noChangeArrowheads="1"/>
              </p:cNvSpPr>
              <p:nvPr/>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3" name="Oval 302"/>
              <p:cNvSpPr>
                <a:spLocks noChangeAspect="1" noChangeArrowheads="1"/>
              </p:cNvSpPr>
              <p:nvPr/>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4" name="Oval 303"/>
              <p:cNvSpPr>
                <a:spLocks noChangeAspect="1" noChangeArrowheads="1"/>
              </p:cNvSpPr>
              <p:nvPr/>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5" name="Oval 304"/>
              <p:cNvSpPr>
                <a:spLocks noChangeAspect="1" noChangeArrowheads="1"/>
              </p:cNvSpPr>
              <p:nvPr/>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6" name="Oval 305"/>
              <p:cNvSpPr>
                <a:spLocks noChangeAspect="1" noChangeArrowheads="1"/>
              </p:cNvSpPr>
              <p:nvPr/>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7" name="Oval 306"/>
              <p:cNvSpPr>
                <a:spLocks noChangeAspect="1" noChangeArrowheads="1"/>
              </p:cNvSpPr>
              <p:nvPr/>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8" name="Oval 307"/>
              <p:cNvSpPr>
                <a:spLocks noChangeAspect="1" noChangeArrowheads="1"/>
              </p:cNvSpPr>
              <p:nvPr/>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39" name="Oval 308"/>
              <p:cNvSpPr>
                <a:spLocks noChangeAspect="1" noChangeArrowheads="1"/>
              </p:cNvSpPr>
              <p:nvPr/>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0" name="Oval 309"/>
              <p:cNvSpPr>
                <a:spLocks noChangeAspect="1" noChangeArrowheads="1"/>
              </p:cNvSpPr>
              <p:nvPr/>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1" name="Oval 310"/>
              <p:cNvSpPr>
                <a:spLocks noChangeAspect="1" noChangeArrowheads="1"/>
              </p:cNvSpPr>
              <p:nvPr/>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2" name="Oval 311"/>
              <p:cNvSpPr>
                <a:spLocks noChangeAspect="1" noChangeArrowheads="1"/>
              </p:cNvSpPr>
              <p:nvPr/>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3" name="Oval 312"/>
              <p:cNvSpPr>
                <a:spLocks noChangeAspect="1" noChangeArrowheads="1"/>
              </p:cNvSpPr>
              <p:nvPr/>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4" name="Oval 313"/>
              <p:cNvSpPr>
                <a:spLocks noChangeAspect="1" noChangeArrowheads="1"/>
              </p:cNvSpPr>
              <p:nvPr/>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5" name="Oval 314"/>
              <p:cNvSpPr>
                <a:spLocks noChangeAspect="1" noChangeArrowheads="1"/>
              </p:cNvSpPr>
              <p:nvPr/>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6" name="Oval 315"/>
              <p:cNvSpPr>
                <a:spLocks noChangeAspect="1" noChangeArrowheads="1"/>
              </p:cNvSpPr>
              <p:nvPr/>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7" name="Oval 316"/>
              <p:cNvSpPr>
                <a:spLocks noChangeAspect="1" noChangeArrowheads="1"/>
              </p:cNvSpPr>
              <p:nvPr/>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8" name="Oval 317"/>
              <p:cNvSpPr>
                <a:spLocks noChangeAspect="1" noChangeArrowheads="1"/>
              </p:cNvSpPr>
              <p:nvPr/>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49" name="Oval 318"/>
              <p:cNvSpPr>
                <a:spLocks noChangeAspect="1" noChangeArrowheads="1"/>
              </p:cNvSpPr>
              <p:nvPr/>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0" name="Oval 319"/>
              <p:cNvSpPr>
                <a:spLocks noChangeAspect="1" noChangeArrowheads="1"/>
              </p:cNvSpPr>
              <p:nvPr/>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1" name="Oval 320"/>
              <p:cNvSpPr>
                <a:spLocks noChangeAspect="1" noChangeArrowheads="1"/>
              </p:cNvSpPr>
              <p:nvPr/>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2" name="Oval 321"/>
              <p:cNvSpPr>
                <a:spLocks noChangeAspect="1" noChangeArrowheads="1"/>
              </p:cNvSpPr>
              <p:nvPr/>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3" name="Oval 322"/>
              <p:cNvSpPr>
                <a:spLocks noChangeAspect="1" noChangeArrowheads="1"/>
              </p:cNvSpPr>
              <p:nvPr/>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4" name="Oval 323"/>
              <p:cNvSpPr>
                <a:spLocks noChangeAspect="1" noChangeArrowheads="1"/>
              </p:cNvSpPr>
              <p:nvPr/>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5" name="Oval 324"/>
              <p:cNvSpPr>
                <a:spLocks noChangeAspect="1" noChangeArrowheads="1"/>
              </p:cNvSpPr>
              <p:nvPr/>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6" name="Oval 325"/>
              <p:cNvSpPr>
                <a:spLocks noChangeAspect="1" noChangeArrowheads="1"/>
              </p:cNvSpPr>
              <p:nvPr/>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7" name="Oval 326"/>
              <p:cNvSpPr>
                <a:spLocks noChangeAspect="1" noChangeArrowheads="1"/>
              </p:cNvSpPr>
              <p:nvPr/>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8" name="Oval 327"/>
              <p:cNvSpPr>
                <a:spLocks noChangeAspect="1" noChangeArrowheads="1"/>
              </p:cNvSpPr>
              <p:nvPr/>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59" name="Oval 328"/>
              <p:cNvSpPr>
                <a:spLocks noChangeAspect="1" noChangeArrowheads="1"/>
              </p:cNvSpPr>
              <p:nvPr/>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0" name="Oval 329"/>
              <p:cNvSpPr>
                <a:spLocks noChangeAspect="1" noChangeArrowheads="1"/>
              </p:cNvSpPr>
              <p:nvPr/>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1" name="Oval 330"/>
              <p:cNvSpPr>
                <a:spLocks noChangeAspect="1" noChangeArrowheads="1"/>
              </p:cNvSpPr>
              <p:nvPr/>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2" name="Oval 331"/>
              <p:cNvSpPr>
                <a:spLocks noChangeAspect="1" noChangeArrowheads="1"/>
              </p:cNvSpPr>
              <p:nvPr/>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3" name="Oval 332"/>
              <p:cNvSpPr>
                <a:spLocks noChangeAspect="1" noChangeArrowheads="1"/>
              </p:cNvSpPr>
              <p:nvPr/>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4" name="Oval 333"/>
              <p:cNvSpPr>
                <a:spLocks noChangeAspect="1" noChangeArrowheads="1"/>
              </p:cNvSpPr>
              <p:nvPr/>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5" name="Oval 334"/>
              <p:cNvSpPr>
                <a:spLocks noChangeAspect="1" noChangeArrowheads="1"/>
              </p:cNvSpPr>
              <p:nvPr/>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6" name="Oval 335"/>
              <p:cNvSpPr>
                <a:spLocks noChangeAspect="1" noChangeArrowheads="1"/>
              </p:cNvSpPr>
              <p:nvPr/>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7" name="Oval 336"/>
              <p:cNvSpPr>
                <a:spLocks noChangeAspect="1" noChangeArrowheads="1"/>
              </p:cNvSpPr>
              <p:nvPr/>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8" name="Oval 337"/>
              <p:cNvSpPr>
                <a:spLocks noChangeAspect="1" noChangeArrowheads="1"/>
              </p:cNvSpPr>
              <p:nvPr/>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69" name="Oval 338"/>
              <p:cNvSpPr>
                <a:spLocks noChangeAspect="1" noChangeArrowheads="1"/>
              </p:cNvSpPr>
              <p:nvPr/>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0" name="Oval 339"/>
              <p:cNvSpPr>
                <a:spLocks noChangeAspect="1" noChangeArrowheads="1"/>
              </p:cNvSpPr>
              <p:nvPr/>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1" name="Oval 340"/>
              <p:cNvSpPr>
                <a:spLocks noChangeAspect="1" noChangeArrowheads="1"/>
              </p:cNvSpPr>
              <p:nvPr/>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2" name="Oval 341"/>
              <p:cNvSpPr>
                <a:spLocks noChangeAspect="1" noChangeArrowheads="1"/>
              </p:cNvSpPr>
              <p:nvPr/>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3" name="Oval 342"/>
              <p:cNvSpPr>
                <a:spLocks noChangeAspect="1" noChangeArrowheads="1"/>
              </p:cNvSpPr>
              <p:nvPr/>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4" name="Oval 343"/>
              <p:cNvSpPr>
                <a:spLocks noChangeAspect="1" noChangeArrowheads="1"/>
              </p:cNvSpPr>
              <p:nvPr/>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5" name="Oval 344"/>
              <p:cNvSpPr>
                <a:spLocks noChangeAspect="1" noChangeArrowheads="1"/>
              </p:cNvSpPr>
              <p:nvPr/>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6" name="Oval 345"/>
              <p:cNvSpPr>
                <a:spLocks noChangeAspect="1" noChangeArrowheads="1"/>
              </p:cNvSpPr>
              <p:nvPr/>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7" name="Oval 346"/>
              <p:cNvSpPr>
                <a:spLocks noChangeAspect="1" noChangeArrowheads="1"/>
              </p:cNvSpPr>
              <p:nvPr/>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8" name="Oval 347"/>
              <p:cNvSpPr>
                <a:spLocks noChangeAspect="1" noChangeArrowheads="1"/>
              </p:cNvSpPr>
              <p:nvPr/>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79" name="Oval 348"/>
              <p:cNvSpPr>
                <a:spLocks noChangeAspect="1" noChangeArrowheads="1"/>
              </p:cNvSpPr>
              <p:nvPr/>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0" name="Oval 349"/>
              <p:cNvSpPr>
                <a:spLocks noChangeAspect="1" noChangeArrowheads="1"/>
              </p:cNvSpPr>
              <p:nvPr/>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1" name="Oval 350"/>
              <p:cNvSpPr>
                <a:spLocks noChangeAspect="1" noChangeArrowheads="1"/>
              </p:cNvSpPr>
              <p:nvPr/>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2" name="Oval 351"/>
              <p:cNvSpPr>
                <a:spLocks noChangeAspect="1" noChangeArrowheads="1"/>
              </p:cNvSpPr>
              <p:nvPr/>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3" name="Oval 352"/>
              <p:cNvSpPr>
                <a:spLocks noChangeAspect="1" noChangeArrowheads="1"/>
              </p:cNvSpPr>
              <p:nvPr/>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4" name="Oval 353"/>
              <p:cNvSpPr>
                <a:spLocks noChangeAspect="1" noChangeArrowheads="1"/>
              </p:cNvSpPr>
              <p:nvPr/>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5" name="Oval 354"/>
              <p:cNvSpPr>
                <a:spLocks noChangeAspect="1" noChangeArrowheads="1"/>
              </p:cNvSpPr>
              <p:nvPr/>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6" name="Oval 355"/>
              <p:cNvSpPr>
                <a:spLocks noChangeAspect="1" noChangeArrowheads="1"/>
              </p:cNvSpPr>
              <p:nvPr/>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7" name="Oval 356"/>
              <p:cNvSpPr>
                <a:spLocks noChangeAspect="1" noChangeArrowheads="1"/>
              </p:cNvSpPr>
              <p:nvPr/>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8" name="Oval 357"/>
              <p:cNvSpPr>
                <a:spLocks noChangeAspect="1" noChangeArrowheads="1"/>
              </p:cNvSpPr>
              <p:nvPr/>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89" name="Oval 358"/>
              <p:cNvSpPr>
                <a:spLocks noChangeAspect="1" noChangeArrowheads="1"/>
              </p:cNvSpPr>
              <p:nvPr/>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0" name="Oval 359"/>
              <p:cNvSpPr>
                <a:spLocks noChangeAspect="1" noChangeArrowheads="1"/>
              </p:cNvSpPr>
              <p:nvPr/>
            </p:nvSpPr>
            <p:spPr bwMode="auto">
              <a:xfrm>
                <a:off x="4663908" y="2074514"/>
                <a:ext cx="85943" cy="85943"/>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591" name="Oval 360"/>
              <p:cNvSpPr>
                <a:spLocks noChangeAspect="1" noChangeArrowheads="1"/>
              </p:cNvSpPr>
              <p:nvPr/>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2" name="Oval 361"/>
              <p:cNvSpPr>
                <a:spLocks noChangeAspect="1" noChangeArrowheads="1"/>
              </p:cNvSpPr>
              <p:nvPr/>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3" name="Oval 362"/>
              <p:cNvSpPr>
                <a:spLocks noChangeAspect="1" noChangeArrowheads="1"/>
              </p:cNvSpPr>
              <p:nvPr/>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4" name="Oval 363"/>
              <p:cNvSpPr>
                <a:spLocks noChangeAspect="1" noChangeArrowheads="1"/>
              </p:cNvSpPr>
              <p:nvPr/>
            </p:nvSpPr>
            <p:spPr bwMode="auto">
              <a:xfrm>
                <a:off x="5226311" y="2074514"/>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595" name="Oval 364"/>
              <p:cNvSpPr>
                <a:spLocks noChangeAspect="1" noChangeArrowheads="1"/>
              </p:cNvSpPr>
              <p:nvPr/>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6" name="Oval 365"/>
              <p:cNvSpPr>
                <a:spLocks noChangeAspect="1" noChangeArrowheads="1"/>
              </p:cNvSpPr>
              <p:nvPr/>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7" name="Oval 366"/>
              <p:cNvSpPr>
                <a:spLocks noChangeAspect="1" noChangeArrowheads="1"/>
              </p:cNvSpPr>
              <p:nvPr/>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8" name="Oval 367"/>
              <p:cNvSpPr>
                <a:spLocks noChangeAspect="1" noChangeArrowheads="1"/>
              </p:cNvSpPr>
              <p:nvPr/>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599" name="Oval 368"/>
              <p:cNvSpPr>
                <a:spLocks noChangeAspect="1" noChangeArrowheads="1"/>
              </p:cNvSpPr>
              <p:nvPr/>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0" name="Oval 369"/>
              <p:cNvSpPr>
                <a:spLocks noChangeAspect="1" noChangeArrowheads="1"/>
              </p:cNvSpPr>
              <p:nvPr/>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1" name="Oval 370"/>
              <p:cNvSpPr>
                <a:spLocks noChangeAspect="1" noChangeArrowheads="1"/>
              </p:cNvSpPr>
              <p:nvPr/>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2" name="Oval 371"/>
              <p:cNvSpPr>
                <a:spLocks noChangeAspect="1" noChangeArrowheads="1"/>
              </p:cNvSpPr>
              <p:nvPr/>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3" name="Oval 372"/>
              <p:cNvSpPr>
                <a:spLocks noChangeAspect="1" noChangeArrowheads="1"/>
              </p:cNvSpPr>
              <p:nvPr/>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4" name="Oval 373"/>
              <p:cNvSpPr>
                <a:spLocks noChangeAspect="1" noChangeArrowheads="1"/>
              </p:cNvSpPr>
              <p:nvPr/>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5" name="Oval 374"/>
              <p:cNvSpPr>
                <a:spLocks noChangeAspect="1" noChangeArrowheads="1"/>
              </p:cNvSpPr>
              <p:nvPr/>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6" name="Oval 375"/>
              <p:cNvSpPr>
                <a:spLocks noChangeAspect="1" noChangeArrowheads="1"/>
              </p:cNvSpPr>
              <p:nvPr/>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7" name="Oval 376"/>
              <p:cNvSpPr>
                <a:spLocks noChangeAspect="1" noChangeArrowheads="1"/>
              </p:cNvSpPr>
              <p:nvPr/>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8" name="Oval 377"/>
              <p:cNvSpPr>
                <a:spLocks noChangeAspect="1" noChangeArrowheads="1"/>
              </p:cNvSpPr>
              <p:nvPr/>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09" name="Oval 378"/>
              <p:cNvSpPr>
                <a:spLocks noChangeAspect="1" noChangeArrowheads="1"/>
              </p:cNvSpPr>
              <p:nvPr/>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0" name="Oval 379"/>
              <p:cNvSpPr>
                <a:spLocks noChangeAspect="1" noChangeArrowheads="1"/>
              </p:cNvSpPr>
              <p:nvPr/>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1" name="Oval 380"/>
              <p:cNvSpPr>
                <a:spLocks noChangeAspect="1" noChangeArrowheads="1"/>
              </p:cNvSpPr>
              <p:nvPr/>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2" name="Oval 381"/>
              <p:cNvSpPr>
                <a:spLocks noChangeAspect="1" noChangeArrowheads="1"/>
              </p:cNvSpPr>
              <p:nvPr/>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3" name="Oval 382"/>
              <p:cNvSpPr>
                <a:spLocks noChangeAspect="1" noChangeArrowheads="1"/>
              </p:cNvSpPr>
              <p:nvPr/>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4" name="Oval 383"/>
              <p:cNvSpPr>
                <a:spLocks noChangeAspect="1" noChangeArrowheads="1"/>
              </p:cNvSpPr>
              <p:nvPr/>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5" name="Oval 384"/>
              <p:cNvSpPr>
                <a:spLocks noChangeAspect="1" noChangeArrowheads="1"/>
              </p:cNvSpPr>
              <p:nvPr/>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6" name="Oval 385"/>
              <p:cNvSpPr>
                <a:spLocks noChangeAspect="1" noChangeArrowheads="1"/>
              </p:cNvSpPr>
              <p:nvPr/>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7" name="Oval 386"/>
              <p:cNvSpPr>
                <a:spLocks noChangeAspect="1" noChangeArrowheads="1"/>
              </p:cNvSpPr>
              <p:nvPr/>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8" name="Oval 387"/>
              <p:cNvSpPr>
                <a:spLocks noChangeAspect="1" noChangeArrowheads="1"/>
              </p:cNvSpPr>
              <p:nvPr/>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19" name="Oval 388"/>
              <p:cNvSpPr>
                <a:spLocks noChangeAspect="1" noChangeArrowheads="1"/>
              </p:cNvSpPr>
              <p:nvPr/>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0" name="Oval 389"/>
              <p:cNvSpPr>
                <a:spLocks noChangeAspect="1" noChangeArrowheads="1"/>
              </p:cNvSpPr>
              <p:nvPr/>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1" name="Oval 390"/>
              <p:cNvSpPr>
                <a:spLocks noChangeAspect="1" noChangeArrowheads="1"/>
              </p:cNvSpPr>
              <p:nvPr/>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2" name="Oval 391"/>
              <p:cNvSpPr>
                <a:spLocks noChangeAspect="1" noChangeArrowheads="1"/>
              </p:cNvSpPr>
              <p:nvPr/>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3" name="Oval 392"/>
              <p:cNvSpPr>
                <a:spLocks noChangeAspect="1" noChangeArrowheads="1"/>
              </p:cNvSpPr>
              <p:nvPr/>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4" name="Oval 393"/>
              <p:cNvSpPr>
                <a:spLocks noChangeAspect="1" noChangeArrowheads="1"/>
              </p:cNvSpPr>
              <p:nvPr/>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5" name="Oval 394"/>
              <p:cNvSpPr>
                <a:spLocks noChangeAspect="1" noChangeArrowheads="1"/>
              </p:cNvSpPr>
              <p:nvPr/>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6" name="Oval 395"/>
              <p:cNvSpPr>
                <a:spLocks noChangeAspect="1" noChangeArrowheads="1"/>
              </p:cNvSpPr>
              <p:nvPr/>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7" name="Oval 396"/>
              <p:cNvSpPr>
                <a:spLocks noChangeAspect="1" noChangeArrowheads="1"/>
              </p:cNvSpPr>
              <p:nvPr/>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8" name="Oval 397"/>
              <p:cNvSpPr>
                <a:spLocks noChangeAspect="1" noChangeArrowheads="1"/>
              </p:cNvSpPr>
              <p:nvPr/>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29" name="Oval 398"/>
              <p:cNvSpPr>
                <a:spLocks noChangeAspect="1" noChangeArrowheads="1"/>
              </p:cNvSpPr>
              <p:nvPr/>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0" name="Oval 399"/>
              <p:cNvSpPr>
                <a:spLocks noChangeAspect="1" noChangeArrowheads="1"/>
              </p:cNvSpPr>
              <p:nvPr/>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1" name="Oval 400"/>
              <p:cNvSpPr>
                <a:spLocks noChangeAspect="1" noChangeArrowheads="1"/>
              </p:cNvSpPr>
              <p:nvPr/>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2" name="Oval 401"/>
              <p:cNvSpPr>
                <a:spLocks noChangeAspect="1" noChangeArrowheads="1"/>
              </p:cNvSpPr>
              <p:nvPr/>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3" name="Oval 402"/>
              <p:cNvSpPr>
                <a:spLocks noChangeAspect="1" noChangeArrowheads="1"/>
              </p:cNvSpPr>
              <p:nvPr/>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4" name="Oval 403"/>
              <p:cNvSpPr>
                <a:spLocks noChangeAspect="1" noChangeArrowheads="1"/>
              </p:cNvSpPr>
              <p:nvPr/>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5" name="Oval 404"/>
              <p:cNvSpPr>
                <a:spLocks noChangeAspect="1" noChangeArrowheads="1"/>
              </p:cNvSpPr>
              <p:nvPr/>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6" name="Oval 405"/>
              <p:cNvSpPr>
                <a:spLocks noChangeAspect="1" noChangeArrowheads="1"/>
              </p:cNvSpPr>
              <p:nvPr/>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7" name="Oval 406"/>
              <p:cNvSpPr>
                <a:spLocks noChangeAspect="1" noChangeArrowheads="1"/>
              </p:cNvSpPr>
              <p:nvPr/>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8" name="Oval 407"/>
              <p:cNvSpPr>
                <a:spLocks noChangeAspect="1" noChangeArrowheads="1"/>
              </p:cNvSpPr>
              <p:nvPr/>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39" name="Oval 408"/>
              <p:cNvSpPr>
                <a:spLocks noChangeAspect="1" noChangeArrowheads="1"/>
              </p:cNvSpPr>
              <p:nvPr/>
            </p:nvSpPr>
            <p:spPr bwMode="auto">
              <a:xfrm>
                <a:off x="4214589" y="2178551"/>
                <a:ext cx="85943" cy="85944"/>
              </a:xfrm>
              <a:prstGeom prst="ellipse">
                <a:avLst/>
              </a:prstGeom>
              <a:grpFill/>
              <a:ln>
                <a:noFill/>
              </a:ln>
              <a:effectLst/>
            </p:spPr>
            <p:txBody>
              <a:bodyPr wrap="none" anchor="ctr"/>
              <a:lstStyle/>
              <a:p>
                <a:pPr defTabSz="1218138">
                  <a:defRPr/>
                </a:pPr>
                <a:endParaRPr lang="en-US" sz="2398" kern="0" dirty="0">
                  <a:solidFill>
                    <a:srgbClr val="292929"/>
                  </a:solidFill>
                </a:endParaRPr>
              </a:p>
            </p:txBody>
          </p:sp>
          <p:sp>
            <p:nvSpPr>
              <p:cNvPr id="1640" name="Oval 409"/>
              <p:cNvSpPr>
                <a:spLocks noChangeAspect="1" noChangeArrowheads="1"/>
              </p:cNvSpPr>
              <p:nvPr/>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1" name="Oval 410"/>
              <p:cNvSpPr>
                <a:spLocks noChangeAspect="1" noChangeArrowheads="1"/>
              </p:cNvSpPr>
              <p:nvPr/>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2" name="Oval 411"/>
              <p:cNvSpPr>
                <a:spLocks noChangeAspect="1" noChangeArrowheads="1"/>
              </p:cNvSpPr>
              <p:nvPr/>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3" name="Oval 412"/>
              <p:cNvSpPr>
                <a:spLocks noChangeAspect="1" noChangeArrowheads="1"/>
              </p:cNvSpPr>
              <p:nvPr/>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4" name="Oval 413"/>
              <p:cNvSpPr>
                <a:spLocks noChangeAspect="1" noChangeArrowheads="1"/>
              </p:cNvSpPr>
              <p:nvPr/>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5" name="Oval 414"/>
              <p:cNvSpPr>
                <a:spLocks noChangeAspect="1" noChangeArrowheads="1"/>
              </p:cNvSpPr>
              <p:nvPr/>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6" name="Oval 415"/>
              <p:cNvSpPr>
                <a:spLocks noChangeAspect="1" noChangeArrowheads="1"/>
              </p:cNvSpPr>
              <p:nvPr/>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7" name="Oval 416"/>
              <p:cNvSpPr>
                <a:spLocks noChangeAspect="1" noChangeArrowheads="1"/>
              </p:cNvSpPr>
              <p:nvPr/>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8" name="Oval 417"/>
              <p:cNvSpPr>
                <a:spLocks noChangeAspect="1" noChangeArrowheads="1"/>
              </p:cNvSpPr>
              <p:nvPr/>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49" name="Oval 418"/>
              <p:cNvSpPr>
                <a:spLocks noChangeAspect="1" noChangeArrowheads="1"/>
              </p:cNvSpPr>
              <p:nvPr/>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0" name="Oval 419"/>
              <p:cNvSpPr>
                <a:spLocks noChangeAspect="1" noChangeArrowheads="1"/>
              </p:cNvSpPr>
              <p:nvPr/>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1" name="Oval 420"/>
              <p:cNvSpPr>
                <a:spLocks noChangeAspect="1" noChangeArrowheads="1"/>
              </p:cNvSpPr>
              <p:nvPr/>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2" name="Oval 421"/>
              <p:cNvSpPr>
                <a:spLocks noChangeAspect="1" noChangeArrowheads="1"/>
              </p:cNvSpPr>
              <p:nvPr/>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3" name="Oval 422"/>
              <p:cNvSpPr>
                <a:spLocks noChangeAspect="1" noChangeArrowheads="1"/>
              </p:cNvSpPr>
              <p:nvPr/>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4" name="Oval 423"/>
              <p:cNvSpPr>
                <a:spLocks noChangeAspect="1" noChangeArrowheads="1"/>
              </p:cNvSpPr>
              <p:nvPr/>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5" name="Oval 424"/>
              <p:cNvSpPr>
                <a:spLocks noChangeAspect="1" noChangeArrowheads="1"/>
              </p:cNvSpPr>
              <p:nvPr/>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6" name="Oval 425"/>
              <p:cNvSpPr>
                <a:spLocks noChangeAspect="1" noChangeArrowheads="1"/>
              </p:cNvSpPr>
              <p:nvPr/>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7" name="Oval 426"/>
              <p:cNvSpPr>
                <a:spLocks noChangeAspect="1" noChangeArrowheads="1"/>
              </p:cNvSpPr>
              <p:nvPr/>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8" name="Oval 427"/>
              <p:cNvSpPr>
                <a:spLocks noChangeAspect="1" noChangeArrowheads="1"/>
              </p:cNvSpPr>
              <p:nvPr/>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59" name="Oval 428"/>
              <p:cNvSpPr>
                <a:spLocks noChangeAspect="1" noChangeArrowheads="1"/>
              </p:cNvSpPr>
              <p:nvPr/>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0" name="Oval 429"/>
              <p:cNvSpPr>
                <a:spLocks noChangeAspect="1" noChangeArrowheads="1"/>
              </p:cNvSpPr>
              <p:nvPr/>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1" name="Oval 430"/>
              <p:cNvSpPr>
                <a:spLocks noChangeAspect="1" noChangeArrowheads="1"/>
              </p:cNvSpPr>
              <p:nvPr/>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2" name="Oval 431"/>
              <p:cNvSpPr>
                <a:spLocks noChangeAspect="1" noChangeArrowheads="1"/>
              </p:cNvSpPr>
              <p:nvPr/>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3" name="Oval 432"/>
              <p:cNvSpPr>
                <a:spLocks noChangeAspect="1" noChangeArrowheads="1"/>
              </p:cNvSpPr>
              <p:nvPr/>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4" name="Oval 433"/>
              <p:cNvSpPr>
                <a:spLocks noChangeAspect="1" noChangeArrowheads="1"/>
              </p:cNvSpPr>
              <p:nvPr/>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5" name="Oval 434"/>
              <p:cNvSpPr>
                <a:spLocks noChangeAspect="1" noChangeArrowheads="1"/>
              </p:cNvSpPr>
              <p:nvPr/>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6" name="Oval 435"/>
              <p:cNvSpPr>
                <a:spLocks noChangeAspect="1" noChangeArrowheads="1"/>
              </p:cNvSpPr>
              <p:nvPr/>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7" name="Oval 436"/>
              <p:cNvSpPr>
                <a:spLocks noChangeAspect="1" noChangeArrowheads="1"/>
              </p:cNvSpPr>
              <p:nvPr/>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8" name="Oval 437"/>
              <p:cNvSpPr>
                <a:spLocks noChangeAspect="1" noChangeArrowheads="1"/>
              </p:cNvSpPr>
              <p:nvPr/>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69" name="Oval 438"/>
              <p:cNvSpPr>
                <a:spLocks noChangeAspect="1" noChangeArrowheads="1"/>
              </p:cNvSpPr>
              <p:nvPr/>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0" name="Oval 439"/>
              <p:cNvSpPr>
                <a:spLocks noChangeAspect="1" noChangeArrowheads="1"/>
              </p:cNvSpPr>
              <p:nvPr/>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1" name="Oval 440"/>
              <p:cNvSpPr>
                <a:spLocks noChangeAspect="1" noChangeArrowheads="1"/>
              </p:cNvSpPr>
              <p:nvPr/>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2" name="Oval 441"/>
              <p:cNvSpPr>
                <a:spLocks noChangeAspect="1" noChangeArrowheads="1"/>
              </p:cNvSpPr>
              <p:nvPr/>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3" name="Oval 442"/>
              <p:cNvSpPr>
                <a:spLocks noChangeAspect="1" noChangeArrowheads="1"/>
              </p:cNvSpPr>
              <p:nvPr/>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4" name="Oval 443"/>
              <p:cNvSpPr>
                <a:spLocks noChangeAspect="1" noChangeArrowheads="1"/>
              </p:cNvSpPr>
              <p:nvPr/>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5" name="Oval 444"/>
              <p:cNvSpPr>
                <a:spLocks noChangeAspect="1" noChangeArrowheads="1"/>
              </p:cNvSpPr>
              <p:nvPr/>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6" name="Oval 445"/>
              <p:cNvSpPr>
                <a:spLocks noChangeAspect="1" noChangeArrowheads="1"/>
              </p:cNvSpPr>
              <p:nvPr/>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7" name="Oval 446"/>
              <p:cNvSpPr>
                <a:spLocks noChangeAspect="1" noChangeArrowheads="1"/>
              </p:cNvSpPr>
              <p:nvPr/>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8" name="Oval 447"/>
              <p:cNvSpPr>
                <a:spLocks noChangeAspect="1" noChangeArrowheads="1"/>
              </p:cNvSpPr>
              <p:nvPr/>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79" name="Oval 448"/>
              <p:cNvSpPr>
                <a:spLocks noChangeAspect="1" noChangeArrowheads="1"/>
              </p:cNvSpPr>
              <p:nvPr/>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0" name="Oval 449"/>
              <p:cNvSpPr>
                <a:spLocks noChangeAspect="1" noChangeArrowheads="1"/>
              </p:cNvSpPr>
              <p:nvPr/>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1" name="Oval 450"/>
              <p:cNvSpPr>
                <a:spLocks noChangeAspect="1" noChangeArrowheads="1"/>
              </p:cNvSpPr>
              <p:nvPr/>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2" name="Oval 451"/>
              <p:cNvSpPr>
                <a:spLocks noChangeAspect="1" noChangeArrowheads="1"/>
              </p:cNvSpPr>
              <p:nvPr/>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3" name="Oval 452"/>
              <p:cNvSpPr>
                <a:spLocks noChangeAspect="1" noChangeArrowheads="1"/>
              </p:cNvSpPr>
              <p:nvPr/>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4" name="Oval 453"/>
              <p:cNvSpPr>
                <a:spLocks noChangeAspect="1" noChangeArrowheads="1"/>
              </p:cNvSpPr>
              <p:nvPr/>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5" name="Oval 454"/>
              <p:cNvSpPr>
                <a:spLocks noChangeAspect="1" noChangeArrowheads="1"/>
              </p:cNvSpPr>
              <p:nvPr/>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6" name="Oval 455"/>
              <p:cNvSpPr>
                <a:spLocks noChangeAspect="1" noChangeArrowheads="1"/>
              </p:cNvSpPr>
              <p:nvPr/>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7" name="Oval 456"/>
              <p:cNvSpPr>
                <a:spLocks noChangeAspect="1" noChangeArrowheads="1"/>
              </p:cNvSpPr>
              <p:nvPr/>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8" name="Oval 457"/>
              <p:cNvSpPr>
                <a:spLocks noChangeAspect="1" noChangeArrowheads="1"/>
              </p:cNvSpPr>
              <p:nvPr/>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89" name="Oval 458"/>
              <p:cNvSpPr>
                <a:spLocks noChangeAspect="1" noChangeArrowheads="1"/>
              </p:cNvSpPr>
              <p:nvPr/>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0" name="Oval 459"/>
              <p:cNvSpPr>
                <a:spLocks noChangeAspect="1" noChangeArrowheads="1"/>
              </p:cNvSpPr>
              <p:nvPr/>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1" name="Oval 460"/>
              <p:cNvSpPr>
                <a:spLocks noChangeAspect="1" noChangeArrowheads="1"/>
              </p:cNvSpPr>
              <p:nvPr/>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2" name="Oval 461"/>
              <p:cNvSpPr>
                <a:spLocks noChangeAspect="1" noChangeArrowheads="1"/>
              </p:cNvSpPr>
              <p:nvPr/>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3" name="Oval 462"/>
              <p:cNvSpPr>
                <a:spLocks noChangeAspect="1" noChangeArrowheads="1"/>
              </p:cNvSpPr>
              <p:nvPr/>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4" name="Oval 463"/>
              <p:cNvSpPr>
                <a:spLocks noChangeAspect="1" noChangeArrowheads="1"/>
              </p:cNvSpPr>
              <p:nvPr/>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5" name="Oval 464"/>
              <p:cNvSpPr>
                <a:spLocks noChangeAspect="1" noChangeArrowheads="1"/>
              </p:cNvSpPr>
              <p:nvPr/>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6" name="Oval 465"/>
              <p:cNvSpPr>
                <a:spLocks noChangeAspect="1" noChangeArrowheads="1"/>
              </p:cNvSpPr>
              <p:nvPr/>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7" name="Oval 466"/>
              <p:cNvSpPr>
                <a:spLocks noChangeAspect="1" noChangeArrowheads="1"/>
              </p:cNvSpPr>
              <p:nvPr/>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8" name="Oval 467"/>
              <p:cNvSpPr>
                <a:spLocks noChangeAspect="1" noChangeArrowheads="1"/>
              </p:cNvSpPr>
              <p:nvPr/>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699" name="Oval 468"/>
              <p:cNvSpPr>
                <a:spLocks noChangeAspect="1" noChangeArrowheads="1"/>
              </p:cNvSpPr>
              <p:nvPr/>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0" name="Oval 469"/>
              <p:cNvSpPr>
                <a:spLocks noChangeAspect="1" noChangeArrowheads="1"/>
              </p:cNvSpPr>
              <p:nvPr/>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1" name="Oval 470"/>
              <p:cNvSpPr>
                <a:spLocks noChangeAspect="1" noChangeArrowheads="1"/>
              </p:cNvSpPr>
              <p:nvPr/>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2" name="Oval 471"/>
              <p:cNvSpPr>
                <a:spLocks noChangeAspect="1" noChangeArrowheads="1"/>
              </p:cNvSpPr>
              <p:nvPr/>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3" name="Oval 472"/>
              <p:cNvSpPr>
                <a:spLocks noChangeAspect="1" noChangeArrowheads="1"/>
              </p:cNvSpPr>
              <p:nvPr/>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4" name="Oval 473"/>
              <p:cNvSpPr>
                <a:spLocks noChangeAspect="1" noChangeArrowheads="1"/>
              </p:cNvSpPr>
              <p:nvPr/>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5" name="Oval 474"/>
              <p:cNvSpPr>
                <a:spLocks noChangeAspect="1" noChangeArrowheads="1"/>
              </p:cNvSpPr>
              <p:nvPr/>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6" name="Oval 475"/>
              <p:cNvSpPr>
                <a:spLocks noChangeAspect="1" noChangeArrowheads="1"/>
              </p:cNvSpPr>
              <p:nvPr/>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7" name="Oval 476"/>
              <p:cNvSpPr>
                <a:spLocks noChangeAspect="1" noChangeArrowheads="1"/>
              </p:cNvSpPr>
              <p:nvPr/>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8" name="Oval 477"/>
              <p:cNvSpPr>
                <a:spLocks noChangeAspect="1" noChangeArrowheads="1"/>
              </p:cNvSpPr>
              <p:nvPr/>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09" name="Oval 478"/>
              <p:cNvSpPr>
                <a:spLocks noChangeAspect="1" noChangeArrowheads="1"/>
              </p:cNvSpPr>
              <p:nvPr/>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0" name="Oval 479"/>
              <p:cNvSpPr>
                <a:spLocks noChangeAspect="1" noChangeArrowheads="1"/>
              </p:cNvSpPr>
              <p:nvPr/>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1" name="Oval 480"/>
              <p:cNvSpPr>
                <a:spLocks noChangeAspect="1" noChangeArrowheads="1"/>
              </p:cNvSpPr>
              <p:nvPr/>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2" name="Oval 481"/>
              <p:cNvSpPr>
                <a:spLocks noChangeAspect="1" noChangeArrowheads="1"/>
              </p:cNvSpPr>
              <p:nvPr/>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3" name="Oval 482"/>
              <p:cNvSpPr>
                <a:spLocks noChangeAspect="1" noChangeArrowheads="1"/>
              </p:cNvSpPr>
              <p:nvPr/>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4" name="Oval 483"/>
              <p:cNvSpPr>
                <a:spLocks noChangeAspect="1" noChangeArrowheads="1"/>
              </p:cNvSpPr>
              <p:nvPr/>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5" name="Oval 484"/>
              <p:cNvSpPr>
                <a:spLocks noChangeAspect="1" noChangeArrowheads="1"/>
              </p:cNvSpPr>
              <p:nvPr/>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6" name="Oval 485"/>
              <p:cNvSpPr>
                <a:spLocks noChangeAspect="1" noChangeArrowheads="1"/>
              </p:cNvSpPr>
              <p:nvPr/>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7" name="Oval 486"/>
              <p:cNvSpPr>
                <a:spLocks noChangeAspect="1" noChangeArrowheads="1"/>
              </p:cNvSpPr>
              <p:nvPr/>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8" name="Oval 487"/>
              <p:cNvSpPr>
                <a:spLocks noChangeAspect="1" noChangeArrowheads="1"/>
              </p:cNvSpPr>
              <p:nvPr/>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19" name="Oval 488"/>
              <p:cNvSpPr>
                <a:spLocks noChangeAspect="1" noChangeArrowheads="1"/>
              </p:cNvSpPr>
              <p:nvPr/>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0" name="Oval 489"/>
              <p:cNvSpPr>
                <a:spLocks noChangeAspect="1" noChangeArrowheads="1"/>
              </p:cNvSpPr>
              <p:nvPr/>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1" name="Oval 490"/>
              <p:cNvSpPr>
                <a:spLocks noChangeAspect="1" noChangeArrowheads="1"/>
              </p:cNvSpPr>
              <p:nvPr/>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2" name="Oval 491"/>
              <p:cNvSpPr>
                <a:spLocks noChangeAspect="1" noChangeArrowheads="1"/>
              </p:cNvSpPr>
              <p:nvPr/>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3" name="Oval 492"/>
              <p:cNvSpPr>
                <a:spLocks noChangeAspect="1" noChangeArrowheads="1"/>
              </p:cNvSpPr>
              <p:nvPr/>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4" name="Oval 493"/>
              <p:cNvSpPr>
                <a:spLocks noChangeAspect="1" noChangeArrowheads="1"/>
              </p:cNvSpPr>
              <p:nvPr/>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5" name="Oval 494"/>
              <p:cNvSpPr>
                <a:spLocks noChangeAspect="1" noChangeArrowheads="1"/>
              </p:cNvSpPr>
              <p:nvPr/>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6" name="Oval 495"/>
              <p:cNvSpPr>
                <a:spLocks noChangeAspect="1" noChangeArrowheads="1"/>
              </p:cNvSpPr>
              <p:nvPr/>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7" name="Oval 496"/>
              <p:cNvSpPr>
                <a:spLocks noChangeAspect="1" noChangeArrowheads="1"/>
              </p:cNvSpPr>
              <p:nvPr/>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8" name="Oval 497"/>
              <p:cNvSpPr>
                <a:spLocks noChangeAspect="1" noChangeArrowheads="1"/>
              </p:cNvSpPr>
              <p:nvPr/>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29" name="Oval 498"/>
              <p:cNvSpPr>
                <a:spLocks noChangeAspect="1" noChangeArrowheads="1"/>
              </p:cNvSpPr>
              <p:nvPr/>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0" name="Oval 499"/>
              <p:cNvSpPr>
                <a:spLocks noChangeAspect="1" noChangeArrowheads="1"/>
              </p:cNvSpPr>
              <p:nvPr/>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1" name="Oval 500"/>
              <p:cNvSpPr>
                <a:spLocks noChangeAspect="1" noChangeArrowheads="1"/>
              </p:cNvSpPr>
              <p:nvPr/>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2" name="Oval 501"/>
              <p:cNvSpPr>
                <a:spLocks noChangeAspect="1" noChangeArrowheads="1"/>
              </p:cNvSpPr>
              <p:nvPr/>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3" name="Oval 502"/>
              <p:cNvSpPr>
                <a:spLocks noChangeAspect="1" noChangeArrowheads="1"/>
              </p:cNvSpPr>
              <p:nvPr/>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4" name="Oval 503"/>
              <p:cNvSpPr>
                <a:spLocks noChangeAspect="1" noChangeArrowheads="1"/>
              </p:cNvSpPr>
              <p:nvPr/>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5" name="Oval 504"/>
              <p:cNvSpPr>
                <a:spLocks noChangeAspect="1" noChangeArrowheads="1"/>
              </p:cNvSpPr>
              <p:nvPr/>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6" name="Oval 505"/>
              <p:cNvSpPr>
                <a:spLocks noChangeAspect="1" noChangeArrowheads="1"/>
              </p:cNvSpPr>
              <p:nvPr/>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7" name="Oval 506"/>
              <p:cNvSpPr>
                <a:spLocks noChangeAspect="1" noChangeArrowheads="1"/>
              </p:cNvSpPr>
              <p:nvPr/>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8" name="Oval 507"/>
              <p:cNvSpPr>
                <a:spLocks noChangeAspect="1" noChangeArrowheads="1"/>
              </p:cNvSpPr>
              <p:nvPr/>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39" name="Oval 508"/>
              <p:cNvSpPr>
                <a:spLocks noChangeAspect="1" noChangeArrowheads="1"/>
              </p:cNvSpPr>
              <p:nvPr/>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0" name="Oval 509"/>
              <p:cNvSpPr>
                <a:spLocks noChangeAspect="1" noChangeArrowheads="1"/>
              </p:cNvSpPr>
              <p:nvPr/>
            </p:nvSpPr>
            <p:spPr bwMode="auto">
              <a:xfrm>
                <a:off x="4888568" y="2385118"/>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41" name="Oval 510"/>
              <p:cNvSpPr>
                <a:spLocks noChangeAspect="1" noChangeArrowheads="1"/>
              </p:cNvSpPr>
              <p:nvPr/>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2" name="Oval 511"/>
              <p:cNvSpPr>
                <a:spLocks noChangeAspect="1" noChangeArrowheads="1"/>
              </p:cNvSpPr>
              <p:nvPr/>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3" name="Oval 512"/>
              <p:cNvSpPr>
                <a:spLocks noChangeAspect="1" noChangeArrowheads="1"/>
              </p:cNvSpPr>
              <p:nvPr/>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4" name="Oval 513"/>
              <p:cNvSpPr>
                <a:spLocks noChangeAspect="1" noChangeArrowheads="1"/>
              </p:cNvSpPr>
              <p:nvPr/>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5" name="Oval 514"/>
              <p:cNvSpPr>
                <a:spLocks noChangeAspect="1" noChangeArrowheads="1"/>
              </p:cNvSpPr>
              <p:nvPr/>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6" name="Oval 515"/>
              <p:cNvSpPr>
                <a:spLocks noChangeAspect="1" noChangeArrowheads="1"/>
              </p:cNvSpPr>
              <p:nvPr/>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7" name="Oval 516"/>
              <p:cNvSpPr>
                <a:spLocks noChangeAspect="1" noChangeArrowheads="1"/>
              </p:cNvSpPr>
              <p:nvPr/>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8" name="Oval 517"/>
              <p:cNvSpPr>
                <a:spLocks noChangeAspect="1" noChangeArrowheads="1"/>
              </p:cNvSpPr>
              <p:nvPr/>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49" name="Oval 518"/>
              <p:cNvSpPr>
                <a:spLocks noChangeAspect="1" noChangeArrowheads="1"/>
              </p:cNvSpPr>
              <p:nvPr/>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0" name="Oval 519"/>
              <p:cNvSpPr>
                <a:spLocks noChangeAspect="1" noChangeArrowheads="1"/>
              </p:cNvSpPr>
              <p:nvPr/>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1" name="Oval 520"/>
              <p:cNvSpPr>
                <a:spLocks noChangeAspect="1" noChangeArrowheads="1"/>
              </p:cNvSpPr>
              <p:nvPr/>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2" name="Oval 521"/>
              <p:cNvSpPr>
                <a:spLocks noChangeAspect="1" noChangeArrowheads="1"/>
              </p:cNvSpPr>
              <p:nvPr/>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3" name="Oval 522"/>
              <p:cNvSpPr>
                <a:spLocks noChangeAspect="1" noChangeArrowheads="1"/>
              </p:cNvSpPr>
              <p:nvPr/>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4" name="Oval 523"/>
              <p:cNvSpPr>
                <a:spLocks noChangeAspect="1" noChangeArrowheads="1"/>
              </p:cNvSpPr>
              <p:nvPr/>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5" name="Oval 524"/>
              <p:cNvSpPr>
                <a:spLocks noChangeAspect="1" noChangeArrowheads="1"/>
              </p:cNvSpPr>
              <p:nvPr/>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6" name="Oval 525"/>
              <p:cNvSpPr>
                <a:spLocks noChangeAspect="1" noChangeArrowheads="1"/>
              </p:cNvSpPr>
              <p:nvPr/>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7" name="Oval 526"/>
              <p:cNvSpPr>
                <a:spLocks noChangeAspect="1" noChangeArrowheads="1"/>
              </p:cNvSpPr>
              <p:nvPr/>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8" name="Oval 527"/>
              <p:cNvSpPr>
                <a:spLocks noChangeAspect="1" noChangeArrowheads="1"/>
              </p:cNvSpPr>
              <p:nvPr/>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59" name="Oval 528"/>
              <p:cNvSpPr>
                <a:spLocks noChangeAspect="1" noChangeArrowheads="1"/>
              </p:cNvSpPr>
              <p:nvPr/>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0" name="Oval 529"/>
              <p:cNvSpPr>
                <a:spLocks noChangeAspect="1" noChangeArrowheads="1"/>
              </p:cNvSpPr>
              <p:nvPr/>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1" name="Oval 530"/>
              <p:cNvSpPr>
                <a:spLocks noChangeAspect="1" noChangeArrowheads="1"/>
              </p:cNvSpPr>
              <p:nvPr/>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2" name="Oval 531"/>
              <p:cNvSpPr>
                <a:spLocks noChangeAspect="1" noChangeArrowheads="1"/>
              </p:cNvSpPr>
              <p:nvPr/>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3" name="Oval 532"/>
              <p:cNvSpPr>
                <a:spLocks noChangeAspect="1" noChangeArrowheads="1"/>
              </p:cNvSpPr>
              <p:nvPr/>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4" name="Oval 533"/>
              <p:cNvSpPr>
                <a:spLocks noChangeAspect="1" noChangeArrowheads="1"/>
              </p:cNvSpPr>
              <p:nvPr/>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5" name="Oval 534"/>
              <p:cNvSpPr>
                <a:spLocks noChangeAspect="1" noChangeArrowheads="1"/>
              </p:cNvSpPr>
              <p:nvPr/>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6" name="Oval 535"/>
              <p:cNvSpPr>
                <a:spLocks noChangeAspect="1" noChangeArrowheads="1"/>
              </p:cNvSpPr>
              <p:nvPr/>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7" name="Oval 536"/>
              <p:cNvSpPr>
                <a:spLocks noChangeAspect="1" noChangeArrowheads="1"/>
              </p:cNvSpPr>
              <p:nvPr/>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8" name="Oval 537"/>
              <p:cNvSpPr>
                <a:spLocks noChangeAspect="1" noChangeArrowheads="1"/>
              </p:cNvSpPr>
              <p:nvPr/>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69" name="Oval 538"/>
              <p:cNvSpPr>
                <a:spLocks noChangeAspect="1" noChangeArrowheads="1"/>
              </p:cNvSpPr>
              <p:nvPr/>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0" name="Oval 539"/>
              <p:cNvSpPr>
                <a:spLocks noChangeAspect="1" noChangeArrowheads="1"/>
              </p:cNvSpPr>
              <p:nvPr/>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1" name="Oval 540"/>
              <p:cNvSpPr>
                <a:spLocks noChangeAspect="1" noChangeArrowheads="1"/>
              </p:cNvSpPr>
              <p:nvPr/>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2" name="Oval 541"/>
              <p:cNvSpPr>
                <a:spLocks noChangeAspect="1" noChangeArrowheads="1"/>
              </p:cNvSpPr>
              <p:nvPr/>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3" name="Oval 542"/>
              <p:cNvSpPr>
                <a:spLocks noChangeAspect="1" noChangeArrowheads="1"/>
              </p:cNvSpPr>
              <p:nvPr/>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4" name="Oval 543"/>
              <p:cNvSpPr>
                <a:spLocks noChangeAspect="1" noChangeArrowheads="1"/>
              </p:cNvSpPr>
              <p:nvPr/>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5" name="Oval 544"/>
              <p:cNvSpPr>
                <a:spLocks noChangeAspect="1" noChangeArrowheads="1"/>
              </p:cNvSpPr>
              <p:nvPr/>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6" name="Oval 545"/>
              <p:cNvSpPr>
                <a:spLocks noChangeAspect="1" noChangeArrowheads="1"/>
              </p:cNvSpPr>
              <p:nvPr/>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7" name="Oval 546"/>
              <p:cNvSpPr>
                <a:spLocks noChangeAspect="1" noChangeArrowheads="1"/>
              </p:cNvSpPr>
              <p:nvPr/>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8" name="Oval 547"/>
              <p:cNvSpPr>
                <a:spLocks noChangeAspect="1" noChangeArrowheads="1"/>
              </p:cNvSpPr>
              <p:nvPr/>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79" name="Oval 548"/>
              <p:cNvSpPr>
                <a:spLocks noChangeAspect="1" noChangeArrowheads="1"/>
              </p:cNvSpPr>
              <p:nvPr/>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0" name="Oval 549"/>
              <p:cNvSpPr>
                <a:spLocks noChangeAspect="1" noChangeArrowheads="1"/>
              </p:cNvSpPr>
              <p:nvPr/>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1" name="Oval 550"/>
              <p:cNvSpPr>
                <a:spLocks noChangeAspect="1" noChangeArrowheads="1"/>
              </p:cNvSpPr>
              <p:nvPr/>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2" name="Oval 551"/>
              <p:cNvSpPr>
                <a:spLocks noChangeAspect="1" noChangeArrowheads="1"/>
              </p:cNvSpPr>
              <p:nvPr/>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3" name="Oval 552"/>
              <p:cNvSpPr>
                <a:spLocks noChangeAspect="1" noChangeArrowheads="1"/>
              </p:cNvSpPr>
              <p:nvPr/>
            </p:nvSpPr>
            <p:spPr bwMode="auto">
              <a:xfrm>
                <a:off x="4327672" y="2489154"/>
                <a:ext cx="85944"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784" name="Oval 553"/>
              <p:cNvSpPr>
                <a:spLocks noChangeAspect="1" noChangeArrowheads="1"/>
              </p:cNvSpPr>
              <p:nvPr/>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5" name="Oval 554"/>
              <p:cNvSpPr>
                <a:spLocks noChangeAspect="1" noChangeArrowheads="1"/>
              </p:cNvSpPr>
              <p:nvPr/>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6" name="Oval 555"/>
              <p:cNvSpPr>
                <a:spLocks noChangeAspect="1" noChangeArrowheads="1"/>
              </p:cNvSpPr>
              <p:nvPr/>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7" name="Oval 556"/>
              <p:cNvSpPr>
                <a:spLocks noChangeAspect="1" noChangeArrowheads="1"/>
              </p:cNvSpPr>
              <p:nvPr/>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8" name="Oval 557"/>
              <p:cNvSpPr>
                <a:spLocks noChangeAspect="1" noChangeArrowheads="1"/>
              </p:cNvSpPr>
              <p:nvPr/>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89" name="Oval 558"/>
              <p:cNvSpPr>
                <a:spLocks noChangeAspect="1" noChangeArrowheads="1"/>
              </p:cNvSpPr>
              <p:nvPr/>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0" name="Oval 559"/>
              <p:cNvSpPr>
                <a:spLocks noChangeAspect="1" noChangeArrowheads="1"/>
              </p:cNvSpPr>
              <p:nvPr/>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1" name="Oval 560"/>
              <p:cNvSpPr>
                <a:spLocks noChangeAspect="1" noChangeArrowheads="1"/>
              </p:cNvSpPr>
              <p:nvPr/>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2" name="Oval 561"/>
              <p:cNvSpPr>
                <a:spLocks noChangeAspect="1" noChangeArrowheads="1"/>
              </p:cNvSpPr>
              <p:nvPr/>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3" name="Oval 562"/>
              <p:cNvSpPr>
                <a:spLocks noChangeAspect="1" noChangeArrowheads="1"/>
              </p:cNvSpPr>
              <p:nvPr/>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4" name="Oval 563"/>
              <p:cNvSpPr>
                <a:spLocks noChangeAspect="1" noChangeArrowheads="1"/>
              </p:cNvSpPr>
              <p:nvPr/>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5" name="Oval 564"/>
              <p:cNvSpPr>
                <a:spLocks noChangeAspect="1" noChangeArrowheads="1"/>
              </p:cNvSpPr>
              <p:nvPr/>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6" name="Oval 565"/>
              <p:cNvSpPr>
                <a:spLocks noChangeAspect="1" noChangeArrowheads="1"/>
              </p:cNvSpPr>
              <p:nvPr/>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7" name="Oval 566"/>
              <p:cNvSpPr>
                <a:spLocks noChangeAspect="1" noChangeArrowheads="1"/>
              </p:cNvSpPr>
              <p:nvPr/>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8" name="Oval 567"/>
              <p:cNvSpPr>
                <a:spLocks noChangeAspect="1" noChangeArrowheads="1"/>
              </p:cNvSpPr>
              <p:nvPr/>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799" name="Oval 568"/>
              <p:cNvSpPr>
                <a:spLocks noChangeAspect="1" noChangeArrowheads="1"/>
              </p:cNvSpPr>
              <p:nvPr/>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0" name="Oval 569"/>
              <p:cNvSpPr>
                <a:spLocks noChangeAspect="1" noChangeArrowheads="1"/>
              </p:cNvSpPr>
              <p:nvPr/>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1" name="Oval 570"/>
              <p:cNvSpPr>
                <a:spLocks noChangeAspect="1" noChangeArrowheads="1"/>
              </p:cNvSpPr>
              <p:nvPr/>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2" name="Oval 571"/>
              <p:cNvSpPr>
                <a:spLocks noChangeAspect="1" noChangeArrowheads="1"/>
              </p:cNvSpPr>
              <p:nvPr/>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3" name="Oval 572"/>
              <p:cNvSpPr>
                <a:spLocks noChangeAspect="1" noChangeArrowheads="1"/>
              </p:cNvSpPr>
              <p:nvPr/>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4" name="Oval 573"/>
              <p:cNvSpPr>
                <a:spLocks noChangeAspect="1" noChangeArrowheads="1"/>
              </p:cNvSpPr>
              <p:nvPr/>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5" name="Oval 574"/>
              <p:cNvSpPr>
                <a:spLocks noChangeAspect="1" noChangeArrowheads="1"/>
              </p:cNvSpPr>
              <p:nvPr/>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6" name="Oval 575"/>
              <p:cNvSpPr>
                <a:spLocks noChangeAspect="1" noChangeArrowheads="1"/>
              </p:cNvSpPr>
              <p:nvPr/>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7" name="Oval 576"/>
              <p:cNvSpPr>
                <a:spLocks noChangeAspect="1" noChangeArrowheads="1"/>
              </p:cNvSpPr>
              <p:nvPr/>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8" name="Oval 577"/>
              <p:cNvSpPr>
                <a:spLocks noChangeAspect="1" noChangeArrowheads="1"/>
              </p:cNvSpPr>
              <p:nvPr/>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09" name="Oval 578"/>
              <p:cNvSpPr>
                <a:spLocks noChangeAspect="1" noChangeArrowheads="1"/>
              </p:cNvSpPr>
              <p:nvPr/>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0" name="Oval 579"/>
              <p:cNvSpPr>
                <a:spLocks noChangeAspect="1" noChangeArrowheads="1"/>
              </p:cNvSpPr>
              <p:nvPr/>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1" name="Oval 580"/>
              <p:cNvSpPr>
                <a:spLocks noChangeAspect="1" noChangeArrowheads="1"/>
              </p:cNvSpPr>
              <p:nvPr/>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2" name="Oval 581"/>
              <p:cNvSpPr>
                <a:spLocks noChangeAspect="1" noChangeArrowheads="1"/>
              </p:cNvSpPr>
              <p:nvPr/>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3" name="Oval 582"/>
              <p:cNvSpPr>
                <a:spLocks noChangeAspect="1" noChangeArrowheads="1"/>
              </p:cNvSpPr>
              <p:nvPr/>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4" name="Oval 583"/>
              <p:cNvSpPr>
                <a:spLocks noChangeAspect="1" noChangeArrowheads="1"/>
              </p:cNvSpPr>
              <p:nvPr/>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5" name="Oval 584"/>
              <p:cNvSpPr>
                <a:spLocks noChangeAspect="1" noChangeArrowheads="1"/>
              </p:cNvSpPr>
              <p:nvPr/>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6" name="Oval 585"/>
              <p:cNvSpPr>
                <a:spLocks noChangeAspect="1" noChangeArrowheads="1"/>
              </p:cNvSpPr>
              <p:nvPr/>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7" name="Oval 586"/>
              <p:cNvSpPr>
                <a:spLocks noChangeAspect="1" noChangeArrowheads="1"/>
              </p:cNvSpPr>
              <p:nvPr/>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8" name="Oval 587"/>
              <p:cNvSpPr>
                <a:spLocks noChangeAspect="1" noChangeArrowheads="1"/>
              </p:cNvSpPr>
              <p:nvPr/>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19" name="Oval 588"/>
              <p:cNvSpPr>
                <a:spLocks noChangeAspect="1" noChangeArrowheads="1"/>
              </p:cNvSpPr>
              <p:nvPr/>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0" name="Oval 589"/>
              <p:cNvSpPr>
                <a:spLocks noChangeAspect="1" noChangeArrowheads="1"/>
              </p:cNvSpPr>
              <p:nvPr/>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1" name="Oval 590"/>
              <p:cNvSpPr>
                <a:spLocks noChangeAspect="1" noChangeArrowheads="1"/>
              </p:cNvSpPr>
              <p:nvPr/>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2" name="Oval 591"/>
              <p:cNvSpPr>
                <a:spLocks noChangeAspect="1" noChangeArrowheads="1"/>
              </p:cNvSpPr>
              <p:nvPr/>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3" name="Oval 592"/>
              <p:cNvSpPr>
                <a:spLocks noChangeAspect="1" noChangeArrowheads="1"/>
              </p:cNvSpPr>
              <p:nvPr/>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4" name="Oval 593"/>
              <p:cNvSpPr>
                <a:spLocks noChangeAspect="1" noChangeArrowheads="1"/>
              </p:cNvSpPr>
              <p:nvPr/>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5" name="Oval 594"/>
              <p:cNvSpPr>
                <a:spLocks noChangeAspect="1" noChangeArrowheads="1"/>
              </p:cNvSpPr>
              <p:nvPr/>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6" name="Oval 595"/>
              <p:cNvSpPr>
                <a:spLocks noChangeAspect="1" noChangeArrowheads="1"/>
              </p:cNvSpPr>
              <p:nvPr/>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7" name="Oval 596"/>
              <p:cNvSpPr>
                <a:spLocks noChangeAspect="1" noChangeArrowheads="1"/>
              </p:cNvSpPr>
              <p:nvPr/>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8" name="Oval 597"/>
              <p:cNvSpPr>
                <a:spLocks noChangeAspect="1" noChangeArrowheads="1"/>
              </p:cNvSpPr>
              <p:nvPr/>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29" name="Oval 598"/>
              <p:cNvSpPr>
                <a:spLocks noChangeAspect="1" noChangeArrowheads="1"/>
              </p:cNvSpPr>
              <p:nvPr/>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0" name="Oval 599"/>
              <p:cNvSpPr>
                <a:spLocks noChangeAspect="1" noChangeArrowheads="1"/>
              </p:cNvSpPr>
              <p:nvPr/>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1" name="Oval 600"/>
              <p:cNvSpPr>
                <a:spLocks noChangeAspect="1" noChangeArrowheads="1"/>
              </p:cNvSpPr>
              <p:nvPr/>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2" name="Oval 601"/>
              <p:cNvSpPr>
                <a:spLocks noChangeAspect="1" noChangeArrowheads="1"/>
              </p:cNvSpPr>
              <p:nvPr/>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3" name="Oval 602"/>
              <p:cNvSpPr>
                <a:spLocks noChangeAspect="1" noChangeArrowheads="1"/>
              </p:cNvSpPr>
              <p:nvPr/>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4" name="Oval 603"/>
              <p:cNvSpPr>
                <a:spLocks noChangeAspect="1" noChangeArrowheads="1"/>
              </p:cNvSpPr>
              <p:nvPr/>
            </p:nvSpPr>
            <p:spPr bwMode="auto">
              <a:xfrm>
                <a:off x="4776992"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35" name="Oval 604"/>
              <p:cNvSpPr>
                <a:spLocks noChangeAspect="1" noChangeArrowheads="1"/>
              </p:cNvSpPr>
              <p:nvPr/>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6" name="Oval 605"/>
              <p:cNvSpPr>
                <a:spLocks noChangeAspect="1" noChangeArrowheads="1"/>
              </p:cNvSpPr>
              <p:nvPr/>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7" name="Oval 606"/>
              <p:cNvSpPr>
                <a:spLocks noChangeAspect="1" noChangeArrowheads="1"/>
              </p:cNvSpPr>
              <p:nvPr/>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8" name="Oval 607"/>
              <p:cNvSpPr>
                <a:spLocks noChangeAspect="1" noChangeArrowheads="1"/>
              </p:cNvSpPr>
              <p:nvPr/>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39" name="Oval 608"/>
              <p:cNvSpPr>
                <a:spLocks noChangeAspect="1" noChangeArrowheads="1"/>
              </p:cNvSpPr>
              <p:nvPr/>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0" name="Oval 609"/>
              <p:cNvSpPr>
                <a:spLocks noChangeAspect="1" noChangeArrowheads="1"/>
              </p:cNvSpPr>
              <p:nvPr/>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1" name="Oval 610"/>
              <p:cNvSpPr>
                <a:spLocks noChangeAspect="1" noChangeArrowheads="1"/>
              </p:cNvSpPr>
              <p:nvPr/>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2" name="Oval 611"/>
              <p:cNvSpPr>
                <a:spLocks noChangeAspect="1" noChangeArrowheads="1"/>
              </p:cNvSpPr>
              <p:nvPr/>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3" name="Oval 612"/>
              <p:cNvSpPr>
                <a:spLocks noChangeAspect="1" noChangeArrowheads="1"/>
              </p:cNvSpPr>
              <p:nvPr/>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4" name="Oval 613"/>
              <p:cNvSpPr>
                <a:spLocks noChangeAspect="1" noChangeArrowheads="1"/>
              </p:cNvSpPr>
              <p:nvPr/>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5" name="Oval 614"/>
              <p:cNvSpPr>
                <a:spLocks noChangeAspect="1" noChangeArrowheads="1"/>
              </p:cNvSpPr>
              <p:nvPr/>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6" name="Oval 615"/>
              <p:cNvSpPr>
                <a:spLocks noChangeAspect="1" noChangeArrowheads="1"/>
              </p:cNvSpPr>
              <p:nvPr/>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7" name="Oval 616"/>
              <p:cNvSpPr>
                <a:spLocks noChangeAspect="1" noChangeArrowheads="1"/>
              </p:cNvSpPr>
              <p:nvPr/>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8" name="Oval 617"/>
              <p:cNvSpPr>
                <a:spLocks noChangeAspect="1" noChangeArrowheads="1"/>
              </p:cNvSpPr>
              <p:nvPr/>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49" name="Oval 618"/>
              <p:cNvSpPr>
                <a:spLocks noChangeAspect="1" noChangeArrowheads="1"/>
              </p:cNvSpPr>
              <p:nvPr/>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0" name="Oval 619"/>
              <p:cNvSpPr>
                <a:spLocks noChangeAspect="1" noChangeArrowheads="1"/>
              </p:cNvSpPr>
              <p:nvPr/>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1" name="Oval 620"/>
              <p:cNvSpPr>
                <a:spLocks noChangeAspect="1" noChangeArrowheads="1"/>
              </p:cNvSpPr>
              <p:nvPr/>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2" name="Oval 621"/>
              <p:cNvSpPr>
                <a:spLocks noChangeAspect="1" noChangeArrowheads="1"/>
              </p:cNvSpPr>
              <p:nvPr/>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3" name="Oval 622"/>
              <p:cNvSpPr>
                <a:spLocks noChangeAspect="1" noChangeArrowheads="1"/>
              </p:cNvSpPr>
              <p:nvPr/>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4" name="Oval 623"/>
              <p:cNvSpPr>
                <a:spLocks noChangeAspect="1" noChangeArrowheads="1"/>
              </p:cNvSpPr>
              <p:nvPr/>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5" name="Oval 624"/>
              <p:cNvSpPr>
                <a:spLocks noChangeAspect="1" noChangeArrowheads="1"/>
              </p:cNvSpPr>
              <p:nvPr/>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6" name="Oval 625"/>
              <p:cNvSpPr>
                <a:spLocks noChangeAspect="1" noChangeArrowheads="1"/>
              </p:cNvSpPr>
              <p:nvPr/>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7" name="Oval 626"/>
              <p:cNvSpPr>
                <a:spLocks noChangeAspect="1" noChangeArrowheads="1"/>
              </p:cNvSpPr>
              <p:nvPr/>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8" name="Oval 627"/>
              <p:cNvSpPr>
                <a:spLocks noChangeAspect="1" noChangeArrowheads="1"/>
              </p:cNvSpPr>
              <p:nvPr/>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59" name="Oval 628"/>
              <p:cNvSpPr>
                <a:spLocks noChangeAspect="1" noChangeArrowheads="1"/>
              </p:cNvSpPr>
              <p:nvPr/>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0" name="Oval 629"/>
              <p:cNvSpPr>
                <a:spLocks noChangeAspect="1" noChangeArrowheads="1"/>
              </p:cNvSpPr>
              <p:nvPr/>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1" name="Oval 630"/>
              <p:cNvSpPr>
                <a:spLocks noChangeAspect="1" noChangeArrowheads="1"/>
              </p:cNvSpPr>
              <p:nvPr/>
            </p:nvSpPr>
            <p:spPr bwMode="auto">
              <a:xfrm>
                <a:off x="7810653" y="2593192"/>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862" name="Oval 631"/>
              <p:cNvSpPr>
                <a:spLocks noChangeAspect="1" noChangeArrowheads="1"/>
              </p:cNvSpPr>
              <p:nvPr/>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3" name="Oval 632"/>
              <p:cNvSpPr>
                <a:spLocks noChangeAspect="1" noChangeArrowheads="1"/>
              </p:cNvSpPr>
              <p:nvPr/>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4" name="Oval 633"/>
              <p:cNvSpPr>
                <a:spLocks noChangeAspect="1" noChangeArrowheads="1"/>
              </p:cNvSpPr>
              <p:nvPr/>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5" name="Oval 634"/>
              <p:cNvSpPr>
                <a:spLocks noChangeAspect="1" noChangeArrowheads="1"/>
              </p:cNvSpPr>
              <p:nvPr/>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6" name="Oval 635"/>
              <p:cNvSpPr>
                <a:spLocks noChangeAspect="1" noChangeArrowheads="1"/>
              </p:cNvSpPr>
              <p:nvPr/>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7" name="Oval 636"/>
              <p:cNvSpPr>
                <a:spLocks noChangeAspect="1" noChangeArrowheads="1"/>
              </p:cNvSpPr>
              <p:nvPr/>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8" name="Oval 637"/>
              <p:cNvSpPr>
                <a:spLocks noChangeAspect="1" noChangeArrowheads="1"/>
              </p:cNvSpPr>
              <p:nvPr/>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69" name="Oval 638"/>
              <p:cNvSpPr>
                <a:spLocks noChangeAspect="1" noChangeArrowheads="1"/>
              </p:cNvSpPr>
              <p:nvPr/>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0" name="Oval 639"/>
              <p:cNvSpPr>
                <a:spLocks noChangeAspect="1" noChangeArrowheads="1"/>
              </p:cNvSpPr>
              <p:nvPr/>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1" name="Oval 640"/>
              <p:cNvSpPr>
                <a:spLocks noChangeAspect="1" noChangeArrowheads="1"/>
              </p:cNvSpPr>
              <p:nvPr/>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2" name="Oval 641"/>
              <p:cNvSpPr>
                <a:spLocks noChangeAspect="1" noChangeArrowheads="1"/>
              </p:cNvSpPr>
              <p:nvPr/>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3" name="Oval 642"/>
              <p:cNvSpPr>
                <a:spLocks noChangeAspect="1" noChangeArrowheads="1"/>
              </p:cNvSpPr>
              <p:nvPr/>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4" name="Oval 643"/>
              <p:cNvSpPr>
                <a:spLocks noChangeAspect="1" noChangeArrowheads="1"/>
              </p:cNvSpPr>
              <p:nvPr/>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5" name="Oval 644"/>
              <p:cNvSpPr>
                <a:spLocks noChangeAspect="1" noChangeArrowheads="1"/>
              </p:cNvSpPr>
              <p:nvPr/>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6" name="Oval 645"/>
              <p:cNvSpPr>
                <a:spLocks noChangeAspect="1" noChangeArrowheads="1"/>
              </p:cNvSpPr>
              <p:nvPr/>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7" name="Oval 646"/>
              <p:cNvSpPr>
                <a:spLocks noChangeAspect="1" noChangeArrowheads="1"/>
              </p:cNvSpPr>
              <p:nvPr/>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8" name="Oval 647"/>
              <p:cNvSpPr>
                <a:spLocks noChangeAspect="1" noChangeArrowheads="1"/>
              </p:cNvSpPr>
              <p:nvPr/>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79" name="Oval 648"/>
              <p:cNvSpPr>
                <a:spLocks noChangeAspect="1" noChangeArrowheads="1"/>
              </p:cNvSpPr>
              <p:nvPr/>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0" name="Oval 649"/>
              <p:cNvSpPr>
                <a:spLocks noChangeAspect="1" noChangeArrowheads="1"/>
              </p:cNvSpPr>
              <p:nvPr/>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1" name="Oval 650"/>
              <p:cNvSpPr>
                <a:spLocks noChangeAspect="1" noChangeArrowheads="1"/>
              </p:cNvSpPr>
              <p:nvPr/>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2" name="Oval 651"/>
              <p:cNvSpPr>
                <a:spLocks noChangeAspect="1" noChangeArrowheads="1"/>
              </p:cNvSpPr>
              <p:nvPr/>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3" name="Oval 652"/>
              <p:cNvSpPr>
                <a:spLocks noChangeAspect="1" noChangeArrowheads="1"/>
              </p:cNvSpPr>
              <p:nvPr/>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4" name="Oval 653"/>
              <p:cNvSpPr>
                <a:spLocks noChangeAspect="1" noChangeArrowheads="1"/>
              </p:cNvSpPr>
              <p:nvPr/>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5" name="Oval 654"/>
              <p:cNvSpPr>
                <a:spLocks noChangeAspect="1" noChangeArrowheads="1"/>
              </p:cNvSpPr>
              <p:nvPr/>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6" name="Oval 655"/>
              <p:cNvSpPr>
                <a:spLocks noChangeAspect="1" noChangeArrowheads="1"/>
              </p:cNvSpPr>
              <p:nvPr/>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7" name="Oval 656"/>
              <p:cNvSpPr>
                <a:spLocks noChangeAspect="1" noChangeArrowheads="1"/>
              </p:cNvSpPr>
              <p:nvPr/>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8" name="Oval 657"/>
              <p:cNvSpPr>
                <a:spLocks noChangeAspect="1" noChangeArrowheads="1"/>
              </p:cNvSpPr>
              <p:nvPr/>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89" name="Oval 658"/>
              <p:cNvSpPr>
                <a:spLocks noChangeAspect="1" noChangeArrowheads="1"/>
              </p:cNvSpPr>
              <p:nvPr/>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0" name="Oval 659"/>
              <p:cNvSpPr>
                <a:spLocks noChangeAspect="1" noChangeArrowheads="1"/>
              </p:cNvSpPr>
              <p:nvPr/>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1" name="Oval 660"/>
              <p:cNvSpPr>
                <a:spLocks noChangeAspect="1" noChangeArrowheads="1"/>
              </p:cNvSpPr>
              <p:nvPr/>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2" name="Oval 661"/>
              <p:cNvSpPr>
                <a:spLocks noChangeAspect="1" noChangeArrowheads="1"/>
              </p:cNvSpPr>
              <p:nvPr/>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3" name="Oval 662"/>
              <p:cNvSpPr>
                <a:spLocks noChangeAspect="1" noChangeArrowheads="1"/>
              </p:cNvSpPr>
              <p:nvPr/>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4" name="Oval 663"/>
              <p:cNvSpPr>
                <a:spLocks noChangeAspect="1" noChangeArrowheads="1"/>
              </p:cNvSpPr>
              <p:nvPr/>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5" name="Oval 664"/>
              <p:cNvSpPr>
                <a:spLocks noChangeAspect="1" noChangeArrowheads="1"/>
              </p:cNvSpPr>
              <p:nvPr/>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6" name="Oval 665"/>
              <p:cNvSpPr>
                <a:spLocks noChangeAspect="1" noChangeArrowheads="1"/>
              </p:cNvSpPr>
              <p:nvPr/>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7" name="Oval 666"/>
              <p:cNvSpPr>
                <a:spLocks noChangeAspect="1" noChangeArrowheads="1"/>
              </p:cNvSpPr>
              <p:nvPr/>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8" name="Oval 667"/>
              <p:cNvSpPr>
                <a:spLocks noChangeAspect="1" noChangeArrowheads="1"/>
              </p:cNvSpPr>
              <p:nvPr/>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899" name="Oval 668"/>
              <p:cNvSpPr>
                <a:spLocks noChangeAspect="1" noChangeArrowheads="1"/>
              </p:cNvSpPr>
              <p:nvPr/>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0" name="Oval 669"/>
              <p:cNvSpPr>
                <a:spLocks noChangeAspect="1" noChangeArrowheads="1"/>
              </p:cNvSpPr>
              <p:nvPr/>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1" name="Oval 670"/>
              <p:cNvSpPr>
                <a:spLocks noChangeAspect="1" noChangeArrowheads="1"/>
              </p:cNvSpPr>
              <p:nvPr/>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2" name="Oval 671"/>
              <p:cNvSpPr>
                <a:spLocks noChangeAspect="1" noChangeArrowheads="1"/>
              </p:cNvSpPr>
              <p:nvPr/>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3" name="Oval 672"/>
              <p:cNvSpPr>
                <a:spLocks noChangeAspect="1" noChangeArrowheads="1"/>
              </p:cNvSpPr>
              <p:nvPr/>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4" name="Oval 673"/>
              <p:cNvSpPr>
                <a:spLocks noChangeAspect="1" noChangeArrowheads="1"/>
              </p:cNvSpPr>
              <p:nvPr/>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5" name="Oval 674"/>
              <p:cNvSpPr>
                <a:spLocks noChangeAspect="1" noChangeArrowheads="1"/>
              </p:cNvSpPr>
              <p:nvPr/>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6" name="Oval 675"/>
              <p:cNvSpPr>
                <a:spLocks noChangeAspect="1" noChangeArrowheads="1"/>
              </p:cNvSpPr>
              <p:nvPr/>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7" name="Oval 676"/>
              <p:cNvSpPr>
                <a:spLocks noChangeAspect="1" noChangeArrowheads="1"/>
              </p:cNvSpPr>
              <p:nvPr/>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8" name="Oval 677"/>
              <p:cNvSpPr>
                <a:spLocks noChangeAspect="1" noChangeArrowheads="1"/>
              </p:cNvSpPr>
              <p:nvPr/>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09" name="Oval 678"/>
              <p:cNvSpPr>
                <a:spLocks noChangeAspect="1" noChangeArrowheads="1"/>
              </p:cNvSpPr>
              <p:nvPr/>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0" name="Oval 679"/>
              <p:cNvSpPr>
                <a:spLocks noChangeAspect="1" noChangeArrowheads="1"/>
              </p:cNvSpPr>
              <p:nvPr/>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1" name="Oval 680"/>
              <p:cNvSpPr>
                <a:spLocks noChangeAspect="1" noChangeArrowheads="1"/>
              </p:cNvSpPr>
              <p:nvPr/>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2" name="Oval 681"/>
              <p:cNvSpPr>
                <a:spLocks noChangeAspect="1" noChangeArrowheads="1"/>
              </p:cNvSpPr>
              <p:nvPr/>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3" name="Oval 682"/>
              <p:cNvSpPr>
                <a:spLocks noChangeAspect="1" noChangeArrowheads="1"/>
              </p:cNvSpPr>
              <p:nvPr/>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4" name="Oval 683"/>
              <p:cNvSpPr>
                <a:spLocks noChangeAspect="1" noChangeArrowheads="1"/>
              </p:cNvSpPr>
              <p:nvPr/>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5" name="Oval 684"/>
              <p:cNvSpPr>
                <a:spLocks noChangeAspect="1" noChangeArrowheads="1"/>
              </p:cNvSpPr>
              <p:nvPr/>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6" name="Oval 685"/>
              <p:cNvSpPr>
                <a:spLocks noChangeAspect="1" noChangeArrowheads="1"/>
              </p:cNvSpPr>
              <p:nvPr/>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7" name="Oval 686"/>
              <p:cNvSpPr>
                <a:spLocks noChangeAspect="1" noChangeArrowheads="1"/>
              </p:cNvSpPr>
              <p:nvPr/>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8" name="Oval 687"/>
              <p:cNvSpPr>
                <a:spLocks noChangeAspect="1" noChangeArrowheads="1"/>
              </p:cNvSpPr>
              <p:nvPr/>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19" name="Oval 688"/>
              <p:cNvSpPr>
                <a:spLocks noChangeAspect="1" noChangeArrowheads="1"/>
              </p:cNvSpPr>
              <p:nvPr/>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0" name="Oval 689"/>
              <p:cNvSpPr>
                <a:spLocks noChangeAspect="1" noChangeArrowheads="1"/>
              </p:cNvSpPr>
              <p:nvPr/>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1" name="Oval 690"/>
              <p:cNvSpPr>
                <a:spLocks noChangeAspect="1" noChangeArrowheads="1"/>
              </p:cNvSpPr>
              <p:nvPr/>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2" name="Oval 691"/>
              <p:cNvSpPr>
                <a:spLocks noChangeAspect="1" noChangeArrowheads="1"/>
              </p:cNvSpPr>
              <p:nvPr/>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3" name="Oval 692"/>
              <p:cNvSpPr>
                <a:spLocks noChangeAspect="1" noChangeArrowheads="1"/>
              </p:cNvSpPr>
              <p:nvPr/>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4" name="Oval 693"/>
              <p:cNvSpPr>
                <a:spLocks noChangeAspect="1" noChangeArrowheads="1"/>
              </p:cNvSpPr>
              <p:nvPr/>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5" name="Oval 694"/>
              <p:cNvSpPr>
                <a:spLocks noChangeAspect="1" noChangeArrowheads="1"/>
              </p:cNvSpPr>
              <p:nvPr/>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6" name="Oval 695"/>
              <p:cNvSpPr>
                <a:spLocks noChangeAspect="1" noChangeArrowheads="1"/>
              </p:cNvSpPr>
              <p:nvPr/>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7" name="Oval 696"/>
              <p:cNvSpPr>
                <a:spLocks noChangeAspect="1" noChangeArrowheads="1"/>
              </p:cNvSpPr>
              <p:nvPr/>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8" name="Oval 697"/>
              <p:cNvSpPr>
                <a:spLocks noChangeAspect="1" noChangeArrowheads="1"/>
              </p:cNvSpPr>
              <p:nvPr/>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29" name="Oval 698"/>
              <p:cNvSpPr>
                <a:spLocks noChangeAspect="1" noChangeArrowheads="1"/>
              </p:cNvSpPr>
              <p:nvPr/>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0" name="Oval 699"/>
              <p:cNvSpPr>
                <a:spLocks noChangeAspect="1" noChangeArrowheads="1"/>
              </p:cNvSpPr>
              <p:nvPr/>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1" name="Oval 700"/>
              <p:cNvSpPr>
                <a:spLocks noChangeAspect="1" noChangeArrowheads="1"/>
              </p:cNvSpPr>
              <p:nvPr/>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2" name="Oval 701"/>
              <p:cNvSpPr>
                <a:spLocks noChangeAspect="1" noChangeArrowheads="1"/>
              </p:cNvSpPr>
              <p:nvPr/>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3" name="Oval 702"/>
              <p:cNvSpPr>
                <a:spLocks noChangeAspect="1" noChangeArrowheads="1"/>
              </p:cNvSpPr>
              <p:nvPr/>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4" name="Oval 703"/>
              <p:cNvSpPr>
                <a:spLocks noChangeAspect="1" noChangeArrowheads="1"/>
              </p:cNvSpPr>
              <p:nvPr/>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5" name="Oval 704"/>
              <p:cNvSpPr>
                <a:spLocks noChangeAspect="1" noChangeArrowheads="1"/>
              </p:cNvSpPr>
              <p:nvPr/>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6" name="Oval 705"/>
              <p:cNvSpPr>
                <a:spLocks noChangeAspect="1" noChangeArrowheads="1"/>
              </p:cNvSpPr>
              <p:nvPr/>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7" name="Oval 706"/>
              <p:cNvSpPr>
                <a:spLocks noChangeAspect="1" noChangeArrowheads="1"/>
              </p:cNvSpPr>
              <p:nvPr/>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8" name="Oval 707"/>
              <p:cNvSpPr>
                <a:spLocks noChangeAspect="1" noChangeArrowheads="1"/>
              </p:cNvSpPr>
              <p:nvPr/>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39" name="Oval 708"/>
              <p:cNvSpPr>
                <a:spLocks noChangeAspect="1" noChangeArrowheads="1"/>
              </p:cNvSpPr>
              <p:nvPr/>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0" name="Oval 709"/>
              <p:cNvSpPr>
                <a:spLocks noChangeAspect="1" noChangeArrowheads="1"/>
              </p:cNvSpPr>
              <p:nvPr/>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1" name="Oval 710"/>
              <p:cNvSpPr>
                <a:spLocks noChangeAspect="1" noChangeArrowheads="1"/>
              </p:cNvSpPr>
              <p:nvPr/>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2" name="Oval 711"/>
              <p:cNvSpPr>
                <a:spLocks noChangeAspect="1" noChangeArrowheads="1"/>
              </p:cNvSpPr>
              <p:nvPr/>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3" name="Oval 712"/>
              <p:cNvSpPr>
                <a:spLocks noChangeAspect="1" noChangeArrowheads="1"/>
              </p:cNvSpPr>
              <p:nvPr/>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4" name="Oval 713"/>
              <p:cNvSpPr>
                <a:spLocks noChangeAspect="1" noChangeArrowheads="1"/>
              </p:cNvSpPr>
              <p:nvPr/>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5" name="Oval 714"/>
              <p:cNvSpPr>
                <a:spLocks noChangeAspect="1" noChangeArrowheads="1"/>
              </p:cNvSpPr>
              <p:nvPr/>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6" name="Oval 715"/>
              <p:cNvSpPr>
                <a:spLocks noChangeAspect="1" noChangeArrowheads="1"/>
              </p:cNvSpPr>
              <p:nvPr/>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7" name="Oval 716"/>
              <p:cNvSpPr>
                <a:spLocks noChangeAspect="1" noChangeArrowheads="1"/>
              </p:cNvSpPr>
              <p:nvPr/>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8" name="Oval 717"/>
              <p:cNvSpPr>
                <a:spLocks noChangeAspect="1" noChangeArrowheads="1"/>
              </p:cNvSpPr>
              <p:nvPr/>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49" name="Oval 718"/>
              <p:cNvSpPr>
                <a:spLocks noChangeAspect="1" noChangeArrowheads="1"/>
              </p:cNvSpPr>
              <p:nvPr/>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0" name="Oval 719"/>
              <p:cNvSpPr>
                <a:spLocks noChangeAspect="1" noChangeArrowheads="1"/>
              </p:cNvSpPr>
              <p:nvPr/>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1" name="Oval 720"/>
              <p:cNvSpPr>
                <a:spLocks noChangeAspect="1" noChangeArrowheads="1"/>
              </p:cNvSpPr>
              <p:nvPr/>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2" name="Oval 721"/>
              <p:cNvSpPr>
                <a:spLocks noChangeAspect="1" noChangeArrowheads="1"/>
              </p:cNvSpPr>
              <p:nvPr/>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3" name="Oval 722"/>
              <p:cNvSpPr>
                <a:spLocks noChangeAspect="1" noChangeArrowheads="1"/>
              </p:cNvSpPr>
              <p:nvPr/>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4" name="Oval 723"/>
              <p:cNvSpPr>
                <a:spLocks noChangeAspect="1" noChangeArrowheads="1"/>
              </p:cNvSpPr>
              <p:nvPr/>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5" name="Oval 724"/>
              <p:cNvSpPr>
                <a:spLocks noChangeAspect="1" noChangeArrowheads="1"/>
              </p:cNvSpPr>
              <p:nvPr/>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6" name="Oval 725"/>
              <p:cNvSpPr>
                <a:spLocks noChangeAspect="1" noChangeArrowheads="1"/>
              </p:cNvSpPr>
              <p:nvPr/>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7" name="Oval 726"/>
              <p:cNvSpPr>
                <a:spLocks noChangeAspect="1" noChangeArrowheads="1"/>
              </p:cNvSpPr>
              <p:nvPr/>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58" name="Oval 727"/>
              <p:cNvSpPr>
                <a:spLocks noChangeAspect="1" noChangeArrowheads="1"/>
              </p:cNvSpPr>
              <p:nvPr/>
            </p:nvSpPr>
            <p:spPr bwMode="auto">
              <a:xfrm>
                <a:off x="5113228"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59" name="Oval 728"/>
              <p:cNvSpPr>
                <a:spLocks noChangeAspect="1" noChangeArrowheads="1"/>
              </p:cNvSpPr>
              <p:nvPr/>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0" name="Oval 729"/>
              <p:cNvSpPr>
                <a:spLocks noChangeAspect="1" noChangeArrowheads="1"/>
              </p:cNvSpPr>
              <p:nvPr/>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1" name="Oval 730"/>
              <p:cNvSpPr>
                <a:spLocks noChangeAspect="1" noChangeArrowheads="1"/>
              </p:cNvSpPr>
              <p:nvPr/>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2" name="Oval 731"/>
              <p:cNvSpPr>
                <a:spLocks noChangeAspect="1" noChangeArrowheads="1"/>
              </p:cNvSpPr>
              <p:nvPr/>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3" name="Oval 732"/>
              <p:cNvSpPr>
                <a:spLocks noChangeAspect="1" noChangeArrowheads="1"/>
              </p:cNvSpPr>
              <p:nvPr/>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4" name="Oval 733"/>
              <p:cNvSpPr>
                <a:spLocks noChangeAspect="1" noChangeArrowheads="1"/>
              </p:cNvSpPr>
              <p:nvPr/>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5" name="Oval 734"/>
              <p:cNvSpPr>
                <a:spLocks noChangeAspect="1" noChangeArrowheads="1"/>
              </p:cNvSpPr>
              <p:nvPr/>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6" name="Oval 735"/>
              <p:cNvSpPr>
                <a:spLocks noChangeAspect="1" noChangeArrowheads="1"/>
              </p:cNvSpPr>
              <p:nvPr/>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7" name="Oval 736"/>
              <p:cNvSpPr>
                <a:spLocks noChangeAspect="1" noChangeArrowheads="1"/>
              </p:cNvSpPr>
              <p:nvPr/>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8" name="Oval 737"/>
              <p:cNvSpPr>
                <a:spLocks noChangeAspect="1" noChangeArrowheads="1"/>
              </p:cNvSpPr>
              <p:nvPr/>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69" name="Oval 738"/>
              <p:cNvSpPr>
                <a:spLocks noChangeAspect="1" noChangeArrowheads="1"/>
              </p:cNvSpPr>
              <p:nvPr/>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0" name="Oval 739"/>
              <p:cNvSpPr>
                <a:spLocks noChangeAspect="1" noChangeArrowheads="1"/>
              </p:cNvSpPr>
              <p:nvPr/>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1" name="Oval 740"/>
              <p:cNvSpPr>
                <a:spLocks noChangeAspect="1" noChangeArrowheads="1"/>
              </p:cNvSpPr>
              <p:nvPr/>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2" name="Oval 741"/>
              <p:cNvSpPr>
                <a:spLocks noChangeAspect="1" noChangeArrowheads="1"/>
              </p:cNvSpPr>
              <p:nvPr/>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3" name="Oval 742"/>
              <p:cNvSpPr>
                <a:spLocks noChangeAspect="1" noChangeArrowheads="1"/>
              </p:cNvSpPr>
              <p:nvPr/>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4" name="Oval 743"/>
              <p:cNvSpPr>
                <a:spLocks noChangeAspect="1" noChangeArrowheads="1"/>
              </p:cNvSpPr>
              <p:nvPr/>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5" name="Oval 744"/>
              <p:cNvSpPr>
                <a:spLocks noChangeAspect="1" noChangeArrowheads="1"/>
              </p:cNvSpPr>
              <p:nvPr/>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6" name="Oval 745"/>
              <p:cNvSpPr>
                <a:spLocks noChangeAspect="1" noChangeArrowheads="1"/>
              </p:cNvSpPr>
              <p:nvPr/>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7" name="Oval 746"/>
              <p:cNvSpPr>
                <a:spLocks noChangeAspect="1" noChangeArrowheads="1"/>
              </p:cNvSpPr>
              <p:nvPr/>
            </p:nvSpPr>
            <p:spPr bwMode="auto">
              <a:xfrm>
                <a:off x="7585994" y="2903796"/>
                <a:ext cx="85943"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1978" name="Oval 747"/>
              <p:cNvSpPr>
                <a:spLocks noChangeAspect="1" noChangeArrowheads="1"/>
              </p:cNvSpPr>
              <p:nvPr/>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79" name="Oval 748"/>
              <p:cNvSpPr>
                <a:spLocks noChangeAspect="1" noChangeArrowheads="1"/>
              </p:cNvSpPr>
              <p:nvPr/>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0" name="Oval 749"/>
              <p:cNvSpPr>
                <a:spLocks noChangeAspect="1" noChangeArrowheads="1"/>
              </p:cNvSpPr>
              <p:nvPr/>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1" name="Oval 750"/>
              <p:cNvSpPr>
                <a:spLocks noChangeAspect="1" noChangeArrowheads="1"/>
              </p:cNvSpPr>
              <p:nvPr/>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2" name="Oval 751"/>
              <p:cNvSpPr>
                <a:spLocks noChangeAspect="1" noChangeArrowheads="1"/>
              </p:cNvSpPr>
              <p:nvPr/>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3" name="Oval 752"/>
              <p:cNvSpPr>
                <a:spLocks noChangeAspect="1" noChangeArrowheads="1"/>
              </p:cNvSpPr>
              <p:nvPr/>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4" name="Oval 753"/>
              <p:cNvSpPr>
                <a:spLocks noChangeAspect="1" noChangeArrowheads="1"/>
              </p:cNvSpPr>
              <p:nvPr/>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5" name="Oval 754"/>
              <p:cNvSpPr>
                <a:spLocks noChangeAspect="1" noChangeArrowheads="1"/>
              </p:cNvSpPr>
              <p:nvPr/>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6" name="Oval 755"/>
              <p:cNvSpPr>
                <a:spLocks noChangeAspect="1" noChangeArrowheads="1"/>
              </p:cNvSpPr>
              <p:nvPr/>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7" name="Oval 756"/>
              <p:cNvSpPr>
                <a:spLocks noChangeAspect="1" noChangeArrowheads="1"/>
              </p:cNvSpPr>
              <p:nvPr/>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8" name="Oval 757"/>
              <p:cNvSpPr>
                <a:spLocks noChangeAspect="1" noChangeArrowheads="1"/>
              </p:cNvSpPr>
              <p:nvPr/>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89" name="Oval 758"/>
              <p:cNvSpPr>
                <a:spLocks noChangeAspect="1" noChangeArrowheads="1"/>
              </p:cNvSpPr>
              <p:nvPr/>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0" name="Oval 759"/>
              <p:cNvSpPr>
                <a:spLocks noChangeAspect="1" noChangeArrowheads="1"/>
              </p:cNvSpPr>
              <p:nvPr/>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1" name="Oval 760"/>
              <p:cNvSpPr>
                <a:spLocks noChangeAspect="1" noChangeArrowheads="1"/>
              </p:cNvSpPr>
              <p:nvPr/>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2" name="Oval 761"/>
              <p:cNvSpPr>
                <a:spLocks noChangeAspect="1" noChangeArrowheads="1"/>
              </p:cNvSpPr>
              <p:nvPr/>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3" name="Oval 762"/>
              <p:cNvSpPr>
                <a:spLocks noChangeAspect="1" noChangeArrowheads="1"/>
              </p:cNvSpPr>
              <p:nvPr/>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4" name="Oval 763"/>
              <p:cNvSpPr>
                <a:spLocks noChangeAspect="1" noChangeArrowheads="1"/>
              </p:cNvSpPr>
              <p:nvPr/>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5" name="Oval 764"/>
              <p:cNvSpPr>
                <a:spLocks noChangeAspect="1" noChangeArrowheads="1"/>
              </p:cNvSpPr>
              <p:nvPr/>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6" name="Oval 765"/>
              <p:cNvSpPr>
                <a:spLocks noChangeAspect="1" noChangeArrowheads="1"/>
              </p:cNvSpPr>
              <p:nvPr/>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7" name="Oval 766"/>
              <p:cNvSpPr>
                <a:spLocks noChangeAspect="1" noChangeArrowheads="1"/>
              </p:cNvSpPr>
              <p:nvPr/>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8" name="Oval 767"/>
              <p:cNvSpPr>
                <a:spLocks noChangeAspect="1" noChangeArrowheads="1"/>
              </p:cNvSpPr>
              <p:nvPr/>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1999" name="Oval 768"/>
              <p:cNvSpPr>
                <a:spLocks noChangeAspect="1" noChangeArrowheads="1"/>
              </p:cNvSpPr>
              <p:nvPr/>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0" name="Oval 769"/>
              <p:cNvSpPr>
                <a:spLocks noChangeAspect="1" noChangeArrowheads="1"/>
              </p:cNvSpPr>
              <p:nvPr/>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1" name="Oval 770"/>
              <p:cNvSpPr>
                <a:spLocks noChangeAspect="1" noChangeArrowheads="1"/>
              </p:cNvSpPr>
              <p:nvPr/>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2" name="Oval 771"/>
              <p:cNvSpPr>
                <a:spLocks noChangeAspect="1" noChangeArrowheads="1"/>
              </p:cNvSpPr>
              <p:nvPr/>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3" name="Oval 772"/>
              <p:cNvSpPr>
                <a:spLocks noChangeAspect="1" noChangeArrowheads="1"/>
              </p:cNvSpPr>
              <p:nvPr/>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4" name="Oval 773"/>
              <p:cNvSpPr>
                <a:spLocks noChangeAspect="1" noChangeArrowheads="1"/>
              </p:cNvSpPr>
              <p:nvPr/>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5" name="Oval 774"/>
              <p:cNvSpPr>
                <a:spLocks noChangeAspect="1" noChangeArrowheads="1"/>
              </p:cNvSpPr>
              <p:nvPr/>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6" name="Oval 775"/>
              <p:cNvSpPr>
                <a:spLocks noChangeAspect="1" noChangeArrowheads="1"/>
              </p:cNvSpPr>
              <p:nvPr/>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7" name="Oval 776"/>
              <p:cNvSpPr>
                <a:spLocks noChangeAspect="1" noChangeArrowheads="1"/>
              </p:cNvSpPr>
              <p:nvPr/>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8" name="Oval 777"/>
              <p:cNvSpPr>
                <a:spLocks noChangeAspect="1" noChangeArrowheads="1"/>
              </p:cNvSpPr>
              <p:nvPr/>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09" name="Oval 778"/>
              <p:cNvSpPr>
                <a:spLocks noChangeAspect="1" noChangeArrowheads="1"/>
              </p:cNvSpPr>
              <p:nvPr/>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0" name="Oval 779"/>
              <p:cNvSpPr>
                <a:spLocks noChangeAspect="1" noChangeArrowheads="1"/>
              </p:cNvSpPr>
              <p:nvPr/>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1" name="Oval 780"/>
              <p:cNvSpPr>
                <a:spLocks noChangeAspect="1" noChangeArrowheads="1"/>
              </p:cNvSpPr>
              <p:nvPr/>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2" name="Oval 781"/>
              <p:cNvSpPr>
                <a:spLocks noChangeAspect="1" noChangeArrowheads="1"/>
              </p:cNvSpPr>
              <p:nvPr/>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3" name="Oval 782"/>
              <p:cNvSpPr>
                <a:spLocks noChangeAspect="1" noChangeArrowheads="1"/>
              </p:cNvSpPr>
              <p:nvPr/>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4" name="Oval 783"/>
              <p:cNvSpPr>
                <a:spLocks noChangeAspect="1" noChangeArrowheads="1"/>
              </p:cNvSpPr>
              <p:nvPr/>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5" name="Oval 784"/>
              <p:cNvSpPr>
                <a:spLocks noChangeAspect="1" noChangeArrowheads="1"/>
              </p:cNvSpPr>
              <p:nvPr/>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6" name="Oval 785"/>
              <p:cNvSpPr>
                <a:spLocks noChangeAspect="1" noChangeArrowheads="1"/>
              </p:cNvSpPr>
              <p:nvPr/>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7" name="Oval 786"/>
              <p:cNvSpPr>
                <a:spLocks noChangeAspect="1" noChangeArrowheads="1"/>
              </p:cNvSpPr>
              <p:nvPr/>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8" name="Oval 787"/>
              <p:cNvSpPr>
                <a:spLocks noChangeAspect="1" noChangeArrowheads="1"/>
              </p:cNvSpPr>
              <p:nvPr/>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19" name="Oval 788"/>
              <p:cNvSpPr>
                <a:spLocks noChangeAspect="1" noChangeArrowheads="1"/>
              </p:cNvSpPr>
              <p:nvPr/>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0" name="Oval 789"/>
              <p:cNvSpPr>
                <a:spLocks noChangeAspect="1" noChangeArrowheads="1"/>
              </p:cNvSpPr>
              <p:nvPr/>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1" name="Oval 790"/>
              <p:cNvSpPr>
                <a:spLocks noChangeAspect="1" noChangeArrowheads="1"/>
              </p:cNvSpPr>
              <p:nvPr/>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2" name="Oval 791"/>
              <p:cNvSpPr>
                <a:spLocks noChangeAspect="1" noChangeArrowheads="1"/>
              </p:cNvSpPr>
              <p:nvPr/>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3" name="Oval 792"/>
              <p:cNvSpPr>
                <a:spLocks noChangeAspect="1" noChangeArrowheads="1"/>
              </p:cNvSpPr>
              <p:nvPr/>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4" name="Oval 793"/>
              <p:cNvSpPr>
                <a:spLocks noChangeAspect="1" noChangeArrowheads="1"/>
              </p:cNvSpPr>
              <p:nvPr/>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5" name="Oval 794"/>
              <p:cNvSpPr>
                <a:spLocks noChangeAspect="1" noChangeArrowheads="1"/>
              </p:cNvSpPr>
              <p:nvPr/>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6" name="Oval 795"/>
              <p:cNvSpPr>
                <a:spLocks noChangeAspect="1" noChangeArrowheads="1"/>
              </p:cNvSpPr>
              <p:nvPr/>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7" name="Oval 796"/>
              <p:cNvSpPr>
                <a:spLocks noChangeAspect="1" noChangeArrowheads="1"/>
              </p:cNvSpPr>
              <p:nvPr/>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8" name="Oval 797"/>
              <p:cNvSpPr>
                <a:spLocks noChangeAspect="1" noChangeArrowheads="1"/>
              </p:cNvSpPr>
              <p:nvPr/>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29" name="Oval 798"/>
              <p:cNvSpPr>
                <a:spLocks noChangeAspect="1" noChangeArrowheads="1"/>
              </p:cNvSpPr>
              <p:nvPr/>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0" name="Oval 799"/>
              <p:cNvSpPr>
                <a:spLocks noChangeAspect="1" noChangeArrowheads="1"/>
              </p:cNvSpPr>
              <p:nvPr/>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1" name="Oval 800"/>
              <p:cNvSpPr>
                <a:spLocks noChangeAspect="1" noChangeArrowheads="1"/>
              </p:cNvSpPr>
              <p:nvPr/>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2" name="Oval 801"/>
              <p:cNvSpPr>
                <a:spLocks noChangeAspect="1" noChangeArrowheads="1"/>
              </p:cNvSpPr>
              <p:nvPr/>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3" name="Oval 802"/>
              <p:cNvSpPr>
                <a:spLocks noChangeAspect="1" noChangeArrowheads="1"/>
              </p:cNvSpPr>
              <p:nvPr/>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4" name="Oval 803"/>
              <p:cNvSpPr>
                <a:spLocks noChangeAspect="1" noChangeArrowheads="1"/>
              </p:cNvSpPr>
              <p:nvPr/>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5" name="Oval 804"/>
              <p:cNvSpPr>
                <a:spLocks noChangeAspect="1" noChangeArrowheads="1"/>
              </p:cNvSpPr>
              <p:nvPr/>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6" name="Oval 805"/>
              <p:cNvSpPr>
                <a:spLocks noChangeAspect="1" noChangeArrowheads="1"/>
              </p:cNvSpPr>
              <p:nvPr/>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7" name="Oval 806"/>
              <p:cNvSpPr>
                <a:spLocks noChangeAspect="1" noChangeArrowheads="1"/>
              </p:cNvSpPr>
              <p:nvPr/>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8" name="Oval 807"/>
              <p:cNvSpPr>
                <a:spLocks noChangeAspect="1" noChangeArrowheads="1"/>
              </p:cNvSpPr>
              <p:nvPr/>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39" name="Oval 808"/>
              <p:cNvSpPr>
                <a:spLocks noChangeAspect="1" noChangeArrowheads="1"/>
              </p:cNvSpPr>
              <p:nvPr/>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0" name="Oval 809"/>
              <p:cNvSpPr>
                <a:spLocks noChangeAspect="1" noChangeArrowheads="1"/>
              </p:cNvSpPr>
              <p:nvPr/>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1" name="Oval 810"/>
              <p:cNvSpPr>
                <a:spLocks noChangeAspect="1" noChangeArrowheads="1"/>
              </p:cNvSpPr>
              <p:nvPr/>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2" name="Oval 811"/>
              <p:cNvSpPr>
                <a:spLocks noChangeAspect="1" noChangeArrowheads="1"/>
              </p:cNvSpPr>
              <p:nvPr/>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3" name="Oval 812"/>
              <p:cNvSpPr>
                <a:spLocks noChangeAspect="1" noChangeArrowheads="1"/>
              </p:cNvSpPr>
              <p:nvPr/>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4" name="Oval 813"/>
              <p:cNvSpPr>
                <a:spLocks noChangeAspect="1" noChangeArrowheads="1"/>
              </p:cNvSpPr>
              <p:nvPr/>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5" name="Oval 814"/>
              <p:cNvSpPr>
                <a:spLocks noChangeAspect="1" noChangeArrowheads="1"/>
              </p:cNvSpPr>
              <p:nvPr/>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6" name="Oval 815"/>
              <p:cNvSpPr>
                <a:spLocks noChangeAspect="1" noChangeArrowheads="1"/>
              </p:cNvSpPr>
              <p:nvPr/>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7" name="Oval 816"/>
              <p:cNvSpPr>
                <a:spLocks noChangeAspect="1" noChangeArrowheads="1"/>
              </p:cNvSpPr>
              <p:nvPr/>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8" name="Oval 817"/>
              <p:cNvSpPr>
                <a:spLocks noChangeAspect="1" noChangeArrowheads="1"/>
              </p:cNvSpPr>
              <p:nvPr/>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49" name="Oval 818"/>
              <p:cNvSpPr>
                <a:spLocks noChangeAspect="1" noChangeArrowheads="1"/>
              </p:cNvSpPr>
              <p:nvPr/>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0" name="Oval 819"/>
              <p:cNvSpPr>
                <a:spLocks noChangeAspect="1" noChangeArrowheads="1"/>
              </p:cNvSpPr>
              <p:nvPr/>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1" name="Oval 820"/>
              <p:cNvSpPr>
                <a:spLocks noChangeAspect="1" noChangeArrowheads="1"/>
              </p:cNvSpPr>
              <p:nvPr/>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2" name="Oval 821"/>
              <p:cNvSpPr>
                <a:spLocks noChangeAspect="1" noChangeArrowheads="1"/>
              </p:cNvSpPr>
              <p:nvPr/>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3" name="Oval 822"/>
              <p:cNvSpPr>
                <a:spLocks noChangeAspect="1" noChangeArrowheads="1"/>
              </p:cNvSpPr>
              <p:nvPr/>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4" name="Oval 823"/>
              <p:cNvSpPr>
                <a:spLocks noChangeAspect="1" noChangeArrowheads="1"/>
              </p:cNvSpPr>
              <p:nvPr/>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5" name="Oval 824"/>
              <p:cNvSpPr>
                <a:spLocks noChangeAspect="1" noChangeArrowheads="1"/>
              </p:cNvSpPr>
              <p:nvPr/>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6" name="Oval 825"/>
              <p:cNvSpPr>
                <a:spLocks noChangeAspect="1" noChangeArrowheads="1"/>
              </p:cNvSpPr>
              <p:nvPr/>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7" name="Oval 826"/>
              <p:cNvSpPr>
                <a:spLocks noChangeAspect="1" noChangeArrowheads="1"/>
              </p:cNvSpPr>
              <p:nvPr/>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8" name="Oval 827"/>
              <p:cNvSpPr>
                <a:spLocks noChangeAspect="1" noChangeArrowheads="1"/>
              </p:cNvSpPr>
              <p:nvPr/>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59" name="Oval 828"/>
              <p:cNvSpPr>
                <a:spLocks noChangeAspect="1" noChangeArrowheads="1"/>
              </p:cNvSpPr>
              <p:nvPr/>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0" name="Oval 829"/>
              <p:cNvSpPr>
                <a:spLocks noChangeAspect="1" noChangeArrowheads="1"/>
              </p:cNvSpPr>
              <p:nvPr/>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1" name="Oval 830"/>
              <p:cNvSpPr>
                <a:spLocks noChangeAspect="1" noChangeArrowheads="1"/>
              </p:cNvSpPr>
              <p:nvPr/>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2" name="Oval 831"/>
              <p:cNvSpPr>
                <a:spLocks noChangeAspect="1" noChangeArrowheads="1"/>
              </p:cNvSpPr>
              <p:nvPr/>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3" name="Oval 832"/>
              <p:cNvSpPr>
                <a:spLocks noChangeAspect="1" noChangeArrowheads="1"/>
              </p:cNvSpPr>
              <p:nvPr/>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4" name="Oval 833"/>
              <p:cNvSpPr>
                <a:spLocks noChangeAspect="1" noChangeArrowheads="1"/>
              </p:cNvSpPr>
              <p:nvPr/>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5" name="Oval 834"/>
              <p:cNvSpPr>
                <a:spLocks noChangeAspect="1" noChangeArrowheads="1"/>
              </p:cNvSpPr>
              <p:nvPr/>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6" name="Oval 835"/>
              <p:cNvSpPr>
                <a:spLocks noChangeAspect="1" noChangeArrowheads="1"/>
              </p:cNvSpPr>
              <p:nvPr/>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7" name="Oval 836"/>
              <p:cNvSpPr>
                <a:spLocks noChangeAspect="1" noChangeArrowheads="1"/>
              </p:cNvSpPr>
              <p:nvPr/>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8" name="Oval 837"/>
              <p:cNvSpPr>
                <a:spLocks noChangeAspect="1" noChangeArrowheads="1"/>
              </p:cNvSpPr>
              <p:nvPr/>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69" name="Oval 838"/>
              <p:cNvSpPr>
                <a:spLocks noChangeAspect="1" noChangeArrowheads="1"/>
              </p:cNvSpPr>
              <p:nvPr/>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0" name="Oval 839"/>
              <p:cNvSpPr>
                <a:spLocks noChangeAspect="1" noChangeArrowheads="1"/>
              </p:cNvSpPr>
              <p:nvPr/>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1" name="Oval 840"/>
              <p:cNvSpPr>
                <a:spLocks noChangeAspect="1" noChangeArrowheads="1"/>
              </p:cNvSpPr>
              <p:nvPr/>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2" name="Oval 841"/>
              <p:cNvSpPr>
                <a:spLocks noChangeAspect="1" noChangeArrowheads="1"/>
              </p:cNvSpPr>
              <p:nvPr/>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3" name="Oval 842"/>
              <p:cNvSpPr>
                <a:spLocks noChangeAspect="1" noChangeArrowheads="1"/>
              </p:cNvSpPr>
              <p:nvPr/>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4" name="Oval 843"/>
              <p:cNvSpPr>
                <a:spLocks noChangeAspect="1" noChangeArrowheads="1"/>
              </p:cNvSpPr>
              <p:nvPr/>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5" name="Oval 844"/>
              <p:cNvSpPr>
                <a:spLocks noChangeAspect="1" noChangeArrowheads="1"/>
              </p:cNvSpPr>
              <p:nvPr/>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6" name="Oval 845"/>
              <p:cNvSpPr>
                <a:spLocks noChangeAspect="1" noChangeArrowheads="1"/>
              </p:cNvSpPr>
              <p:nvPr/>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7" name="Oval 846"/>
              <p:cNvSpPr>
                <a:spLocks noChangeAspect="1" noChangeArrowheads="1"/>
              </p:cNvSpPr>
              <p:nvPr/>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8" name="Oval 847"/>
              <p:cNvSpPr>
                <a:spLocks noChangeAspect="1" noChangeArrowheads="1"/>
              </p:cNvSpPr>
              <p:nvPr/>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79" name="Oval 848"/>
              <p:cNvSpPr>
                <a:spLocks noChangeAspect="1" noChangeArrowheads="1"/>
              </p:cNvSpPr>
              <p:nvPr/>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0" name="Oval 849"/>
              <p:cNvSpPr>
                <a:spLocks noChangeAspect="1" noChangeArrowheads="1"/>
              </p:cNvSpPr>
              <p:nvPr/>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1" name="Oval 850"/>
              <p:cNvSpPr>
                <a:spLocks noChangeAspect="1" noChangeArrowheads="1"/>
              </p:cNvSpPr>
              <p:nvPr/>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2" name="Oval 851"/>
              <p:cNvSpPr>
                <a:spLocks noChangeAspect="1" noChangeArrowheads="1"/>
              </p:cNvSpPr>
              <p:nvPr/>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3" name="Oval 852"/>
              <p:cNvSpPr>
                <a:spLocks noChangeAspect="1" noChangeArrowheads="1"/>
              </p:cNvSpPr>
              <p:nvPr/>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4" name="Oval 853"/>
              <p:cNvSpPr>
                <a:spLocks noChangeAspect="1" noChangeArrowheads="1"/>
              </p:cNvSpPr>
              <p:nvPr/>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5" name="Oval 854"/>
              <p:cNvSpPr>
                <a:spLocks noChangeAspect="1" noChangeArrowheads="1"/>
              </p:cNvSpPr>
              <p:nvPr/>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6" name="Oval 855"/>
              <p:cNvSpPr>
                <a:spLocks noChangeAspect="1" noChangeArrowheads="1"/>
              </p:cNvSpPr>
              <p:nvPr/>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7" name="Oval 856"/>
              <p:cNvSpPr>
                <a:spLocks noChangeAspect="1" noChangeArrowheads="1"/>
              </p:cNvSpPr>
              <p:nvPr/>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8" name="Oval 857"/>
              <p:cNvSpPr>
                <a:spLocks noChangeAspect="1" noChangeArrowheads="1"/>
              </p:cNvSpPr>
              <p:nvPr/>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89" name="Oval 858"/>
              <p:cNvSpPr>
                <a:spLocks noChangeAspect="1" noChangeArrowheads="1"/>
              </p:cNvSpPr>
              <p:nvPr/>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0" name="Oval 859"/>
              <p:cNvSpPr>
                <a:spLocks noChangeAspect="1" noChangeArrowheads="1"/>
              </p:cNvSpPr>
              <p:nvPr/>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1" name="Oval 860"/>
              <p:cNvSpPr>
                <a:spLocks noChangeAspect="1" noChangeArrowheads="1"/>
              </p:cNvSpPr>
              <p:nvPr/>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2" name="Oval 861"/>
              <p:cNvSpPr>
                <a:spLocks noChangeAspect="1" noChangeArrowheads="1"/>
              </p:cNvSpPr>
              <p:nvPr/>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3" name="Oval 862"/>
              <p:cNvSpPr>
                <a:spLocks noChangeAspect="1" noChangeArrowheads="1"/>
              </p:cNvSpPr>
              <p:nvPr/>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4" name="Oval 863"/>
              <p:cNvSpPr>
                <a:spLocks noChangeAspect="1" noChangeArrowheads="1"/>
              </p:cNvSpPr>
              <p:nvPr/>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5" name="Oval 864"/>
              <p:cNvSpPr>
                <a:spLocks noChangeAspect="1" noChangeArrowheads="1"/>
              </p:cNvSpPr>
              <p:nvPr/>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6" name="Oval 865"/>
              <p:cNvSpPr>
                <a:spLocks noChangeAspect="1" noChangeArrowheads="1"/>
              </p:cNvSpPr>
              <p:nvPr/>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7" name="Oval 866"/>
              <p:cNvSpPr>
                <a:spLocks noChangeAspect="1" noChangeArrowheads="1"/>
              </p:cNvSpPr>
              <p:nvPr/>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8" name="Oval 867"/>
              <p:cNvSpPr>
                <a:spLocks noChangeAspect="1" noChangeArrowheads="1"/>
              </p:cNvSpPr>
              <p:nvPr/>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099" name="Oval 868"/>
              <p:cNvSpPr>
                <a:spLocks noChangeAspect="1" noChangeArrowheads="1"/>
              </p:cNvSpPr>
              <p:nvPr/>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0" name="Oval 869"/>
              <p:cNvSpPr>
                <a:spLocks noChangeAspect="1" noChangeArrowheads="1"/>
              </p:cNvSpPr>
              <p:nvPr/>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1" name="Oval 870"/>
              <p:cNvSpPr>
                <a:spLocks noChangeAspect="1" noChangeArrowheads="1"/>
              </p:cNvSpPr>
              <p:nvPr/>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2" name="Oval 871"/>
              <p:cNvSpPr>
                <a:spLocks noChangeAspect="1" noChangeArrowheads="1"/>
              </p:cNvSpPr>
              <p:nvPr/>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3" name="Oval 872"/>
              <p:cNvSpPr>
                <a:spLocks noChangeAspect="1" noChangeArrowheads="1"/>
              </p:cNvSpPr>
              <p:nvPr/>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4" name="Oval 873"/>
              <p:cNvSpPr>
                <a:spLocks noChangeAspect="1" noChangeArrowheads="1"/>
              </p:cNvSpPr>
              <p:nvPr/>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5" name="Oval 874"/>
              <p:cNvSpPr>
                <a:spLocks noChangeAspect="1" noChangeArrowheads="1"/>
              </p:cNvSpPr>
              <p:nvPr/>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6" name="Oval 875"/>
              <p:cNvSpPr>
                <a:spLocks noChangeAspect="1" noChangeArrowheads="1"/>
              </p:cNvSpPr>
              <p:nvPr/>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7" name="Oval 876"/>
              <p:cNvSpPr>
                <a:spLocks noChangeAspect="1" noChangeArrowheads="1"/>
              </p:cNvSpPr>
              <p:nvPr/>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8" name="Oval 877"/>
              <p:cNvSpPr>
                <a:spLocks noChangeAspect="1" noChangeArrowheads="1"/>
              </p:cNvSpPr>
              <p:nvPr/>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09" name="Oval 878"/>
              <p:cNvSpPr>
                <a:spLocks noChangeAspect="1" noChangeArrowheads="1"/>
              </p:cNvSpPr>
              <p:nvPr/>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0" name="Oval 879"/>
              <p:cNvSpPr>
                <a:spLocks noChangeAspect="1" noChangeArrowheads="1"/>
              </p:cNvSpPr>
              <p:nvPr/>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1" name="Oval 880"/>
              <p:cNvSpPr>
                <a:spLocks noChangeAspect="1" noChangeArrowheads="1"/>
              </p:cNvSpPr>
              <p:nvPr/>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2" name="Oval 881"/>
              <p:cNvSpPr>
                <a:spLocks noChangeAspect="1" noChangeArrowheads="1"/>
              </p:cNvSpPr>
              <p:nvPr/>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3" name="Oval 882"/>
              <p:cNvSpPr>
                <a:spLocks noChangeAspect="1" noChangeArrowheads="1"/>
              </p:cNvSpPr>
              <p:nvPr/>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4" name="Oval 883"/>
              <p:cNvSpPr>
                <a:spLocks noChangeAspect="1" noChangeArrowheads="1"/>
              </p:cNvSpPr>
              <p:nvPr/>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5" name="Oval 884"/>
              <p:cNvSpPr>
                <a:spLocks noChangeAspect="1" noChangeArrowheads="1"/>
              </p:cNvSpPr>
              <p:nvPr/>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6" name="Oval 885"/>
              <p:cNvSpPr>
                <a:spLocks noChangeAspect="1" noChangeArrowheads="1"/>
              </p:cNvSpPr>
              <p:nvPr/>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7" name="Oval 886"/>
              <p:cNvSpPr>
                <a:spLocks noChangeAspect="1" noChangeArrowheads="1"/>
              </p:cNvSpPr>
              <p:nvPr/>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8" name="Oval 887"/>
              <p:cNvSpPr>
                <a:spLocks noChangeAspect="1" noChangeArrowheads="1"/>
              </p:cNvSpPr>
              <p:nvPr/>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19" name="Oval 888"/>
              <p:cNvSpPr>
                <a:spLocks noChangeAspect="1" noChangeArrowheads="1"/>
              </p:cNvSpPr>
              <p:nvPr/>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0" name="Oval 889"/>
              <p:cNvSpPr>
                <a:spLocks noChangeAspect="1" noChangeArrowheads="1"/>
              </p:cNvSpPr>
              <p:nvPr/>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1" name="Oval 890"/>
              <p:cNvSpPr>
                <a:spLocks noChangeAspect="1" noChangeArrowheads="1"/>
              </p:cNvSpPr>
              <p:nvPr/>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2" name="Oval 891"/>
              <p:cNvSpPr>
                <a:spLocks noChangeAspect="1" noChangeArrowheads="1"/>
              </p:cNvSpPr>
              <p:nvPr/>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3" name="Oval 892"/>
              <p:cNvSpPr>
                <a:spLocks noChangeAspect="1" noChangeArrowheads="1"/>
              </p:cNvSpPr>
              <p:nvPr/>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4" name="Oval 893"/>
              <p:cNvSpPr>
                <a:spLocks noChangeAspect="1" noChangeArrowheads="1"/>
              </p:cNvSpPr>
              <p:nvPr/>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5" name="Oval 894"/>
              <p:cNvSpPr>
                <a:spLocks noChangeAspect="1" noChangeArrowheads="1"/>
              </p:cNvSpPr>
              <p:nvPr/>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6" name="Oval 895"/>
              <p:cNvSpPr>
                <a:spLocks noChangeAspect="1" noChangeArrowheads="1"/>
              </p:cNvSpPr>
              <p:nvPr/>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7" name="Oval 896"/>
              <p:cNvSpPr>
                <a:spLocks noChangeAspect="1" noChangeArrowheads="1"/>
              </p:cNvSpPr>
              <p:nvPr/>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8" name="Oval 897"/>
              <p:cNvSpPr>
                <a:spLocks noChangeAspect="1" noChangeArrowheads="1"/>
              </p:cNvSpPr>
              <p:nvPr/>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29" name="Oval 898"/>
              <p:cNvSpPr>
                <a:spLocks noChangeAspect="1" noChangeArrowheads="1"/>
              </p:cNvSpPr>
              <p:nvPr/>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0" name="Oval 899"/>
              <p:cNvSpPr>
                <a:spLocks noChangeAspect="1" noChangeArrowheads="1"/>
              </p:cNvSpPr>
              <p:nvPr/>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1" name="Oval 900"/>
              <p:cNvSpPr>
                <a:spLocks noChangeAspect="1" noChangeArrowheads="1"/>
              </p:cNvSpPr>
              <p:nvPr/>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2" name="Oval 901"/>
              <p:cNvSpPr>
                <a:spLocks noChangeAspect="1" noChangeArrowheads="1"/>
              </p:cNvSpPr>
              <p:nvPr/>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3" name="Oval 902"/>
              <p:cNvSpPr>
                <a:spLocks noChangeAspect="1" noChangeArrowheads="1"/>
              </p:cNvSpPr>
              <p:nvPr/>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4" name="Oval 903"/>
              <p:cNvSpPr>
                <a:spLocks noChangeAspect="1" noChangeArrowheads="1"/>
              </p:cNvSpPr>
              <p:nvPr/>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5" name="Oval 904"/>
              <p:cNvSpPr>
                <a:spLocks noChangeAspect="1" noChangeArrowheads="1"/>
              </p:cNvSpPr>
              <p:nvPr/>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6" name="Oval 905"/>
              <p:cNvSpPr>
                <a:spLocks noChangeAspect="1" noChangeArrowheads="1"/>
              </p:cNvSpPr>
              <p:nvPr/>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7" name="Oval 906"/>
              <p:cNvSpPr>
                <a:spLocks noChangeAspect="1" noChangeArrowheads="1"/>
              </p:cNvSpPr>
              <p:nvPr/>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8" name="Oval 907"/>
              <p:cNvSpPr>
                <a:spLocks noChangeAspect="1" noChangeArrowheads="1"/>
              </p:cNvSpPr>
              <p:nvPr/>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39" name="Oval 908"/>
              <p:cNvSpPr>
                <a:spLocks noChangeAspect="1" noChangeArrowheads="1"/>
              </p:cNvSpPr>
              <p:nvPr/>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0" name="Oval 909"/>
              <p:cNvSpPr>
                <a:spLocks noChangeAspect="1" noChangeArrowheads="1"/>
              </p:cNvSpPr>
              <p:nvPr/>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1" name="Oval 910"/>
              <p:cNvSpPr>
                <a:spLocks noChangeAspect="1" noChangeArrowheads="1"/>
              </p:cNvSpPr>
              <p:nvPr/>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2" name="Oval 911"/>
              <p:cNvSpPr>
                <a:spLocks noChangeAspect="1" noChangeArrowheads="1"/>
              </p:cNvSpPr>
              <p:nvPr/>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3" name="Oval 912"/>
              <p:cNvSpPr>
                <a:spLocks noChangeAspect="1" noChangeArrowheads="1"/>
              </p:cNvSpPr>
              <p:nvPr/>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4" name="Oval 913"/>
              <p:cNvSpPr>
                <a:spLocks noChangeAspect="1" noChangeArrowheads="1"/>
              </p:cNvSpPr>
              <p:nvPr/>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5" name="Oval 914"/>
              <p:cNvSpPr>
                <a:spLocks noChangeAspect="1" noChangeArrowheads="1"/>
              </p:cNvSpPr>
              <p:nvPr/>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6" name="Oval 915"/>
              <p:cNvSpPr>
                <a:spLocks noChangeAspect="1" noChangeArrowheads="1"/>
              </p:cNvSpPr>
              <p:nvPr/>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7" name="Oval 916"/>
              <p:cNvSpPr>
                <a:spLocks noChangeAspect="1" noChangeArrowheads="1"/>
              </p:cNvSpPr>
              <p:nvPr/>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8" name="Oval 917"/>
              <p:cNvSpPr>
                <a:spLocks noChangeAspect="1" noChangeArrowheads="1"/>
              </p:cNvSpPr>
              <p:nvPr/>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49" name="Oval 918"/>
              <p:cNvSpPr>
                <a:spLocks noChangeAspect="1" noChangeArrowheads="1"/>
              </p:cNvSpPr>
              <p:nvPr/>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0" name="Oval 919"/>
              <p:cNvSpPr>
                <a:spLocks noChangeAspect="1" noChangeArrowheads="1"/>
              </p:cNvSpPr>
              <p:nvPr/>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1" name="Oval 920"/>
              <p:cNvSpPr>
                <a:spLocks noChangeAspect="1" noChangeArrowheads="1"/>
              </p:cNvSpPr>
              <p:nvPr/>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2" name="Oval 921"/>
              <p:cNvSpPr>
                <a:spLocks noChangeAspect="1" noChangeArrowheads="1"/>
              </p:cNvSpPr>
              <p:nvPr/>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3" name="Oval 922"/>
              <p:cNvSpPr>
                <a:spLocks noChangeAspect="1" noChangeArrowheads="1"/>
              </p:cNvSpPr>
              <p:nvPr/>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4" name="Oval 923"/>
              <p:cNvSpPr>
                <a:spLocks noChangeAspect="1" noChangeArrowheads="1"/>
              </p:cNvSpPr>
              <p:nvPr/>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5" name="Oval 924"/>
              <p:cNvSpPr>
                <a:spLocks noChangeAspect="1" noChangeArrowheads="1"/>
              </p:cNvSpPr>
              <p:nvPr/>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6" name="Oval 925"/>
              <p:cNvSpPr>
                <a:spLocks noChangeAspect="1" noChangeArrowheads="1"/>
              </p:cNvSpPr>
              <p:nvPr/>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7" name="Oval 926"/>
              <p:cNvSpPr>
                <a:spLocks noChangeAspect="1" noChangeArrowheads="1"/>
              </p:cNvSpPr>
              <p:nvPr/>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8" name="Oval 927"/>
              <p:cNvSpPr>
                <a:spLocks noChangeAspect="1" noChangeArrowheads="1"/>
              </p:cNvSpPr>
              <p:nvPr/>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59" name="Oval 928"/>
              <p:cNvSpPr>
                <a:spLocks noChangeAspect="1" noChangeArrowheads="1"/>
              </p:cNvSpPr>
              <p:nvPr/>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0" name="Oval 929"/>
              <p:cNvSpPr>
                <a:spLocks noChangeAspect="1" noChangeArrowheads="1"/>
              </p:cNvSpPr>
              <p:nvPr/>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1" name="Oval 930"/>
              <p:cNvSpPr>
                <a:spLocks noChangeAspect="1" noChangeArrowheads="1"/>
              </p:cNvSpPr>
              <p:nvPr/>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2" name="Oval 931"/>
              <p:cNvSpPr>
                <a:spLocks noChangeAspect="1" noChangeArrowheads="1"/>
              </p:cNvSpPr>
              <p:nvPr/>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3" name="Oval 932"/>
              <p:cNvSpPr>
                <a:spLocks noChangeAspect="1" noChangeArrowheads="1"/>
              </p:cNvSpPr>
              <p:nvPr/>
            </p:nvSpPr>
            <p:spPr bwMode="auto">
              <a:xfrm>
                <a:off x="7248250" y="3526510"/>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164" name="Oval 933"/>
              <p:cNvSpPr>
                <a:spLocks noChangeAspect="1" noChangeArrowheads="1"/>
              </p:cNvSpPr>
              <p:nvPr/>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5" name="Oval 934"/>
              <p:cNvSpPr>
                <a:spLocks noChangeAspect="1" noChangeArrowheads="1"/>
              </p:cNvSpPr>
              <p:nvPr/>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6" name="Oval 935"/>
              <p:cNvSpPr>
                <a:spLocks noChangeAspect="1" noChangeArrowheads="1"/>
              </p:cNvSpPr>
              <p:nvPr/>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7" name="Oval 936"/>
              <p:cNvSpPr>
                <a:spLocks noChangeAspect="1" noChangeArrowheads="1"/>
              </p:cNvSpPr>
              <p:nvPr/>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8" name="Oval 937"/>
              <p:cNvSpPr>
                <a:spLocks noChangeAspect="1" noChangeArrowheads="1"/>
              </p:cNvSpPr>
              <p:nvPr/>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69" name="Oval 938"/>
              <p:cNvSpPr>
                <a:spLocks noChangeAspect="1" noChangeArrowheads="1"/>
              </p:cNvSpPr>
              <p:nvPr/>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0" name="Oval 939"/>
              <p:cNvSpPr>
                <a:spLocks noChangeAspect="1" noChangeArrowheads="1"/>
              </p:cNvSpPr>
              <p:nvPr/>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1" name="Oval 940"/>
              <p:cNvSpPr>
                <a:spLocks noChangeAspect="1" noChangeArrowheads="1"/>
              </p:cNvSpPr>
              <p:nvPr/>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2" name="Oval 941"/>
              <p:cNvSpPr>
                <a:spLocks noChangeAspect="1" noChangeArrowheads="1"/>
              </p:cNvSpPr>
              <p:nvPr/>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3" name="Oval 942"/>
              <p:cNvSpPr>
                <a:spLocks noChangeAspect="1" noChangeArrowheads="1"/>
              </p:cNvSpPr>
              <p:nvPr/>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4" name="Oval 943"/>
              <p:cNvSpPr>
                <a:spLocks noChangeAspect="1" noChangeArrowheads="1"/>
              </p:cNvSpPr>
              <p:nvPr/>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5" name="Oval 944"/>
              <p:cNvSpPr>
                <a:spLocks noChangeAspect="1" noChangeArrowheads="1"/>
              </p:cNvSpPr>
              <p:nvPr/>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6" name="Oval 945"/>
              <p:cNvSpPr>
                <a:spLocks noChangeAspect="1" noChangeArrowheads="1"/>
              </p:cNvSpPr>
              <p:nvPr/>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7" name="Oval 946"/>
              <p:cNvSpPr>
                <a:spLocks noChangeAspect="1" noChangeArrowheads="1"/>
              </p:cNvSpPr>
              <p:nvPr/>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8" name="Oval 947"/>
              <p:cNvSpPr>
                <a:spLocks noChangeAspect="1" noChangeArrowheads="1"/>
              </p:cNvSpPr>
              <p:nvPr/>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79" name="Oval 948"/>
              <p:cNvSpPr>
                <a:spLocks noChangeAspect="1" noChangeArrowheads="1"/>
              </p:cNvSpPr>
              <p:nvPr/>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0" name="Oval 949"/>
              <p:cNvSpPr>
                <a:spLocks noChangeAspect="1" noChangeArrowheads="1"/>
              </p:cNvSpPr>
              <p:nvPr/>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1" name="Oval 950"/>
              <p:cNvSpPr>
                <a:spLocks noChangeAspect="1" noChangeArrowheads="1"/>
              </p:cNvSpPr>
              <p:nvPr/>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2" name="Oval 951"/>
              <p:cNvSpPr>
                <a:spLocks noChangeAspect="1" noChangeArrowheads="1"/>
              </p:cNvSpPr>
              <p:nvPr/>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3" name="Oval 952"/>
              <p:cNvSpPr>
                <a:spLocks noChangeAspect="1" noChangeArrowheads="1"/>
              </p:cNvSpPr>
              <p:nvPr/>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4" name="Oval 953"/>
              <p:cNvSpPr>
                <a:spLocks noChangeAspect="1" noChangeArrowheads="1"/>
              </p:cNvSpPr>
              <p:nvPr/>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5" name="Oval 954"/>
              <p:cNvSpPr>
                <a:spLocks noChangeAspect="1" noChangeArrowheads="1"/>
              </p:cNvSpPr>
              <p:nvPr/>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6" name="Oval 955"/>
              <p:cNvSpPr>
                <a:spLocks noChangeAspect="1" noChangeArrowheads="1"/>
              </p:cNvSpPr>
              <p:nvPr/>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7" name="Oval 956"/>
              <p:cNvSpPr>
                <a:spLocks noChangeAspect="1" noChangeArrowheads="1"/>
              </p:cNvSpPr>
              <p:nvPr/>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8" name="Oval 957"/>
              <p:cNvSpPr>
                <a:spLocks noChangeAspect="1" noChangeArrowheads="1"/>
              </p:cNvSpPr>
              <p:nvPr/>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89" name="Oval 958"/>
              <p:cNvSpPr>
                <a:spLocks noChangeAspect="1" noChangeArrowheads="1"/>
              </p:cNvSpPr>
              <p:nvPr/>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0" name="Oval 959"/>
              <p:cNvSpPr>
                <a:spLocks noChangeAspect="1" noChangeArrowheads="1"/>
              </p:cNvSpPr>
              <p:nvPr/>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1" name="Oval 960"/>
              <p:cNvSpPr>
                <a:spLocks noChangeAspect="1" noChangeArrowheads="1"/>
              </p:cNvSpPr>
              <p:nvPr/>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2" name="Oval 961"/>
              <p:cNvSpPr>
                <a:spLocks noChangeAspect="1" noChangeArrowheads="1"/>
              </p:cNvSpPr>
              <p:nvPr/>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3" name="Oval 962"/>
              <p:cNvSpPr>
                <a:spLocks noChangeAspect="1" noChangeArrowheads="1"/>
              </p:cNvSpPr>
              <p:nvPr/>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4" name="Oval 963"/>
              <p:cNvSpPr>
                <a:spLocks noChangeAspect="1" noChangeArrowheads="1"/>
              </p:cNvSpPr>
              <p:nvPr/>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5" name="Oval 964"/>
              <p:cNvSpPr>
                <a:spLocks noChangeAspect="1" noChangeArrowheads="1"/>
              </p:cNvSpPr>
              <p:nvPr/>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6" name="Oval 965"/>
              <p:cNvSpPr>
                <a:spLocks noChangeAspect="1" noChangeArrowheads="1"/>
              </p:cNvSpPr>
              <p:nvPr/>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7" name="Oval 966"/>
              <p:cNvSpPr>
                <a:spLocks noChangeAspect="1" noChangeArrowheads="1"/>
              </p:cNvSpPr>
              <p:nvPr/>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8" name="Oval 967"/>
              <p:cNvSpPr>
                <a:spLocks noChangeAspect="1" noChangeArrowheads="1"/>
              </p:cNvSpPr>
              <p:nvPr/>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199" name="Oval 968"/>
              <p:cNvSpPr>
                <a:spLocks noChangeAspect="1" noChangeArrowheads="1"/>
              </p:cNvSpPr>
              <p:nvPr/>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0" name="Oval 969"/>
              <p:cNvSpPr>
                <a:spLocks noChangeAspect="1" noChangeArrowheads="1"/>
              </p:cNvSpPr>
              <p:nvPr/>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1" name="Oval 970"/>
              <p:cNvSpPr>
                <a:spLocks noChangeAspect="1" noChangeArrowheads="1"/>
              </p:cNvSpPr>
              <p:nvPr/>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2" name="Oval 971"/>
              <p:cNvSpPr>
                <a:spLocks noChangeAspect="1" noChangeArrowheads="1"/>
              </p:cNvSpPr>
              <p:nvPr/>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3" name="Oval 972"/>
              <p:cNvSpPr>
                <a:spLocks noChangeAspect="1" noChangeArrowheads="1"/>
              </p:cNvSpPr>
              <p:nvPr/>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4" name="Oval 973"/>
              <p:cNvSpPr>
                <a:spLocks noChangeAspect="1" noChangeArrowheads="1"/>
              </p:cNvSpPr>
              <p:nvPr/>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5" name="Oval 974"/>
              <p:cNvSpPr>
                <a:spLocks noChangeAspect="1" noChangeArrowheads="1"/>
              </p:cNvSpPr>
              <p:nvPr/>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6" name="Oval 975"/>
              <p:cNvSpPr>
                <a:spLocks noChangeAspect="1" noChangeArrowheads="1"/>
              </p:cNvSpPr>
              <p:nvPr/>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7" name="Oval 976"/>
              <p:cNvSpPr>
                <a:spLocks noChangeAspect="1" noChangeArrowheads="1"/>
              </p:cNvSpPr>
              <p:nvPr/>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8" name="Oval 977"/>
              <p:cNvSpPr>
                <a:spLocks noChangeAspect="1" noChangeArrowheads="1"/>
              </p:cNvSpPr>
              <p:nvPr/>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09" name="Oval 978"/>
              <p:cNvSpPr>
                <a:spLocks noChangeAspect="1" noChangeArrowheads="1"/>
              </p:cNvSpPr>
              <p:nvPr/>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0" name="Oval 979"/>
              <p:cNvSpPr>
                <a:spLocks noChangeAspect="1" noChangeArrowheads="1"/>
              </p:cNvSpPr>
              <p:nvPr/>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1" name="Oval 980"/>
              <p:cNvSpPr>
                <a:spLocks noChangeAspect="1" noChangeArrowheads="1"/>
              </p:cNvSpPr>
              <p:nvPr/>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2" name="Oval 981"/>
              <p:cNvSpPr>
                <a:spLocks noChangeAspect="1" noChangeArrowheads="1"/>
              </p:cNvSpPr>
              <p:nvPr/>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3" name="Oval 982"/>
              <p:cNvSpPr>
                <a:spLocks noChangeAspect="1" noChangeArrowheads="1"/>
              </p:cNvSpPr>
              <p:nvPr/>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4" name="Oval 983"/>
              <p:cNvSpPr>
                <a:spLocks noChangeAspect="1" noChangeArrowheads="1"/>
              </p:cNvSpPr>
              <p:nvPr/>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5" name="Oval 984"/>
              <p:cNvSpPr>
                <a:spLocks noChangeAspect="1" noChangeArrowheads="1"/>
              </p:cNvSpPr>
              <p:nvPr/>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6" name="Oval 985"/>
              <p:cNvSpPr>
                <a:spLocks noChangeAspect="1" noChangeArrowheads="1"/>
              </p:cNvSpPr>
              <p:nvPr/>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7" name="Oval 986"/>
              <p:cNvSpPr>
                <a:spLocks noChangeAspect="1" noChangeArrowheads="1"/>
              </p:cNvSpPr>
              <p:nvPr/>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8" name="Oval 987"/>
              <p:cNvSpPr>
                <a:spLocks noChangeAspect="1" noChangeArrowheads="1"/>
              </p:cNvSpPr>
              <p:nvPr/>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19" name="Oval 988"/>
              <p:cNvSpPr>
                <a:spLocks noChangeAspect="1" noChangeArrowheads="1"/>
              </p:cNvSpPr>
              <p:nvPr/>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0" name="Oval 989"/>
              <p:cNvSpPr>
                <a:spLocks noChangeAspect="1" noChangeArrowheads="1"/>
              </p:cNvSpPr>
              <p:nvPr/>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1" name="Oval 990"/>
              <p:cNvSpPr>
                <a:spLocks noChangeAspect="1" noChangeArrowheads="1"/>
              </p:cNvSpPr>
              <p:nvPr/>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2" name="Oval 991"/>
              <p:cNvSpPr>
                <a:spLocks noChangeAspect="1" noChangeArrowheads="1"/>
              </p:cNvSpPr>
              <p:nvPr/>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3" name="Oval 992"/>
              <p:cNvSpPr>
                <a:spLocks noChangeAspect="1" noChangeArrowheads="1"/>
              </p:cNvSpPr>
              <p:nvPr/>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4" name="Oval 993"/>
              <p:cNvSpPr>
                <a:spLocks noChangeAspect="1" noChangeArrowheads="1"/>
              </p:cNvSpPr>
              <p:nvPr/>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5" name="Oval 994"/>
              <p:cNvSpPr>
                <a:spLocks noChangeAspect="1" noChangeArrowheads="1"/>
              </p:cNvSpPr>
              <p:nvPr/>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6" name="Oval 995"/>
              <p:cNvSpPr>
                <a:spLocks noChangeAspect="1" noChangeArrowheads="1"/>
              </p:cNvSpPr>
              <p:nvPr/>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7" name="Oval 996"/>
              <p:cNvSpPr>
                <a:spLocks noChangeAspect="1" noChangeArrowheads="1"/>
              </p:cNvSpPr>
              <p:nvPr/>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8" name="Oval 997"/>
              <p:cNvSpPr>
                <a:spLocks noChangeAspect="1" noChangeArrowheads="1"/>
              </p:cNvSpPr>
              <p:nvPr/>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29" name="Oval 998"/>
              <p:cNvSpPr>
                <a:spLocks noChangeAspect="1" noChangeArrowheads="1"/>
              </p:cNvSpPr>
              <p:nvPr/>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0" name="Oval 999"/>
              <p:cNvSpPr>
                <a:spLocks noChangeAspect="1" noChangeArrowheads="1"/>
              </p:cNvSpPr>
              <p:nvPr/>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1" name="Oval 1000"/>
              <p:cNvSpPr>
                <a:spLocks noChangeAspect="1" noChangeArrowheads="1"/>
              </p:cNvSpPr>
              <p:nvPr/>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2" name="Oval 1001"/>
              <p:cNvSpPr>
                <a:spLocks noChangeAspect="1" noChangeArrowheads="1"/>
              </p:cNvSpPr>
              <p:nvPr/>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3" name="Oval 1002"/>
              <p:cNvSpPr>
                <a:spLocks noChangeAspect="1" noChangeArrowheads="1"/>
              </p:cNvSpPr>
              <p:nvPr/>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4" name="Oval 1003"/>
              <p:cNvSpPr>
                <a:spLocks noChangeAspect="1" noChangeArrowheads="1"/>
              </p:cNvSpPr>
              <p:nvPr/>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5" name="Oval 1004"/>
              <p:cNvSpPr>
                <a:spLocks noChangeAspect="1" noChangeArrowheads="1"/>
              </p:cNvSpPr>
              <p:nvPr/>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6" name="Oval 1005"/>
              <p:cNvSpPr>
                <a:spLocks noChangeAspect="1" noChangeArrowheads="1"/>
              </p:cNvSpPr>
              <p:nvPr/>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7" name="Oval 1006"/>
              <p:cNvSpPr>
                <a:spLocks noChangeAspect="1" noChangeArrowheads="1"/>
              </p:cNvSpPr>
              <p:nvPr/>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8" name="Oval 1007"/>
              <p:cNvSpPr>
                <a:spLocks noChangeAspect="1" noChangeArrowheads="1"/>
              </p:cNvSpPr>
              <p:nvPr/>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39" name="Oval 1008"/>
              <p:cNvSpPr>
                <a:spLocks noChangeAspect="1" noChangeArrowheads="1"/>
              </p:cNvSpPr>
              <p:nvPr/>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0" name="Oval 1009"/>
              <p:cNvSpPr>
                <a:spLocks noChangeAspect="1" noChangeArrowheads="1"/>
              </p:cNvSpPr>
              <p:nvPr/>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1" name="Oval 1010"/>
              <p:cNvSpPr>
                <a:spLocks noChangeAspect="1" noChangeArrowheads="1"/>
              </p:cNvSpPr>
              <p:nvPr/>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2" name="Oval 1011"/>
              <p:cNvSpPr>
                <a:spLocks noChangeAspect="1" noChangeArrowheads="1"/>
              </p:cNvSpPr>
              <p:nvPr/>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3" name="Oval 1012"/>
              <p:cNvSpPr>
                <a:spLocks noChangeAspect="1" noChangeArrowheads="1"/>
              </p:cNvSpPr>
              <p:nvPr/>
            </p:nvSpPr>
            <p:spPr bwMode="auto">
              <a:xfrm>
                <a:off x="7023590" y="3941151"/>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244" name="Oval 1013"/>
              <p:cNvSpPr>
                <a:spLocks noChangeAspect="1" noChangeArrowheads="1"/>
              </p:cNvSpPr>
              <p:nvPr/>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5" name="Oval 1014"/>
              <p:cNvSpPr>
                <a:spLocks noChangeAspect="1" noChangeArrowheads="1"/>
              </p:cNvSpPr>
              <p:nvPr/>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6" name="Oval 1015"/>
              <p:cNvSpPr>
                <a:spLocks noChangeAspect="1" noChangeArrowheads="1"/>
              </p:cNvSpPr>
              <p:nvPr/>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7" name="Oval 1016"/>
              <p:cNvSpPr>
                <a:spLocks noChangeAspect="1" noChangeArrowheads="1"/>
              </p:cNvSpPr>
              <p:nvPr/>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8" name="Oval 1017"/>
              <p:cNvSpPr>
                <a:spLocks noChangeAspect="1" noChangeArrowheads="1"/>
              </p:cNvSpPr>
              <p:nvPr/>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49" name="Oval 1018"/>
              <p:cNvSpPr>
                <a:spLocks noChangeAspect="1" noChangeArrowheads="1"/>
              </p:cNvSpPr>
              <p:nvPr/>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0" name="Oval 1019"/>
              <p:cNvSpPr>
                <a:spLocks noChangeAspect="1" noChangeArrowheads="1"/>
              </p:cNvSpPr>
              <p:nvPr/>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1" name="Oval 1020"/>
              <p:cNvSpPr>
                <a:spLocks noChangeAspect="1" noChangeArrowheads="1"/>
              </p:cNvSpPr>
              <p:nvPr/>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2" name="Oval 1021"/>
              <p:cNvSpPr>
                <a:spLocks noChangeAspect="1" noChangeArrowheads="1"/>
              </p:cNvSpPr>
              <p:nvPr/>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3" name="Oval 1022"/>
              <p:cNvSpPr>
                <a:spLocks noChangeAspect="1" noChangeArrowheads="1"/>
              </p:cNvSpPr>
              <p:nvPr/>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4" name="Oval 1023"/>
              <p:cNvSpPr>
                <a:spLocks noChangeAspect="1" noChangeArrowheads="1"/>
              </p:cNvSpPr>
              <p:nvPr/>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5" name="Oval 1024"/>
              <p:cNvSpPr>
                <a:spLocks noChangeAspect="1" noChangeArrowheads="1"/>
              </p:cNvSpPr>
              <p:nvPr/>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6" name="Oval 1025"/>
              <p:cNvSpPr>
                <a:spLocks noChangeAspect="1" noChangeArrowheads="1"/>
              </p:cNvSpPr>
              <p:nvPr/>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7" name="Oval 1026"/>
              <p:cNvSpPr>
                <a:spLocks noChangeAspect="1" noChangeArrowheads="1"/>
              </p:cNvSpPr>
              <p:nvPr/>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8" name="Oval 1027"/>
              <p:cNvSpPr>
                <a:spLocks noChangeAspect="1" noChangeArrowheads="1"/>
              </p:cNvSpPr>
              <p:nvPr/>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59" name="Oval 1028"/>
              <p:cNvSpPr>
                <a:spLocks noChangeAspect="1" noChangeArrowheads="1"/>
              </p:cNvSpPr>
              <p:nvPr/>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0" name="Oval 1029"/>
              <p:cNvSpPr>
                <a:spLocks noChangeAspect="1" noChangeArrowheads="1"/>
              </p:cNvSpPr>
              <p:nvPr/>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1" name="Oval 1030"/>
              <p:cNvSpPr>
                <a:spLocks noChangeAspect="1" noChangeArrowheads="1"/>
              </p:cNvSpPr>
              <p:nvPr/>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2" name="Oval 1031"/>
              <p:cNvSpPr>
                <a:spLocks noChangeAspect="1" noChangeArrowheads="1"/>
              </p:cNvSpPr>
              <p:nvPr/>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3" name="Oval 1032"/>
              <p:cNvSpPr>
                <a:spLocks noChangeAspect="1" noChangeArrowheads="1"/>
              </p:cNvSpPr>
              <p:nvPr/>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4" name="Oval 1033"/>
              <p:cNvSpPr>
                <a:spLocks noChangeAspect="1" noChangeArrowheads="1"/>
              </p:cNvSpPr>
              <p:nvPr/>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5" name="Oval 1034"/>
              <p:cNvSpPr>
                <a:spLocks noChangeAspect="1" noChangeArrowheads="1"/>
              </p:cNvSpPr>
              <p:nvPr/>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6" name="Oval 1035"/>
              <p:cNvSpPr>
                <a:spLocks noChangeAspect="1" noChangeArrowheads="1"/>
              </p:cNvSpPr>
              <p:nvPr/>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7" name="Oval 1036"/>
              <p:cNvSpPr>
                <a:spLocks noChangeAspect="1" noChangeArrowheads="1"/>
              </p:cNvSpPr>
              <p:nvPr/>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8" name="Oval 1037"/>
              <p:cNvSpPr>
                <a:spLocks noChangeAspect="1" noChangeArrowheads="1"/>
              </p:cNvSpPr>
              <p:nvPr/>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69" name="Oval 1038"/>
              <p:cNvSpPr>
                <a:spLocks noChangeAspect="1" noChangeArrowheads="1"/>
              </p:cNvSpPr>
              <p:nvPr/>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0" name="Oval 1039"/>
              <p:cNvSpPr>
                <a:spLocks noChangeAspect="1" noChangeArrowheads="1"/>
              </p:cNvSpPr>
              <p:nvPr/>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1" name="Oval 1040"/>
              <p:cNvSpPr>
                <a:spLocks noChangeAspect="1" noChangeArrowheads="1"/>
              </p:cNvSpPr>
              <p:nvPr/>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2" name="Oval 1041"/>
              <p:cNvSpPr>
                <a:spLocks noChangeAspect="1" noChangeArrowheads="1"/>
              </p:cNvSpPr>
              <p:nvPr/>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3" name="Oval 1042"/>
              <p:cNvSpPr>
                <a:spLocks noChangeAspect="1" noChangeArrowheads="1"/>
              </p:cNvSpPr>
              <p:nvPr/>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4" name="Oval 1043"/>
              <p:cNvSpPr>
                <a:spLocks noChangeAspect="1" noChangeArrowheads="1"/>
              </p:cNvSpPr>
              <p:nvPr/>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5" name="Oval 1044"/>
              <p:cNvSpPr>
                <a:spLocks noChangeAspect="1" noChangeArrowheads="1"/>
              </p:cNvSpPr>
              <p:nvPr/>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6" name="Oval 1045"/>
              <p:cNvSpPr>
                <a:spLocks noChangeAspect="1" noChangeArrowheads="1"/>
              </p:cNvSpPr>
              <p:nvPr/>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7" name="Oval 1046"/>
              <p:cNvSpPr>
                <a:spLocks noChangeAspect="1" noChangeArrowheads="1"/>
              </p:cNvSpPr>
              <p:nvPr/>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8" name="Oval 1047"/>
              <p:cNvSpPr>
                <a:spLocks noChangeAspect="1" noChangeArrowheads="1"/>
              </p:cNvSpPr>
              <p:nvPr/>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79" name="Oval 1048"/>
              <p:cNvSpPr>
                <a:spLocks noChangeAspect="1" noChangeArrowheads="1"/>
              </p:cNvSpPr>
              <p:nvPr/>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0" name="Oval 1049"/>
              <p:cNvSpPr>
                <a:spLocks noChangeAspect="1" noChangeArrowheads="1"/>
              </p:cNvSpPr>
              <p:nvPr/>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1" name="Oval 1050"/>
              <p:cNvSpPr>
                <a:spLocks noChangeAspect="1" noChangeArrowheads="1"/>
              </p:cNvSpPr>
              <p:nvPr/>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2" name="Oval 1051"/>
              <p:cNvSpPr>
                <a:spLocks noChangeAspect="1" noChangeArrowheads="1"/>
              </p:cNvSpPr>
              <p:nvPr/>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3" name="Oval 1052"/>
              <p:cNvSpPr>
                <a:spLocks noChangeAspect="1" noChangeArrowheads="1"/>
              </p:cNvSpPr>
              <p:nvPr/>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4" name="Oval 1053"/>
              <p:cNvSpPr>
                <a:spLocks noChangeAspect="1" noChangeArrowheads="1"/>
              </p:cNvSpPr>
              <p:nvPr/>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5" name="Oval 1054"/>
              <p:cNvSpPr>
                <a:spLocks noChangeAspect="1" noChangeArrowheads="1"/>
              </p:cNvSpPr>
              <p:nvPr/>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6" name="Oval 1055"/>
              <p:cNvSpPr>
                <a:spLocks noChangeAspect="1" noChangeArrowheads="1"/>
              </p:cNvSpPr>
              <p:nvPr/>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7" name="Oval 1056"/>
              <p:cNvSpPr>
                <a:spLocks noChangeAspect="1" noChangeArrowheads="1"/>
              </p:cNvSpPr>
              <p:nvPr/>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8" name="Oval 1057"/>
              <p:cNvSpPr>
                <a:spLocks noChangeAspect="1" noChangeArrowheads="1"/>
              </p:cNvSpPr>
              <p:nvPr/>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89" name="Oval 1058"/>
              <p:cNvSpPr>
                <a:spLocks noChangeAspect="1" noChangeArrowheads="1"/>
              </p:cNvSpPr>
              <p:nvPr/>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0" name="Oval 1059"/>
              <p:cNvSpPr>
                <a:spLocks noChangeAspect="1" noChangeArrowheads="1"/>
              </p:cNvSpPr>
              <p:nvPr/>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1" name="Oval 1060"/>
              <p:cNvSpPr>
                <a:spLocks noChangeAspect="1" noChangeArrowheads="1"/>
              </p:cNvSpPr>
              <p:nvPr/>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2" name="Oval 1061"/>
              <p:cNvSpPr>
                <a:spLocks noChangeAspect="1" noChangeArrowheads="1"/>
              </p:cNvSpPr>
              <p:nvPr/>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3" name="Oval 1062"/>
              <p:cNvSpPr>
                <a:spLocks noChangeAspect="1" noChangeArrowheads="1"/>
              </p:cNvSpPr>
              <p:nvPr/>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4" name="Oval 1063"/>
              <p:cNvSpPr>
                <a:spLocks noChangeAspect="1" noChangeArrowheads="1"/>
              </p:cNvSpPr>
              <p:nvPr/>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5" name="Oval 1064"/>
              <p:cNvSpPr>
                <a:spLocks noChangeAspect="1" noChangeArrowheads="1"/>
              </p:cNvSpPr>
              <p:nvPr/>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6" name="Oval 1065"/>
              <p:cNvSpPr>
                <a:spLocks noChangeAspect="1" noChangeArrowheads="1"/>
              </p:cNvSpPr>
              <p:nvPr/>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7" name="Oval 1066"/>
              <p:cNvSpPr>
                <a:spLocks noChangeAspect="1" noChangeArrowheads="1"/>
              </p:cNvSpPr>
              <p:nvPr/>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8" name="Oval 1067"/>
              <p:cNvSpPr>
                <a:spLocks noChangeAspect="1" noChangeArrowheads="1"/>
              </p:cNvSpPr>
              <p:nvPr/>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299" name="Oval 1068"/>
              <p:cNvSpPr>
                <a:spLocks noChangeAspect="1" noChangeArrowheads="1"/>
              </p:cNvSpPr>
              <p:nvPr/>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0" name="Oval 1069"/>
              <p:cNvSpPr>
                <a:spLocks noChangeAspect="1" noChangeArrowheads="1"/>
              </p:cNvSpPr>
              <p:nvPr/>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1" name="Oval 1070"/>
              <p:cNvSpPr>
                <a:spLocks noChangeAspect="1" noChangeArrowheads="1"/>
              </p:cNvSpPr>
              <p:nvPr/>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2" name="Oval 1071"/>
              <p:cNvSpPr>
                <a:spLocks noChangeAspect="1" noChangeArrowheads="1"/>
              </p:cNvSpPr>
              <p:nvPr/>
            </p:nvSpPr>
            <p:spPr bwMode="auto">
              <a:xfrm>
                <a:off x="7697570" y="4253262"/>
                <a:ext cx="85943" cy="85944"/>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303" name="Oval 1072"/>
              <p:cNvSpPr>
                <a:spLocks noChangeAspect="1" noChangeArrowheads="1"/>
              </p:cNvSpPr>
              <p:nvPr/>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4" name="Oval 1073"/>
              <p:cNvSpPr>
                <a:spLocks noChangeAspect="1" noChangeArrowheads="1"/>
              </p:cNvSpPr>
              <p:nvPr/>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5" name="Oval 1074"/>
              <p:cNvSpPr>
                <a:spLocks noChangeAspect="1" noChangeArrowheads="1"/>
              </p:cNvSpPr>
              <p:nvPr/>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6" name="Oval 1075"/>
              <p:cNvSpPr>
                <a:spLocks noChangeAspect="1" noChangeArrowheads="1"/>
              </p:cNvSpPr>
              <p:nvPr/>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7" name="Oval 1076"/>
              <p:cNvSpPr>
                <a:spLocks noChangeAspect="1" noChangeArrowheads="1"/>
              </p:cNvSpPr>
              <p:nvPr/>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8" name="Oval 1077"/>
              <p:cNvSpPr>
                <a:spLocks noChangeAspect="1" noChangeArrowheads="1"/>
              </p:cNvSpPr>
              <p:nvPr/>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09" name="Oval 1078"/>
              <p:cNvSpPr>
                <a:spLocks noChangeAspect="1" noChangeArrowheads="1"/>
              </p:cNvSpPr>
              <p:nvPr/>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0" name="Oval 1079"/>
              <p:cNvSpPr>
                <a:spLocks noChangeAspect="1" noChangeArrowheads="1"/>
              </p:cNvSpPr>
              <p:nvPr/>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1" name="Oval 1080"/>
              <p:cNvSpPr>
                <a:spLocks noChangeAspect="1" noChangeArrowheads="1"/>
              </p:cNvSpPr>
              <p:nvPr/>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2" name="Oval 1081"/>
              <p:cNvSpPr>
                <a:spLocks noChangeAspect="1" noChangeArrowheads="1"/>
              </p:cNvSpPr>
              <p:nvPr/>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3" name="Oval 1082"/>
              <p:cNvSpPr>
                <a:spLocks noChangeAspect="1" noChangeArrowheads="1"/>
              </p:cNvSpPr>
              <p:nvPr/>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4" name="Oval 1083"/>
              <p:cNvSpPr>
                <a:spLocks noChangeAspect="1" noChangeArrowheads="1"/>
              </p:cNvSpPr>
              <p:nvPr/>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5" name="Oval 1084"/>
              <p:cNvSpPr>
                <a:spLocks noChangeAspect="1" noChangeArrowheads="1"/>
              </p:cNvSpPr>
              <p:nvPr/>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6" name="Oval 1085"/>
              <p:cNvSpPr>
                <a:spLocks noChangeAspect="1" noChangeArrowheads="1"/>
              </p:cNvSpPr>
              <p:nvPr/>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7" name="Oval 1086"/>
              <p:cNvSpPr>
                <a:spLocks noChangeAspect="1" noChangeArrowheads="1"/>
              </p:cNvSpPr>
              <p:nvPr/>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8" name="Oval 1087"/>
              <p:cNvSpPr>
                <a:spLocks noChangeAspect="1" noChangeArrowheads="1"/>
              </p:cNvSpPr>
              <p:nvPr/>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19" name="Oval 1088"/>
              <p:cNvSpPr>
                <a:spLocks noChangeAspect="1" noChangeArrowheads="1"/>
              </p:cNvSpPr>
              <p:nvPr/>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0" name="Oval 1089"/>
              <p:cNvSpPr>
                <a:spLocks noChangeAspect="1" noChangeArrowheads="1"/>
              </p:cNvSpPr>
              <p:nvPr/>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1" name="Oval 1090"/>
              <p:cNvSpPr>
                <a:spLocks noChangeAspect="1" noChangeArrowheads="1"/>
              </p:cNvSpPr>
              <p:nvPr/>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2" name="Oval 1091"/>
              <p:cNvSpPr>
                <a:spLocks noChangeAspect="1" noChangeArrowheads="1"/>
              </p:cNvSpPr>
              <p:nvPr/>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3" name="Oval 1092"/>
              <p:cNvSpPr>
                <a:spLocks noChangeAspect="1" noChangeArrowheads="1"/>
              </p:cNvSpPr>
              <p:nvPr/>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4" name="Oval 1093"/>
              <p:cNvSpPr>
                <a:spLocks noChangeAspect="1" noChangeArrowheads="1"/>
              </p:cNvSpPr>
              <p:nvPr/>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5" name="Oval 1094"/>
              <p:cNvSpPr>
                <a:spLocks noChangeAspect="1" noChangeArrowheads="1"/>
              </p:cNvSpPr>
              <p:nvPr/>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6" name="Oval 1095"/>
              <p:cNvSpPr>
                <a:spLocks noChangeAspect="1" noChangeArrowheads="1"/>
              </p:cNvSpPr>
              <p:nvPr/>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7" name="Oval 1096"/>
              <p:cNvSpPr>
                <a:spLocks noChangeAspect="1" noChangeArrowheads="1"/>
              </p:cNvSpPr>
              <p:nvPr/>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8" name="Oval 1097"/>
              <p:cNvSpPr>
                <a:spLocks noChangeAspect="1" noChangeArrowheads="1"/>
              </p:cNvSpPr>
              <p:nvPr/>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29" name="Oval 1098"/>
              <p:cNvSpPr>
                <a:spLocks noChangeAspect="1" noChangeArrowheads="1"/>
              </p:cNvSpPr>
              <p:nvPr/>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0" name="Oval 1099"/>
              <p:cNvSpPr>
                <a:spLocks noChangeAspect="1" noChangeArrowheads="1"/>
              </p:cNvSpPr>
              <p:nvPr/>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1" name="Oval 1100"/>
              <p:cNvSpPr>
                <a:spLocks noChangeAspect="1" noChangeArrowheads="1"/>
              </p:cNvSpPr>
              <p:nvPr/>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2" name="Oval 1101"/>
              <p:cNvSpPr>
                <a:spLocks noChangeAspect="1" noChangeArrowheads="1"/>
              </p:cNvSpPr>
              <p:nvPr/>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3" name="Oval 1102"/>
              <p:cNvSpPr>
                <a:spLocks noChangeAspect="1" noChangeArrowheads="1"/>
              </p:cNvSpPr>
              <p:nvPr/>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4" name="Oval 1103"/>
              <p:cNvSpPr>
                <a:spLocks noChangeAspect="1" noChangeArrowheads="1"/>
              </p:cNvSpPr>
              <p:nvPr/>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5" name="Oval 1104"/>
              <p:cNvSpPr>
                <a:spLocks noChangeAspect="1" noChangeArrowheads="1"/>
              </p:cNvSpPr>
              <p:nvPr/>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6" name="Oval 1105"/>
              <p:cNvSpPr>
                <a:spLocks noChangeAspect="1" noChangeArrowheads="1"/>
              </p:cNvSpPr>
              <p:nvPr/>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7" name="Oval 1106"/>
              <p:cNvSpPr>
                <a:spLocks noChangeAspect="1" noChangeArrowheads="1"/>
              </p:cNvSpPr>
              <p:nvPr/>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8" name="Oval 1107"/>
              <p:cNvSpPr>
                <a:spLocks noChangeAspect="1" noChangeArrowheads="1"/>
              </p:cNvSpPr>
              <p:nvPr/>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39" name="Oval 1108"/>
              <p:cNvSpPr>
                <a:spLocks noChangeAspect="1" noChangeArrowheads="1"/>
              </p:cNvSpPr>
              <p:nvPr/>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0" name="Oval 1109"/>
              <p:cNvSpPr>
                <a:spLocks noChangeAspect="1" noChangeArrowheads="1"/>
              </p:cNvSpPr>
              <p:nvPr/>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1" name="Oval 1110"/>
              <p:cNvSpPr>
                <a:spLocks noChangeAspect="1" noChangeArrowheads="1"/>
              </p:cNvSpPr>
              <p:nvPr/>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2" name="Oval 1111"/>
              <p:cNvSpPr>
                <a:spLocks noChangeAspect="1" noChangeArrowheads="1"/>
              </p:cNvSpPr>
              <p:nvPr/>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3" name="Oval 1112"/>
              <p:cNvSpPr>
                <a:spLocks noChangeAspect="1" noChangeArrowheads="1"/>
              </p:cNvSpPr>
              <p:nvPr/>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4" name="Oval 1113"/>
              <p:cNvSpPr>
                <a:spLocks noChangeAspect="1" noChangeArrowheads="1"/>
              </p:cNvSpPr>
              <p:nvPr/>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5" name="Oval 1114"/>
              <p:cNvSpPr>
                <a:spLocks noChangeAspect="1" noChangeArrowheads="1"/>
              </p:cNvSpPr>
              <p:nvPr/>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6" name="Oval 1115"/>
              <p:cNvSpPr>
                <a:spLocks noChangeAspect="1" noChangeArrowheads="1"/>
              </p:cNvSpPr>
              <p:nvPr/>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7" name="Oval 1116"/>
              <p:cNvSpPr>
                <a:spLocks noChangeAspect="1" noChangeArrowheads="1"/>
              </p:cNvSpPr>
              <p:nvPr/>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8" name="Oval 1117"/>
              <p:cNvSpPr>
                <a:spLocks noChangeAspect="1" noChangeArrowheads="1"/>
              </p:cNvSpPr>
              <p:nvPr/>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49" name="Oval 1118"/>
              <p:cNvSpPr>
                <a:spLocks noChangeAspect="1" noChangeArrowheads="1"/>
              </p:cNvSpPr>
              <p:nvPr/>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0" name="Oval 1119"/>
              <p:cNvSpPr>
                <a:spLocks noChangeAspect="1" noChangeArrowheads="1"/>
              </p:cNvSpPr>
              <p:nvPr/>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1" name="Oval 1120"/>
              <p:cNvSpPr>
                <a:spLocks noChangeAspect="1" noChangeArrowheads="1"/>
              </p:cNvSpPr>
              <p:nvPr/>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2" name="Oval 1121"/>
              <p:cNvSpPr>
                <a:spLocks noChangeAspect="1" noChangeArrowheads="1"/>
              </p:cNvSpPr>
              <p:nvPr/>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3" name="Oval 1122"/>
              <p:cNvSpPr>
                <a:spLocks noChangeAspect="1" noChangeArrowheads="1"/>
              </p:cNvSpPr>
              <p:nvPr/>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4" name="Oval 1123"/>
              <p:cNvSpPr>
                <a:spLocks noChangeAspect="1" noChangeArrowheads="1"/>
              </p:cNvSpPr>
              <p:nvPr/>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5" name="Oval 1124"/>
              <p:cNvSpPr>
                <a:spLocks noChangeAspect="1" noChangeArrowheads="1"/>
              </p:cNvSpPr>
              <p:nvPr/>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6" name="Oval 1125"/>
              <p:cNvSpPr>
                <a:spLocks noChangeAspect="1" noChangeArrowheads="1"/>
              </p:cNvSpPr>
              <p:nvPr/>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7" name="Oval 1126"/>
              <p:cNvSpPr>
                <a:spLocks noChangeAspect="1" noChangeArrowheads="1"/>
              </p:cNvSpPr>
              <p:nvPr/>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8" name="Oval 1127"/>
              <p:cNvSpPr>
                <a:spLocks noChangeAspect="1" noChangeArrowheads="1"/>
              </p:cNvSpPr>
              <p:nvPr/>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59" name="Oval 1128"/>
              <p:cNvSpPr>
                <a:spLocks noChangeAspect="1" noChangeArrowheads="1"/>
              </p:cNvSpPr>
              <p:nvPr/>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0" name="Oval 1129"/>
              <p:cNvSpPr>
                <a:spLocks noChangeAspect="1" noChangeArrowheads="1"/>
              </p:cNvSpPr>
              <p:nvPr/>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1" name="Oval 1130"/>
              <p:cNvSpPr>
                <a:spLocks noChangeAspect="1" noChangeArrowheads="1"/>
              </p:cNvSpPr>
              <p:nvPr/>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2" name="Oval 1131"/>
              <p:cNvSpPr>
                <a:spLocks noChangeAspect="1" noChangeArrowheads="1"/>
              </p:cNvSpPr>
              <p:nvPr/>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3" name="Oval 1132"/>
              <p:cNvSpPr>
                <a:spLocks noChangeAspect="1" noChangeArrowheads="1"/>
              </p:cNvSpPr>
              <p:nvPr/>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4" name="Oval 1133"/>
              <p:cNvSpPr>
                <a:spLocks noChangeAspect="1" noChangeArrowheads="1"/>
              </p:cNvSpPr>
              <p:nvPr/>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5" name="Oval 1134"/>
              <p:cNvSpPr>
                <a:spLocks noChangeAspect="1" noChangeArrowheads="1"/>
              </p:cNvSpPr>
              <p:nvPr/>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6" name="Oval 1135"/>
              <p:cNvSpPr>
                <a:spLocks noChangeAspect="1" noChangeArrowheads="1"/>
              </p:cNvSpPr>
              <p:nvPr/>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7" name="Oval 1136"/>
              <p:cNvSpPr>
                <a:spLocks noChangeAspect="1" noChangeArrowheads="1"/>
              </p:cNvSpPr>
              <p:nvPr/>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8" name="Oval 1137"/>
              <p:cNvSpPr>
                <a:spLocks noChangeAspect="1" noChangeArrowheads="1"/>
              </p:cNvSpPr>
              <p:nvPr/>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69" name="Oval 1138"/>
              <p:cNvSpPr>
                <a:spLocks noChangeAspect="1" noChangeArrowheads="1"/>
              </p:cNvSpPr>
              <p:nvPr/>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0" name="Oval 1139"/>
              <p:cNvSpPr>
                <a:spLocks noChangeAspect="1" noChangeArrowheads="1"/>
              </p:cNvSpPr>
              <p:nvPr/>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1" name="Oval 1140"/>
              <p:cNvSpPr>
                <a:spLocks noChangeAspect="1" noChangeArrowheads="1"/>
              </p:cNvSpPr>
              <p:nvPr/>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2" name="Oval 1141"/>
              <p:cNvSpPr>
                <a:spLocks noChangeAspect="1" noChangeArrowheads="1"/>
              </p:cNvSpPr>
              <p:nvPr/>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3" name="Oval 1142"/>
              <p:cNvSpPr>
                <a:spLocks noChangeAspect="1" noChangeArrowheads="1"/>
              </p:cNvSpPr>
              <p:nvPr/>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4" name="Oval 1143"/>
              <p:cNvSpPr>
                <a:spLocks noChangeAspect="1" noChangeArrowheads="1"/>
              </p:cNvSpPr>
              <p:nvPr/>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5" name="Oval 1144"/>
              <p:cNvSpPr>
                <a:spLocks noChangeAspect="1" noChangeArrowheads="1"/>
              </p:cNvSpPr>
              <p:nvPr/>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6" name="Oval 1145"/>
              <p:cNvSpPr>
                <a:spLocks noChangeAspect="1" noChangeArrowheads="1"/>
              </p:cNvSpPr>
              <p:nvPr/>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7" name="Oval 1146"/>
              <p:cNvSpPr>
                <a:spLocks noChangeAspect="1" noChangeArrowheads="1"/>
              </p:cNvSpPr>
              <p:nvPr/>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8" name="Oval 1147"/>
              <p:cNvSpPr>
                <a:spLocks noChangeAspect="1" noChangeArrowheads="1"/>
              </p:cNvSpPr>
              <p:nvPr/>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79" name="Oval 1148"/>
              <p:cNvSpPr>
                <a:spLocks noChangeAspect="1" noChangeArrowheads="1"/>
              </p:cNvSpPr>
              <p:nvPr/>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0" name="Oval 1149"/>
              <p:cNvSpPr>
                <a:spLocks noChangeAspect="1" noChangeArrowheads="1"/>
              </p:cNvSpPr>
              <p:nvPr/>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1" name="Oval 1150"/>
              <p:cNvSpPr>
                <a:spLocks noChangeAspect="1" noChangeArrowheads="1"/>
              </p:cNvSpPr>
              <p:nvPr/>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2" name="Oval 1151"/>
              <p:cNvSpPr>
                <a:spLocks noChangeAspect="1" noChangeArrowheads="1"/>
              </p:cNvSpPr>
              <p:nvPr/>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3" name="Oval 1152"/>
              <p:cNvSpPr>
                <a:spLocks noChangeAspect="1" noChangeArrowheads="1"/>
              </p:cNvSpPr>
              <p:nvPr/>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4" name="Oval 1153"/>
              <p:cNvSpPr>
                <a:spLocks noChangeAspect="1" noChangeArrowheads="1"/>
              </p:cNvSpPr>
              <p:nvPr/>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5" name="Oval 1154"/>
              <p:cNvSpPr>
                <a:spLocks noChangeAspect="1" noChangeArrowheads="1"/>
              </p:cNvSpPr>
              <p:nvPr/>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6" name="Oval 1155"/>
              <p:cNvSpPr>
                <a:spLocks noChangeAspect="1" noChangeArrowheads="1"/>
              </p:cNvSpPr>
              <p:nvPr/>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7" name="Oval 1156"/>
              <p:cNvSpPr>
                <a:spLocks noChangeAspect="1" noChangeArrowheads="1"/>
              </p:cNvSpPr>
              <p:nvPr/>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8" name="Oval 1157"/>
              <p:cNvSpPr>
                <a:spLocks noChangeAspect="1" noChangeArrowheads="1"/>
              </p:cNvSpPr>
              <p:nvPr/>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89" name="Oval 1158"/>
              <p:cNvSpPr>
                <a:spLocks noChangeAspect="1" noChangeArrowheads="1"/>
              </p:cNvSpPr>
              <p:nvPr/>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0" name="Oval 1159"/>
              <p:cNvSpPr>
                <a:spLocks noChangeAspect="1" noChangeArrowheads="1"/>
              </p:cNvSpPr>
              <p:nvPr/>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1" name="Oval 1160"/>
              <p:cNvSpPr>
                <a:spLocks noChangeAspect="1" noChangeArrowheads="1"/>
              </p:cNvSpPr>
              <p:nvPr/>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2" name="Oval 1161"/>
              <p:cNvSpPr>
                <a:spLocks noChangeAspect="1" noChangeArrowheads="1"/>
              </p:cNvSpPr>
              <p:nvPr/>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3" name="Oval 1162"/>
              <p:cNvSpPr>
                <a:spLocks noChangeAspect="1" noChangeArrowheads="1"/>
              </p:cNvSpPr>
              <p:nvPr/>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4" name="Oval 1163"/>
              <p:cNvSpPr>
                <a:spLocks noChangeAspect="1" noChangeArrowheads="1"/>
              </p:cNvSpPr>
              <p:nvPr/>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5" name="Oval 1164"/>
              <p:cNvSpPr>
                <a:spLocks noChangeAspect="1" noChangeArrowheads="1"/>
              </p:cNvSpPr>
              <p:nvPr/>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6" name="Oval 1165"/>
              <p:cNvSpPr>
                <a:spLocks noChangeAspect="1" noChangeArrowheads="1"/>
              </p:cNvSpPr>
              <p:nvPr/>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7" name="Oval 1166"/>
              <p:cNvSpPr>
                <a:spLocks noChangeAspect="1" noChangeArrowheads="1"/>
              </p:cNvSpPr>
              <p:nvPr/>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8" name="Oval 1167"/>
              <p:cNvSpPr>
                <a:spLocks noChangeAspect="1" noChangeArrowheads="1"/>
              </p:cNvSpPr>
              <p:nvPr/>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399" name="Oval 1168"/>
              <p:cNvSpPr>
                <a:spLocks noChangeAspect="1" noChangeArrowheads="1"/>
              </p:cNvSpPr>
              <p:nvPr/>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0" name="Oval 1169"/>
              <p:cNvSpPr>
                <a:spLocks noChangeAspect="1" noChangeArrowheads="1"/>
              </p:cNvSpPr>
              <p:nvPr/>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1" name="Oval 1170"/>
              <p:cNvSpPr>
                <a:spLocks noChangeAspect="1" noChangeArrowheads="1"/>
              </p:cNvSpPr>
              <p:nvPr/>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2" name="Oval 1171"/>
              <p:cNvSpPr>
                <a:spLocks noChangeAspect="1" noChangeArrowheads="1"/>
              </p:cNvSpPr>
              <p:nvPr/>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3" name="Oval 1172"/>
              <p:cNvSpPr>
                <a:spLocks noChangeAspect="1" noChangeArrowheads="1"/>
              </p:cNvSpPr>
              <p:nvPr/>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4" name="Oval 1173"/>
              <p:cNvSpPr>
                <a:spLocks noChangeAspect="1" noChangeArrowheads="1"/>
              </p:cNvSpPr>
              <p:nvPr/>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5" name="Oval 1174"/>
              <p:cNvSpPr>
                <a:spLocks noChangeAspect="1" noChangeArrowheads="1"/>
              </p:cNvSpPr>
              <p:nvPr/>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6" name="Oval 1175"/>
              <p:cNvSpPr>
                <a:spLocks noChangeAspect="1" noChangeArrowheads="1"/>
              </p:cNvSpPr>
              <p:nvPr/>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7" name="Oval 1176"/>
              <p:cNvSpPr>
                <a:spLocks noChangeAspect="1" noChangeArrowheads="1"/>
              </p:cNvSpPr>
              <p:nvPr/>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8" name="Oval 1177"/>
              <p:cNvSpPr>
                <a:spLocks noChangeAspect="1" noChangeArrowheads="1"/>
              </p:cNvSpPr>
              <p:nvPr/>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09" name="Oval 1178"/>
              <p:cNvSpPr>
                <a:spLocks noChangeAspect="1" noChangeArrowheads="1"/>
              </p:cNvSpPr>
              <p:nvPr/>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0" name="Oval 1179"/>
              <p:cNvSpPr>
                <a:spLocks noChangeAspect="1" noChangeArrowheads="1"/>
              </p:cNvSpPr>
              <p:nvPr/>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1" name="Oval 1180"/>
              <p:cNvSpPr>
                <a:spLocks noChangeAspect="1" noChangeArrowheads="1"/>
              </p:cNvSpPr>
              <p:nvPr/>
            </p:nvSpPr>
            <p:spPr bwMode="auto">
              <a:xfrm>
                <a:off x="7922229" y="4875977"/>
                <a:ext cx="85944" cy="85943"/>
              </a:xfrm>
              <a:prstGeom prst="ellipse">
                <a:avLst/>
              </a:prstGeom>
              <a:grpFill/>
              <a:ln>
                <a:noFill/>
              </a:ln>
              <a:effectLst/>
            </p:spPr>
            <p:txBody>
              <a:bodyPr wrap="none" anchor="ctr"/>
              <a:lstStyle/>
              <a:p>
                <a:pPr defTabSz="1218138">
                  <a:defRPr/>
                </a:pPr>
                <a:endParaRPr lang="en-US" sz="2398" kern="0">
                  <a:solidFill>
                    <a:srgbClr val="292929"/>
                  </a:solidFill>
                </a:endParaRPr>
              </a:p>
            </p:txBody>
          </p:sp>
          <p:sp>
            <p:nvSpPr>
              <p:cNvPr id="2412" name="Oval 1181"/>
              <p:cNvSpPr>
                <a:spLocks noChangeAspect="1" noChangeArrowheads="1"/>
              </p:cNvSpPr>
              <p:nvPr/>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3" name="Oval 1182"/>
              <p:cNvSpPr>
                <a:spLocks noChangeAspect="1" noChangeArrowheads="1"/>
              </p:cNvSpPr>
              <p:nvPr/>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4" name="Oval 1183"/>
              <p:cNvSpPr>
                <a:spLocks noChangeAspect="1" noChangeArrowheads="1"/>
              </p:cNvSpPr>
              <p:nvPr/>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5" name="Oval 1184"/>
              <p:cNvSpPr>
                <a:spLocks noChangeAspect="1" noChangeArrowheads="1"/>
              </p:cNvSpPr>
              <p:nvPr/>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6" name="Oval 1185"/>
              <p:cNvSpPr>
                <a:spLocks noChangeAspect="1" noChangeArrowheads="1"/>
              </p:cNvSpPr>
              <p:nvPr/>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7" name="Oval 1186"/>
              <p:cNvSpPr>
                <a:spLocks noChangeAspect="1" noChangeArrowheads="1"/>
              </p:cNvSpPr>
              <p:nvPr/>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8" name="Oval 1187"/>
              <p:cNvSpPr>
                <a:spLocks noChangeAspect="1" noChangeArrowheads="1"/>
              </p:cNvSpPr>
              <p:nvPr/>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19" name="Oval 1188"/>
              <p:cNvSpPr>
                <a:spLocks noChangeAspect="1" noChangeArrowheads="1"/>
              </p:cNvSpPr>
              <p:nvPr/>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0" name="Oval 1189"/>
              <p:cNvSpPr>
                <a:spLocks noChangeAspect="1" noChangeArrowheads="1"/>
              </p:cNvSpPr>
              <p:nvPr/>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1" name="Oval 1190"/>
              <p:cNvSpPr>
                <a:spLocks noChangeAspect="1" noChangeArrowheads="1"/>
              </p:cNvSpPr>
              <p:nvPr/>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2" name="Oval 1191"/>
              <p:cNvSpPr>
                <a:spLocks noChangeAspect="1" noChangeArrowheads="1"/>
              </p:cNvSpPr>
              <p:nvPr/>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3" name="Oval 1192"/>
              <p:cNvSpPr>
                <a:spLocks noChangeAspect="1" noChangeArrowheads="1"/>
              </p:cNvSpPr>
              <p:nvPr/>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4" name="Oval 1193"/>
              <p:cNvSpPr>
                <a:spLocks noChangeAspect="1" noChangeArrowheads="1"/>
              </p:cNvSpPr>
              <p:nvPr/>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5" name="Oval 1194"/>
              <p:cNvSpPr>
                <a:spLocks noChangeAspect="1" noChangeArrowheads="1"/>
              </p:cNvSpPr>
              <p:nvPr/>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6" name="Oval 1195"/>
              <p:cNvSpPr>
                <a:spLocks noChangeAspect="1" noChangeArrowheads="1"/>
              </p:cNvSpPr>
              <p:nvPr/>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7" name="Oval 1196"/>
              <p:cNvSpPr>
                <a:spLocks noChangeAspect="1" noChangeArrowheads="1"/>
              </p:cNvSpPr>
              <p:nvPr/>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8" name="Oval 1197"/>
              <p:cNvSpPr>
                <a:spLocks noChangeAspect="1" noChangeArrowheads="1"/>
              </p:cNvSpPr>
              <p:nvPr/>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29" name="Oval 1198"/>
              <p:cNvSpPr>
                <a:spLocks noChangeAspect="1" noChangeArrowheads="1"/>
              </p:cNvSpPr>
              <p:nvPr/>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0" name="Oval 1199"/>
              <p:cNvSpPr>
                <a:spLocks noChangeAspect="1" noChangeArrowheads="1"/>
              </p:cNvSpPr>
              <p:nvPr/>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1" name="Oval 1200"/>
              <p:cNvSpPr>
                <a:spLocks noChangeAspect="1" noChangeArrowheads="1"/>
              </p:cNvSpPr>
              <p:nvPr/>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2" name="Oval 1201"/>
              <p:cNvSpPr>
                <a:spLocks noChangeAspect="1" noChangeArrowheads="1"/>
              </p:cNvSpPr>
              <p:nvPr/>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3" name="Oval 1202"/>
              <p:cNvSpPr>
                <a:spLocks noChangeAspect="1" noChangeArrowheads="1"/>
              </p:cNvSpPr>
              <p:nvPr/>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4" name="Oval 1203"/>
              <p:cNvSpPr>
                <a:spLocks noChangeAspect="1" noChangeArrowheads="1"/>
              </p:cNvSpPr>
              <p:nvPr/>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5" name="Oval 1204"/>
              <p:cNvSpPr>
                <a:spLocks noChangeAspect="1" noChangeArrowheads="1"/>
              </p:cNvSpPr>
              <p:nvPr/>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6" name="Oval 1205"/>
              <p:cNvSpPr>
                <a:spLocks noChangeAspect="1" noChangeArrowheads="1"/>
              </p:cNvSpPr>
              <p:nvPr/>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7" name="Oval 1206"/>
              <p:cNvSpPr>
                <a:spLocks noChangeAspect="1" noChangeArrowheads="1"/>
              </p:cNvSpPr>
              <p:nvPr/>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8" name="Oval 1207"/>
              <p:cNvSpPr>
                <a:spLocks noChangeAspect="1" noChangeArrowheads="1"/>
              </p:cNvSpPr>
              <p:nvPr/>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39" name="Oval 1208"/>
              <p:cNvSpPr>
                <a:spLocks noChangeAspect="1" noChangeArrowheads="1"/>
              </p:cNvSpPr>
              <p:nvPr/>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0" name="Oval 1209"/>
              <p:cNvSpPr>
                <a:spLocks noChangeAspect="1" noChangeArrowheads="1"/>
              </p:cNvSpPr>
              <p:nvPr/>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1" name="Oval 1210"/>
              <p:cNvSpPr>
                <a:spLocks noChangeAspect="1" noChangeArrowheads="1"/>
              </p:cNvSpPr>
              <p:nvPr/>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2" name="Oval 1211"/>
              <p:cNvSpPr>
                <a:spLocks noChangeAspect="1" noChangeArrowheads="1"/>
              </p:cNvSpPr>
              <p:nvPr/>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3" name="Oval 1212"/>
              <p:cNvSpPr>
                <a:spLocks noChangeAspect="1" noChangeArrowheads="1"/>
              </p:cNvSpPr>
              <p:nvPr/>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4" name="Oval 1213"/>
              <p:cNvSpPr>
                <a:spLocks noChangeAspect="1" noChangeArrowheads="1"/>
              </p:cNvSpPr>
              <p:nvPr/>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5" name="Oval 1214"/>
              <p:cNvSpPr>
                <a:spLocks noChangeAspect="1" noChangeArrowheads="1"/>
              </p:cNvSpPr>
              <p:nvPr/>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6" name="Oval 1215"/>
              <p:cNvSpPr>
                <a:spLocks noChangeAspect="1" noChangeArrowheads="1"/>
              </p:cNvSpPr>
              <p:nvPr/>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7" name="Oval 1216"/>
              <p:cNvSpPr>
                <a:spLocks noChangeAspect="1" noChangeArrowheads="1"/>
              </p:cNvSpPr>
              <p:nvPr/>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8" name="Oval 1217"/>
              <p:cNvSpPr>
                <a:spLocks noChangeAspect="1" noChangeArrowheads="1"/>
              </p:cNvSpPr>
              <p:nvPr/>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49" name="Oval 1218"/>
              <p:cNvSpPr>
                <a:spLocks noChangeAspect="1" noChangeArrowheads="1"/>
              </p:cNvSpPr>
              <p:nvPr/>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0" name="Oval 1219"/>
              <p:cNvSpPr>
                <a:spLocks noChangeAspect="1" noChangeArrowheads="1"/>
              </p:cNvSpPr>
              <p:nvPr/>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1" name="Oval 1220"/>
              <p:cNvSpPr>
                <a:spLocks noChangeAspect="1" noChangeArrowheads="1"/>
              </p:cNvSpPr>
              <p:nvPr/>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2" name="Oval 1221"/>
              <p:cNvSpPr>
                <a:spLocks noChangeAspect="1" noChangeArrowheads="1"/>
              </p:cNvSpPr>
              <p:nvPr/>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3" name="Oval 1222"/>
              <p:cNvSpPr>
                <a:spLocks noChangeAspect="1" noChangeArrowheads="1"/>
              </p:cNvSpPr>
              <p:nvPr/>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sp>
            <p:nvSpPr>
              <p:cNvPr id="2454" name="Oval 1223"/>
              <p:cNvSpPr>
                <a:spLocks noChangeAspect="1" noChangeArrowheads="1"/>
              </p:cNvSpPr>
              <p:nvPr/>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138">
                  <a:defRPr/>
                </a:pPr>
                <a:endParaRPr lang="en-US" sz="2398" kern="0">
                  <a:solidFill>
                    <a:srgbClr val="292929"/>
                  </a:solidFill>
                </a:endParaRPr>
              </a:p>
            </p:txBody>
          </p:sp>
        </p:grpSp>
        <p:sp>
          <p:nvSpPr>
            <p:cNvPr id="2456" name="Oval 2455"/>
            <p:cNvSpPr/>
            <p:nvPr/>
          </p:nvSpPr>
          <p:spPr bwMode="auto">
            <a:xfrm>
              <a:off x="1756583" y="223681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7" name="Oval 2456"/>
            <p:cNvSpPr/>
            <p:nvPr/>
          </p:nvSpPr>
          <p:spPr bwMode="auto">
            <a:xfrm>
              <a:off x="2924210" y="190908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8" name="Oval 2457"/>
            <p:cNvSpPr/>
            <p:nvPr/>
          </p:nvSpPr>
          <p:spPr bwMode="auto">
            <a:xfrm>
              <a:off x="2300739" y="2691721"/>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59" name="Oval 2458"/>
            <p:cNvSpPr/>
            <p:nvPr/>
          </p:nvSpPr>
          <p:spPr bwMode="auto">
            <a:xfrm>
              <a:off x="5803330" y="1737266"/>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0" name="Oval 2459"/>
            <p:cNvSpPr/>
            <p:nvPr/>
          </p:nvSpPr>
          <p:spPr bwMode="auto">
            <a:xfrm>
              <a:off x="5341703" y="1704955"/>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61" name="Oval 2460"/>
            <p:cNvSpPr/>
            <p:nvPr/>
          </p:nvSpPr>
          <p:spPr bwMode="auto">
            <a:xfrm>
              <a:off x="9355105" y="2967377"/>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2" name="Oval 2461"/>
            <p:cNvSpPr/>
            <p:nvPr/>
          </p:nvSpPr>
          <p:spPr bwMode="auto">
            <a:xfrm>
              <a:off x="8786570" y="3926488"/>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3" name="Oval 2462"/>
            <p:cNvSpPr/>
            <p:nvPr/>
          </p:nvSpPr>
          <p:spPr bwMode="auto">
            <a:xfrm>
              <a:off x="10209237" y="5343219"/>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4" name="Oval 2463"/>
            <p:cNvSpPr/>
            <p:nvPr/>
          </p:nvSpPr>
          <p:spPr bwMode="auto">
            <a:xfrm>
              <a:off x="10030422" y="5678856"/>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5" name="Oval 2464"/>
            <p:cNvSpPr/>
            <p:nvPr/>
          </p:nvSpPr>
          <p:spPr bwMode="auto">
            <a:xfrm>
              <a:off x="9993051" y="250498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6" name="Oval 2465"/>
            <p:cNvSpPr/>
            <p:nvPr/>
          </p:nvSpPr>
          <p:spPr bwMode="auto">
            <a:xfrm>
              <a:off x="9993051"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7" name="Oval 2466"/>
            <p:cNvSpPr/>
            <p:nvPr/>
          </p:nvSpPr>
          <p:spPr bwMode="auto">
            <a:xfrm>
              <a:off x="9216853" y="194159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8" name="Oval 2467"/>
            <p:cNvSpPr/>
            <p:nvPr/>
          </p:nvSpPr>
          <p:spPr bwMode="auto">
            <a:xfrm>
              <a:off x="8932518" y="2722624"/>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69" name="Oval 2468"/>
            <p:cNvSpPr/>
            <p:nvPr/>
          </p:nvSpPr>
          <p:spPr bwMode="auto">
            <a:xfrm>
              <a:off x="2681216" y="222179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0" name="Oval 2469"/>
            <p:cNvSpPr/>
            <p:nvPr/>
          </p:nvSpPr>
          <p:spPr bwMode="auto">
            <a:xfrm>
              <a:off x="3391017" y="2213910"/>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471" name="Oval 2470"/>
            <p:cNvSpPr/>
            <p:nvPr/>
          </p:nvSpPr>
          <p:spPr bwMode="auto">
            <a:xfrm>
              <a:off x="3825809" y="4404013"/>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sp>
          <p:nvSpPr>
            <p:cNvPr id="2" name="TextBox 1"/>
            <p:cNvSpPr txBox="1"/>
            <p:nvPr/>
          </p:nvSpPr>
          <p:spPr>
            <a:xfrm>
              <a:off x="-17884" y="894"/>
              <a:ext cx="12206708" cy="954244"/>
            </a:xfrm>
            <a:prstGeom prst="rect">
              <a:avLst/>
            </a:prstGeom>
            <a:solidFill>
              <a:schemeClr val="accent1">
                <a:alpha val="85098"/>
              </a:schemeClr>
            </a:solidFill>
            <a:ln>
              <a:solidFill>
                <a:schemeClr val="tx1">
                  <a:lumMod val="40000"/>
                  <a:lumOff val="60000"/>
                </a:schemeClr>
              </a:solidFill>
            </a:ln>
          </p:spPr>
          <p:txBody>
            <a:bodyPr wrap="square" rtlCol="0" anchor="ctr">
              <a:noAutofit/>
            </a:bodyPr>
            <a:lstStyle/>
            <a:p>
              <a:pPr algn="ctr"/>
              <a:r>
                <a:rPr lang="en-US" sz="3599" dirty="0">
                  <a:solidFill>
                    <a:schemeClr val="bg1"/>
                  </a:solidFill>
                  <a:latin typeface="Segoe UI Light" panose="020B0502040204020203" pitchFamily="34" charset="0"/>
                  <a:cs typeface="Segoe UI Light" panose="020B0502040204020203" pitchFamily="34" charset="0"/>
                </a:rPr>
                <a:t>17 regions worldwide in 2015</a:t>
              </a:r>
            </a:p>
          </p:txBody>
        </p:sp>
        <p:sp>
          <p:nvSpPr>
            <p:cNvPr id="1237" name="Oval 1236"/>
            <p:cNvSpPr>
              <a:spLocks noChangeAspect="1"/>
            </p:cNvSpPr>
            <p:nvPr/>
          </p:nvSpPr>
          <p:spPr bwMode="auto">
            <a:xfrm>
              <a:off x="9310421" y="516250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55" name="Oval 2454"/>
            <p:cNvSpPr>
              <a:spLocks noChangeAspect="1"/>
            </p:cNvSpPr>
            <p:nvPr/>
          </p:nvSpPr>
          <p:spPr bwMode="auto">
            <a:xfrm>
              <a:off x="6183331" y="497922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2" name="Oval 2471"/>
            <p:cNvSpPr>
              <a:spLocks noChangeAspect="1"/>
            </p:cNvSpPr>
            <p:nvPr/>
          </p:nvSpPr>
          <p:spPr bwMode="auto">
            <a:xfrm>
              <a:off x="3978701" y="464211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3" name="Oval 2472"/>
            <p:cNvSpPr>
              <a:spLocks noChangeAspect="1"/>
            </p:cNvSpPr>
            <p:nvPr/>
          </p:nvSpPr>
          <p:spPr bwMode="auto">
            <a:xfrm>
              <a:off x="2338242" y="220103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4" name="Oval 2473"/>
            <p:cNvSpPr>
              <a:spLocks noChangeAspect="1"/>
            </p:cNvSpPr>
            <p:nvPr/>
          </p:nvSpPr>
          <p:spPr bwMode="auto">
            <a:xfrm>
              <a:off x="6271440" y="19258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5" name="Oval 2474"/>
            <p:cNvSpPr>
              <a:spLocks noChangeAspect="1"/>
            </p:cNvSpPr>
            <p:nvPr/>
          </p:nvSpPr>
          <p:spPr bwMode="auto">
            <a:xfrm>
              <a:off x="5843152" y="245595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6" name="Oval 2475"/>
            <p:cNvSpPr>
              <a:spLocks noChangeAspect="1"/>
            </p:cNvSpPr>
            <p:nvPr/>
          </p:nvSpPr>
          <p:spPr bwMode="auto">
            <a:xfrm>
              <a:off x="5599591" y="26246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7" name="Oval 2476"/>
            <p:cNvSpPr>
              <a:spLocks noChangeAspect="1"/>
            </p:cNvSpPr>
            <p:nvPr/>
          </p:nvSpPr>
          <p:spPr bwMode="auto">
            <a:xfrm>
              <a:off x="8682276" y="346529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8" name="Oval 2477"/>
            <p:cNvSpPr>
              <a:spLocks noChangeAspect="1"/>
            </p:cNvSpPr>
            <p:nvPr/>
          </p:nvSpPr>
          <p:spPr bwMode="auto">
            <a:xfrm>
              <a:off x="6497276" y="320240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79" name="Oval 2478"/>
            <p:cNvSpPr>
              <a:spLocks noChangeAspect="1"/>
            </p:cNvSpPr>
            <p:nvPr/>
          </p:nvSpPr>
          <p:spPr bwMode="auto">
            <a:xfrm>
              <a:off x="5896534" y="275187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0" name="Oval 2479"/>
            <p:cNvSpPr>
              <a:spLocks noChangeAspect="1"/>
            </p:cNvSpPr>
            <p:nvPr/>
          </p:nvSpPr>
          <p:spPr bwMode="auto">
            <a:xfrm>
              <a:off x="9539356" y="309714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1" name="Oval 2480"/>
            <p:cNvSpPr>
              <a:spLocks noChangeAspect="1"/>
            </p:cNvSpPr>
            <p:nvPr/>
          </p:nvSpPr>
          <p:spPr bwMode="auto">
            <a:xfrm>
              <a:off x="6623342" y="4282189"/>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2" name="Oval 2481"/>
            <p:cNvSpPr>
              <a:spLocks noChangeAspect="1"/>
            </p:cNvSpPr>
            <p:nvPr/>
          </p:nvSpPr>
          <p:spPr bwMode="auto">
            <a:xfrm>
              <a:off x="2521748" y="334332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3" name="Oval 2482"/>
            <p:cNvSpPr>
              <a:spLocks noChangeAspect="1"/>
            </p:cNvSpPr>
            <p:nvPr/>
          </p:nvSpPr>
          <p:spPr bwMode="auto">
            <a:xfrm>
              <a:off x="10962710" y="5896500"/>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4" name="Oval 2483"/>
            <p:cNvSpPr>
              <a:spLocks noChangeAspect="1"/>
            </p:cNvSpPr>
            <p:nvPr/>
          </p:nvSpPr>
          <p:spPr bwMode="auto">
            <a:xfrm>
              <a:off x="5681448" y="3992052"/>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5" name="Oval 2484"/>
            <p:cNvSpPr>
              <a:spLocks noChangeAspect="1"/>
            </p:cNvSpPr>
            <p:nvPr/>
          </p:nvSpPr>
          <p:spPr bwMode="auto">
            <a:xfrm>
              <a:off x="5753159" y="1984004"/>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6" name="Oval 2485"/>
            <p:cNvSpPr>
              <a:spLocks noChangeAspect="1"/>
            </p:cNvSpPr>
            <p:nvPr/>
          </p:nvSpPr>
          <p:spPr bwMode="auto">
            <a:xfrm>
              <a:off x="6271440" y="519431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7" name="Oval 2486"/>
            <p:cNvSpPr>
              <a:spLocks noChangeAspect="1"/>
            </p:cNvSpPr>
            <p:nvPr/>
          </p:nvSpPr>
          <p:spPr bwMode="auto">
            <a:xfrm>
              <a:off x="5961654" y="2103496"/>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8" name="Oval 2487"/>
            <p:cNvSpPr>
              <a:spLocks noChangeAspect="1"/>
            </p:cNvSpPr>
            <p:nvPr/>
          </p:nvSpPr>
          <p:spPr bwMode="auto">
            <a:xfrm>
              <a:off x="6449478" y="287218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89" name="Oval 2488"/>
            <p:cNvSpPr>
              <a:spLocks noChangeAspect="1"/>
            </p:cNvSpPr>
            <p:nvPr/>
          </p:nvSpPr>
          <p:spPr bwMode="auto">
            <a:xfrm>
              <a:off x="5426926" y="2379703"/>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0" name="Oval 2489"/>
            <p:cNvSpPr>
              <a:spLocks noChangeAspect="1"/>
            </p:cNvSpPr>
            <p:nvPr/>
          </p:nvSpPr>
          <p:spPr bwMode="auto">
            <a:xfrm>
              <a:off x="2502723" y="2842951"/>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1" name="Oval 2490"/>
            <p:cNvSpPr>
              <a:spLocks noChangeAspect="1"/>
            </p:cNvSpPr>
            <p:nvPr/>
          </p:nvSpPr>
          <p:spPr bwMode="auto">
            <a:xfrm>
              <a:off x="8508347" y="3792775"/>
              <a:ext cx="364100" cy="366553"/>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2492" name="Oval 2491"/>
            <p:cNvSpPr/>
            <p:nvPr/>
          </p:nvSpPr>
          <p:spPr bwMode="auto">
            <a:xfrm>
              <a:off x="279523" y="4730383"/>
              <a:ext cx="432371" cy="435288"/>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198" kern="0" dirty="0">
                <a:gradFill>
                  <a:gsLst>
                    <a:gs pos="0">
                      <a:srgbClr val="FFFFFF"/>
                    </a:gs>
                    <a:gs pos="100000">
                      <a:srgbClr val="FFFFFF"/>
                    </a:gs>
                  </a:gsLst>
                  <a:lin ang="5400000" scaled="0"/>
                </a:gradFill>
              </a:endParaRPr>
            </a:p>
          </p:txBody>
        </p:sp>
        <p:sp>
          <p:nvSpPr>
            <p:cNvPr id="2493" name="Oval 2492"/>
            <p:cNvSpPr>
              <a:spLocks noChangeAspect="1"/>
            </p:cNvSpPr>
            <p:nvPr/>
          </p:nvSpPr>
          <p:spPr bwMode="auto">
            <a:xfrm>
              <a:off x="279523" y="5306282"/>
              <a:ext cx="432371" cy="418694"/>
            </a:xfrm>
            <a:prstGeom prst="ellipse">
              <a:avLst/>
            </a:prstGeom>
            <a:solidFill>
              <a:srgbClr val="7FBA00"/>
            </a:solidFill>
            <a:ln w="15875" cap="flat" cmpd="sng" algn="ctr">
              <a:solidFill>
                <a:srgbClr val="FFFFFF"/>
              </a:solidFill>
              <a:prstDash val="solid"/>
              <a:headEnd type="none" w="med" len="med"/>
              <a:tailEnd type="none" w="med" len="med"/>
            </a:ln>
            <a:effectLst/>
          </p:spPr>
          <p:txBody>
            <a:bodyPr vert="horz" wrap="square" lIns="91363" tIns="45681" rIns="91363" bIns="45681" numCol="1" rtlCol="0" anchor="ctr" anchorCtr="0" compatLnSpc="1">
              <a:prstTxWarp prst="textNoShape">
                <a:avLst/>
              </a:prstTxWarp>
            </a:bodyPr>
            <a:lstStyle/>
            <a:p>
              <a:pPr algn="ctr" defTabSz="913287" fontAlgn="base">
                <a:spcBef>
                  <a:spcPct val="0"/>
                </a:spcBef>
                <a:spcAft>
                  <a:spcPct val="0"/>
                </a:spcAft>
                <a:defRPr/>
              </a:pPr>
              <a:endParaRPr lang="en-US" sz="2398" kern="0" dirty="0">
                <a:solidFill>
                  <a:srgbClr val="FFFFFF"/>
                </a:solidFill>
              </a:endParaRPr>
            </a:p>
          </p:txBody>
        </p:sp>
        <p:sp>
          <p:nvSpPr>
            <p:cNvPr id="3" name="Rectangle 2"/>
            <p:cNvSpPr/>
            <p:nvPr/>
          </p:nvSpPr>
          <p:spPr>
            <a:xfrm>
              <a:off x="788759" y="4733404"/>
              <a:ext cx="143687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Data Centers</a:t>
              </a:r>
              <a:endParaRPr lang="en-US" sz="1799" dirty="0">
                <a:solidFill>
                  <a:schemeClr val="bg1"/>
                </a:solidFill>
              </a:endParaRPr>
            </a:p>
          </p:txBody>
        </p:sp>
        <p:sp>
          <p:nvSpPr>
            <p:cNvPr id="2494" name="Rectangle 2493"/>
            <p:cNvSpPr/>
            <p:nvPr/>
          </p:nvSpPr>
          <p:spPr>
            <a:xfrm>
              <a:off x="788758" y="5310063"/>
              <a:ext cx="1878039" cy="369236"/>
            </a:xfrm>
            <a:prstGeom prst="rect">
              <a:avLst/>
            </a:prstGeom>
          </p:spPr>
          <p:txBody>
            <a:bodyPr wrap="none">
              <a:spAutoFit/>
            </a:bodyPr>
            <a:lstStyle/>
            <a:p>
              <a:r>
                <a:rPr lang="en-US" altLang="ja-JP" sz="1799" dirty="0">
                  <a:solidFill>
                    <a:schemeClr val="bg1"/>
                  </a:solidFill>
                  <a:latin typeface="Segoe UI Light" panose="020B0502040204020203" pitchFamily="34" charset="0"/>
                  <a:ea typeface="メイリオ" pitchFamily="50" charset="-128"/>
                  <a:cs typeface="Segoe UI Light" panose="020B0502040204020203" pitchFamily="34" charset="0"/>
                </a:rPr>
                <a:t>Regional Partners</a:t>
              </a:r>
              <a:endParaRPr lang="en-US" sz="1799" dirty="0">
                <a:solidFill>
                  <a:schemeClr val="bg1"/>
                </a:solidFill>
              </a:endParaRPr>
            </a:p>
          </p:txBody>
        </p:sp>
        <p:sp>
          <p:nvSpPr>
            <p:cNvPr id="2495" name="Oval 2494"/>
            <p:cNvSpPr/>
            <p:nvPr/>
          </p:nvSpPr>
          <p:spPr bwMode="auto">
            <a:xfrm>
              <a:off x="3107042" y="2494418"/>
              <a:ext cx="432372" cy="435289"/>
            </a:xfrm>
            <a:prstGeom prst="ellipse">
              <a:avLst/>
            </a:prstGeom>
            <a:solidFill>
              <a:srgbClr val="9B4F96">
                <a:alpha val="80000"/>
              </a:srgbClr>
            </a:solidFill>
            <a:ln w="3175" cap="flat" cmpd="sng" algn="ctr">
              <a:noFill/>
              <a:prstDash val="solid"/>
              <a:headEnd type="none" w="med" len="med"/>
              <a:tailEnd type="none" w="med" len="med"/>
            </a:ln>
            <a:effectLst/>
          </p:spPr>
          <p:txBody>
            <a:bodyPr vert="horz" wrap="square" lIns="91375" tIns="45687" rIns="91375" bIns="45687" numCol="1" rtlCol="0" anchor="ctr" anchorCtr="0" compatLnSpc="1">
              <a:prstTxWarp prst="textNoShape">
                <a:avLst/>
              </a:prstTxWarp>
            </a:bodyPr>
            <a:lstStyle/>
            <a:p>
              <a:pPr algn="ctr" defTabSz="913463" fontAlgn="base">
                <a:spcBef>
                  <a:spcPct val="0"/>
                </a:spcBef>
                <a:spcAft>
                  <a:spcPct val="0"/>
                </a:spcAft>
                <a:defRPr/>
              </a:pPr>
              <a:endParaRPr lang="en-US" sz="2398" kern="0" dirty="0">
                <a:solidFill>
                  <a:srgbClr val="FFFFFF"/>
                </a:solidFill>
              </a:endParaRPr>
            </a:p>
          </p:txBody>
        </p:sp>
      </p:grpSp>
      <p:pic>
        <p:nvPicPr>
          <p:cNvPr id="2498" name="Picture 2497"/>
          <p:cNvPicPr>
            <a:picLocks noChangeAspect="1"/>
          </p:cNvPicPr>
          <p:nvPr/>
        </p:nvPicPr>
        <p:blipFill>
          <a:blip r:embed="rId3"/>
          <a:stretch>
            <a:fillRect/>
          </a:stretch>
        </p:blipFill>
        <p:spPr>
          <a:xfrm>
            <a:off x="0" y="0"/>
            <a:ext cx="12232653" cy="6877509"/>
          </a:xfrm>
          <a:prstGeom prst="rect">
            <a:avLst/>
          </a:prstGeom>
        </p:spPr>
      </p:pic>
      <p:grpSp>
        <p:nvGrpSpPr>
          <p:cNvPr id="7" name="Group 6"/>
          <p:cNvGrpSpPr/>
          <p:nvPr/>
        </p:nvGrpSpPr>
        <p:grpSpPr>
          <a:xfrm>
            <a:off x="-10654" y="0"/>
            <a:ext cx="12210132" cy="6858000"/>
            <a:chOff x="-10654" y="0"/>
            <a:chExt cx="12210132" cy="6858000"/>
          </a:xfrm>
        </p:grpSpPr>
        <p:pic>
          <p:nvPicPr>
            <p:cNvPr id="4" name="Picture 3"/>
            <p:cNvPicPr>
              <a:picLocks noChangeAspect="1"/>
            </p:cNvPicPr>
            <p:nvPr/>
          </p:nvPicPr>
          <p:blipFill rotWithShape="1">
            <a:blip r:embed="rId4"/>
            <a:srcRect t="12556" b="12556"/>
            <a:stretch/>
          </p:blipFill>
          <p:spPr>
            <a:xfrm>
              <a:off x="-10654" y="0"/>
              <a:ext cx="12210132" cy="6858000"/>
            </a:xfrm>
            <a:prstGeom prst="rect">
              <a:avLst/>
            </a:prstGeom>
          </p:spPr>
        </p:pic>
        <p:sp>
          <p:nvSpPr>
            <p:cNvPr id="6" name="Rectangle 5"/>
            <p:cNvSpPr/>
            <p:nvPr/>
          </p:nvSpPr>
          <p:spPr>
            <a:xfrm>
              <a:off x="3978701" y="6403556"/>
              <a:ext cx="6920103" cy="369332"/>
            </a:xfrm>
            <a:prstGeom prst="rect">
              <a:avLst/>
            </a:prstGeom>
          </p:spPr>
          <p:txBody>
            <a:bodyPr wrap="square">
              <a:spAutoFit/>
            </a:bodyPr>
            <a:lstStyle/>
            <a:p>
              <a:r>
                <a:rPr lang="en-US" dirty="0"/>
                <a:t>Source: </a:t>
              </a:r>
              <a:r>
                <a:rPr lang="en-US" dirty="0">
                  <a:hlinkClick r:id="rId5"/>
                </a:rPr>
                <a:t>https://twitter.com/PaulSpain/status/715564339114053632</a:t>
              </a:r>
              <a:r>
                <a:rPr lang="en-US" dirty="0"/>
                <a:t> </a:t>
              </a:r>
            </a:p>
          </p:txBody>
        </p:sp>
      </p:grpSp>
    </p:spTree>
    <p:extLst>
      <p:ext uri="{BB962C8B-B14F-4D97-AF65-F5344CB8AC3E}">
        <p14:creationId xmlns:p14="http://schemas.microsoft.com/office/powerpoint/2010/main" val="256141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98"/>
                                        </p:tgtEl>
                                        <p:attrNameLst>
                                          <p:attrName>style.visibility</p:attrName>
                                        </p:attrNameLst>
                                      </p:cBhvr>
                                      <p:to>
                                        <p:strVal val="visible"/>
                                      </p:to>
                                    </p:set>
                                    <p:anim calcmode="lin" valueType="num">
                                      <p:cBhvr additive="base">
                                        <p:cTn id="7" dur="500" fill="hold"/>
                                        <p:tgtEl>
                                          <p:spTgt spid="2498"/>
                                        </p:tgtEl>
                                        <p:attrNameLst>
                                          <p:attrName>ppt_x</p:attrName>
                                        </p:attrNameLst>
                                      </p:cBhvr>
                                      <p:tavLst>
                                        <p:tav tm="0">
                                          <p:val>
                                            <p:strVal val="#ppt_x"/>
                                          </p:val>
                                        </p:tav>
                                        <p:tav tm="100000">
                                          <p:val>
                                            <p:strVal val="#ppt_x"/>
                                          </p:val>
                                        </p:tav>
                                      </p:tavLst>
                                    </p:anim>
                                    <p:anim calcmode="lin" valueType="num">
                                      <p:cBhvr additive="base">
                                        <p:cTn id="8" dur="500" fill="hold"/>
                                        <p:tgtEl>
                                          <p:spTgt spid="24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bwMode="auto">
          <a:xfrm>
            <a:off x="866" y="1866"/>
            <a:ext cx="12187096" cy="1556168"/>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p:nvPr/>
        </p:nvGrpSpPr>
        <p:grpSpPr>
          <a:xfrm>
            <a:off x="11108267" y="470485"/>
            <a:ext cx="643842" cy="643842"/>
            <a:chOff x="457580" y="5628520"/>
            <a:chExt cx="657017" cy="657017"/>
          </a:xfrm>
        </p:grpSpPr>
        <p:sp>
          <p:nvSpPr>
            <p:cNvPr id="28" name="Oval 27"/>
            <p:cNvSpPr/>
            <p:nvPr/>
          </p:nvSpPr>
          <p:spPr bwMode="auto">
            <a:xfrm>
              <a:off x="457580" y="5628520"/>
              <a:ext cx="657017" cy="657017"/>
            </a:xfrm>
            <a:prstGeom prst="ellipse">
              <a:avLst/>
            </a:prstGeom>
            <a:solidFill>
              <a:srgbClr val="008272"/>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2352"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9" name="Freeform 13"/>
            <p:cNvSpPr>
              <a:spLocks noChangeAspect="1" noEditPoints="1"/>
            </p:cNvSpPr>
            <p:nvPr/>
          </p:nvSpPr>
          <p:spPr bwMode="auto">
            <a:xfrm>
              <a:off x="657125" y="5818271"/>
              <a:ext cx="257926" cy="277514"/>
            </a:xfrm>
            <a:custGeom>
              <a:avLst/>
              <a:gdLst>
                <a:gd name="T0" fmla="*/ 49 w 97"/>
                <a:gd name="T1" fmla="*/ 105 h 105"/>
                <a:gd name="T2" fmla="*/ 47 w 97"/>
                <a:gd name="T3" fmla="*/ 104 h 105"/>
                <a:gd name="T4" fmla="*/ 0 w 97"/>
                <a:gd name="T5" fmla="*/ 44 h 105"/>
                <a:gd name="T6" fmla="*/ 0 w 97"/>
                <a:gd name="T7" fmla="*/ 0 h 105"/>
                <a:gd name="T8" fmla="*/ 6 w 97"/>
                <a:gd name="T9" fmla="*/ 4 h 105"/>
                <a:gd name="T10" fmla="*/ 26 w 97"/>
                <a:gd name="T11" fmla="*/ 10 h 105"/>
                <a:gd name="T12" fmla="*/ 47 w 97"/>
                <a:gd name="T13" fmla="*/ 4 h 105"/>
                <a:gd name="T14" fmla="*/ 49 w 97"/>
                <a:gd name="T15" fmla="*/ 3 h 105"/>
                <a:gd name="T16" fmla="*/ 51 w 97"/>
                <a:gd name="T17" fmla="*/ 4 h 105"/>
                <a:gd name="T18" fmla="*/ 72 w 97"/>
                <a:gd name="T19" fmla="*/ 10 h 105"/>
                <a:gd name="T20" fmla="*/ 91 w 97"/>
                <a:gd name="T21" fmla="*/ 4 h 105"/>
                <a:gd name="T22" fmla="*/ 97 w 97"/>
                <a:gd name="T23" fmla="*/ 0 h 105"/>
                <a:gd name="T24" fmla="*/ 97 w 97"/>
                <a:gd name="T25" fmla="*/ 44 h 105"/>
                <a:gd name="T26" fmla="*/ 50 w 97"/>
                <a:gd name="T27" fmla="*/ 104 h 105"/>
                <a:gd name="T28" fmla="*/ 49 w 97"/>
                <a:gd name="T29" fmla="*/ 105 h 105"/>
                <a:gd name="T30" fmla="*/ 8 w 97"/>
                <a:gd name="T31" fmla="*/ 14 h 105"/>
                <a:gd name="T32" fmla="*/ 8 w 97"/>
                <a:gd name="T33" fmla="*/ 44 h 105"/>
                <a:gd name="T34" fmla="*/ 49 w 97"/>
                <a:gd name="T35" fmla="*/ 96 h 105"/>
                <a:gd name="T36" fmla="*/ 89 w 97"/>
                <a:gd name="T37" fmla="*/ 44 h 105"/>
                <a:gd name="T38" fmla="*/ 89 w 97"/>
                <a:gd name="T39" fmla="*/ 14 h 105"/>
                <a:gd name="T40" fmla="*/ 72 w 97"/>
                <a:gd name="T41" fmla="*/ 18 h 105"/>
                <a:gd name="T42" fmla="*/ 49 w 97"/>
                <a:gd name="T43" fmla="*/ 12 h 105"/>
                <a:gd name="T44" fmla="*/ 26 w 97"/>
                <a:gd name="T45" fmla="*/ 18 h 105"/>
                <a:gd name="T46" fmla="*/ 8 w 97"/>
                <a:gd name="T47"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05">
                  <a:moveTo>
                    <a:pt x="49" y="105"/>
                  </a:moveTo>
                  <a:cubicBezTo>
                    <a:pt x="47" y="104"/>
                    <a:pt x="47" y="104"/>
                    <a:pt x="47" y="104"/>
                  </a:cubicBezTo>
                  <a:cubicBezTo>
                    <a:pt x="45" y="103"/>
                    <a:pt x="0" y="85"/>
                    <a:pt x="0" y="44"/>
                  </a:cubicBezTo>
                  <a:cubicBezTo>
                    <a:pt x="0" y="0"/>
                    <a:pt x="0" y="0"/>
                    <a:pt x="0" y="0"/>
                  </a:cubicBezTo>
                  <a:cubicBezTo>
                    <a:pt x="6" y="4"/>
                    <a:pt x="6" y="4"/>
                    <a:pt x="6" y="4"/>
                  </a:cubicBezTo>
                  <a:cubicBezTo>
                    <a:pt x="6" y="4"/>
                    <a:pt x="16" y="10"/>
                    <a:pt x="26" y="10"/>
                  </a:cubicBezTo>
                  <a:cubicBezTo>
                    <a:pt x="36" y="10"/>
                    <a:pt x="47" y="4"/>
                    <a:pt x="47" y="4"/>
                  </a:cubicBezTo>
                  <a:cubicBezTo>
                    <a:pt x="49" y="3"/>
                    <a:pt x="49" y="3"/>
                    <a:pt x="49" y="3"/>
                  </a:cubicBezTo>
                  <a:cubicBezTo>
                    <a:pt x="51" y="4"/>
                    <a:pt x="51" y="4"/>
                    <a:pt x="51" y="4"/>
                  </a:cubicBezTo>
                  <a:cubicBezTo>
                    <a:pt x="51" y="4"/>
                    <a:pt x="61" y="10"/>
                    <a:pt x="72" y="10"/>
                  </a:cubicBezTo>
                  <a:cubicBezTo>
                    <a:pt x="82" y="10"/>
                    <a:pt x="91" y="4"/>
                    <a:pt x="91" y="4"/>
                  </a:cubicBezTo>
                  <a:cubicBezTo>
                    <a:pt x="97" y="0"/>
                    <a:pt x="97" y="0"/>
                    <a:pt x="97" y="0"/>
                  </a:cubicBezTo>
                  <a:cubicBezTo>
                    <a:pt x="97" y="44"/>
                    <a:pt x="97" y="44"/>
                    <a:pt x="97" y="44"/>
                  </a:cubicBezTo>
                  <a:cubicBezTo>
                    <a:pt x="97" y="85"/>
                    <a:pt x="52" y="103"/>
                    <a:pt x="50" y="104"/>
                  </a:cubicBezTo>
                  <a:lnTo>
                    <a:pt x="49" y="105"/>
                  </a:lnTo>
                  <a:close/>
                  <a:moveTo>
                    <a:pt x="8" y="14"/>
                  </a:moveTo>
                  <a:cubicBezTo>
                    <a:pt x="8" y="44"/>
                    <a:pt x="8" y="44"/>
                    <a:pt x="8" y="44"/>
                  </a:cubicBezTo>
                  <a:cubicBezTo>
                    <a:pt x="8" y="76"/>
                    <a:pt x="41" y="93"/>
                    <a:pt x="49" y="96"/>
                  </a:cubicBezTo>
                  <a:cubicBezTo>
                    <a:pt x="56" y="93"/>
                    <a:pt x="89" y="76"/>
                    <a:pt x="89" y="44"/>
                  </a:cubicBezTo>
                  <a:cubicBezTo>
                    <a:pt x="89" y="14"/>
                    <a:pt x="89" y="14"/>
                    <a:pt x="89" y="14"/>
                  </a:cubicBezTo>
                  <a:cubicBezTo>
                    <a:pt x="85" y="16"/>
                    <a:pt x="79" y="18"/>
                    <a:pt x="72" y="18"/>
                  </a:cubicBezTo>
                  <a:cubicBezTo>
                    <a:pt x="61" y="18"/>
                    <a:pt x="53" y="14"/>
                    <a:pt x="49" y="12"/>
                  </a:cubicBezTo>
                  <a:cubicBezTo>
                    <a:pt x="45" y="14"/>
                    <a:pt x="35" y="18"/>
                    <a:pt x="26" y="18"/>
                  </a:cubicBezTo>
                  <a:cubicBezTo>
                    <a:pt x="19" y="18"/>
                    <a:pt x="13" y="15"/>
                    <a:pt x="8" y="14"/>
                  </a:cubicBezTo>
                  <a:close/>
                </a:path>
              </a:pathLst>
            </a:custGeom>
            <a:solidFill>
              <a:srgbClr val="FFFFFF"/>
            </a:solidFill>
          </p:spPr>
          <p:txBody>
            <a:bodyPr vert="horz" wrap="square" lIns="89606" tIns="44803" rIns="89606" bIns="44803" numCol="1" anchor="t" anchorCtr="0" compatLnSpc="1">
              <a:prstTxWarp prst="textNoShape">
                <a:avLst/>
              </a:prstTxWarp>
            </a:bodyPr>
            <a:lstStyle/>
            <a:p>
              <a:pPr defTabSz="896031">
                <a:defRPr/>
              </a:pPr>
              <a:endParaRPr lang="en-US" sz="1764" kern="0">
                <a:solidFill>
                  <a:srgbClr val="505050"/>
                </a:solidFill>
                <a:latin typeface="Segoe UI Semilight"/>
              </a:endParaRPr>
            </a:p>
          </p:txBody>
        </p:sp>
      </p:grpSp>
      <p:sp>
        <p:nvSpPr>
          <p:cNvPr id="6" name="Title 5"/>
          <p:cNvSpPr>
            <a:spLocks noGrp="1"/>
          </p:cNvSpPr>
          <p:nvPr>
            <p:ph type="title"/>
          </p:nvPr>
        </p:nvSpPr>
        <p:spPr/>
        <p:txBody>
          <a:bodyPr/>
          <a:lstStyle/>
          <a:p>
            <a:pPr lvl="0">
              <a:defRPr/>
            </a:pPr>
            <a:r>
              <a:rPr lang="en-US" dirty="0">
                <a:gradFill>
                  <a:gsLst>
                    <a:gs pos="1250">
                      <a:schemeClr val="bg1"/>
                    </a:gs>
                    <a:gs pos="100000">
                      <a:schemeClr val="bg1"/>
                    </a:gs>
                  </a:gsLst>
                  <a:lin ang="5400000" scaled="0"/>
                </a:gradFill>
              </a:rPr>
              <a:t>Achieve global scale, in local regions</a:t>
            </a:r>
          </a:p>
        </p:txBody>
      </p:sp>
      <p:sp>
        <p:nvSpPr>
          <p:cNvPr id="61" name="Rectangle 60"/>
          <p:cNvSpPr/>
          <p:nvPr/>
        </p:nvSpPr>
        <p:spPr bwMode="auto">
          <a:xfrm>
            <a:off x="1587" y="9442"/>
            <a:ext cx="12187096" cy="1556168"/>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62" name="Group 61"/>
          <p:cNvGrpSpPr/>
          <p:nvPr/>
        </p:nvGrpSpPr>
        <p:grpSpPr>
          <a:xfrm>
            <a:off x="11108988" y="478061"/>
            <a:ext cx="643842" cy="643842"/>
            <a:chOff x="457580" y="5628520"/>
            <a:chExt cx="657017" cy="657017"/>
          </a:xfrm>
        </p:grpSpPr>
        <p:sp>
          <p:nvSpPr>
            <p:cNvPr id="63" name="Oval 62"/>
            <p:cNvSpPr/>
            <p:nvPr/>
          </p:nvSpPr>
          <p:spPr bwMode="auto">
            <a:xfrm>
              <a:off x="457580" y="5628520"/>
              <a:ext cx="657017" cy="657017"/>
            </a:xfrm>
            <a:prstGeom prst="ellipse">
              <a:avLst/>
            </a:prstGeom>
            <a:solidFill>
              <a:srgbClr val="008272"/>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2352"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4" name="Freeform 13"/>
            <p:cNvSpPr>
              <a:spLocks noChangeAspect="1" noEditPoints="1"/>
            </p:cNvSpPr>
            <p:nvPr/>
          </p:nvSpPr>
          <p:spPr bwMode="auto">
            <a:xfrm>
              <a:off x="657125" y="5818271"/>
              <a:ext cx="257926" cy="277514"/>
            </a:xfrm>
            <a:custGeom>
              <a:avLst/>
              <a:gdLst>
                <a:gd name="T0" fmla="*/ 49 w 97"/>
                <a:gd name="T1" fmla="*/ 105 h 105"/>
                <a:gd name="T2" fmla="*/ 47 w 97"/>
                <a:gd name="T3" fmla="*/ 104 h 105"/>
                <a:gd name="T4" fmla="*/ 0 w 97"/>
                <a:gd name="T5" fmla="*/ 44 h 105"/>
                <a:gd name="T6" fmla="*/ 0 w 97"/>
                <a:gd name="T7" fmla="*/ 0 h 105"/>
                <a:gd name="T8" fmla="*/ 6 w 97"/>
                <a:gd name="T9" fmla="*/ 4 h 105"/>
                <a:gd name="T10" fmla="*/ 26 w 97"/>
                <a:gd name="T11" fmla="*/ 10 h 105"/>
                <a:gd name="T12" fmla="*/ 47 w 97"/>
                <a:gd name="T13" fmla="*/ 4 h 105"/>
                <a:gd name="T14" fmla="*/ 49 w 97"/>
                <a:gd name="T15" fmla="*/ 3 h 105"/>
                <a:gd name="T16" fmla="*/ 51 w 97"/>
                <a:gd name="T17" fmla="*/ 4 h 105"/>
                <a:gd name="T18" fmla="*/ 72 w 97"/>
                <a:gd name="T19" fmla="*/ 10 h 105"/>
                <a:gd name="T20" fmla="*/ 91 w 97"/>
                <a:gd name="T21" fmla="*/ 4 h 105"/>
                <a:gd name="T22" fmla="*/ 97 w 97"/>
                <a:gd name="T23" fmla="*/ 0 h 105"/>
                <a:gd name="T24" fmla="*/ 97 w 97"/>
                <a:gd name="T25" fmla="*/ 44 h 105"/>
                <a:gd name="T26" fmla="*/ 50 w 97"/>
                <a:gd name="T27" fmla="*/ 104 h 105"/>
                <a:gd name="T28" fmla="*/ 49 w 97"/>
                <a:gd name="T29" fmla="*/ 105 h 105"/>
                <a:gd name="T30" fmla="*/ 8 w 97"/>
                <a:gd name="T31" fmla="*/ 14 h 105"/>
                <a:gd name="T32" fmla="*/ 8 w 97"/>
                <a:gd name="T33" fmla="*/ 44 h 105"/>
                <a:gd name="T34" fmla="*/ 49 w 97"/>
                <a:gd name="T35" fmla="*/ 96 h 105"/>
                <a:gd name="T36" fmla="*/ 89 w 97"/>
                <a:gd name="T37" fmla="*/ 44 h 105"/>
                <a:gd name="T38" fmla="*/ 89 w 97"/>
                <a:gd name="T39" fmla="*/ 14 h 105"/>
                <a:gd name="T40" fmla="*/ 72 w 97"/>
                <a:gd name="T41" fmla="*/ 18 h 105"/>
                <a:gd name="T42" fmla="*/ 49 w 97"/>
                <a:gd name="T43" fmla="*/ 12 h 105"/>
                <a:gd name="T44" fmla="*/ 26 w 97"/>
                <a:gd name="T45" fmla="*/ 18 h 105"/>
                <a:gd name="T46" fmla="*/ 8 w 97"/>
                <a:gd name="T47"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05">
                  <a:moveTo>
                    <a:pt x="49" y="105"/>
                  </a:moveTo>
                  <a:cubicBezTo>
                    <a:pt x="47" y="104"/>
                    <a:pt x="47" y="104"/>
                    <a:pt x="47" y="104"/>
                  </a:cubicBezTo>
                  <a:cubicBezTo>
                    <a:pt x="45" y="103"/>
                    <a:pt x="0" y="85"/>
                    <a:pt x="0" y="44"/>
                  </a:cubicBezTo>
                  <a:cubicBezTo>
                    <a:pt x="0" y="0"/>
                    <a:pt x="0" y="0"/>
                    <a:pt x="0" y="0"/>
                  </a:cubicBezTo>
                  <a:cubicBezTo>
                    <a:pt x="6" y="4"/>
                    <a:pt x="6" y="4"/>
                    <a:pt x="6" y="4"/>
                  </a:cubicBezTo>
                  <a:cubicBezTo>
                    <a:pt x="6" y="4"/>
                    <a:pt x="16" y="10"/>
                    <a:pt x="26" y="10"/>
                  </a:cubicBezTo>
                  <a:cubicBezTo>
                    <a:pt x="36" y="10"/>
                    <a:pt x="47" y="4"/>
                    <a:pt x="47" y="4"/>
                  </a:cubicBezTo>
                  <a:cubicBezTo>
                    <a:pt x="49" y="3"/>
                    <a:pt x="49" y="3"/>
                    <a:pt x="49" y="3"/>
                  </a:cubicBezTo>
                  <a:cubicBezTo>
                    <a:pt x="51" y="4"/>
                    <a:pt x="51" y="4"/>
                    <a:pt x="51" y="4"/>
                  </a:cubicBezTo>
                  <a:cubicBezTo>
                    <a:pt x="51" y="4"/>
                    <a:pt x="61" y="10"/>
                    <a:pt x="72" y="10"/>
                  </a:cubicBezTo>
                  <a:cubicBezTo>
                    <a:pt x="82" y="10"/>
                    <a:pt x="91" y="4"/>
                    <a:pt x="91" y="4"/>
                  </a:cubicBezTo>
                  <a:cubicBezTo>
                    <a:pt x="97" y="0"/>
                    <a:pt x="97" y="0"/>
                    <a:pt x="97" y="0"/>
                  </a:cubicBezTo>
                  <a:cubicBezTo>
                    <a:pt x="97" y="44"/>
                    <a:pt x="97" y="44"/>
                    <a:pt x="97" y="44"/>
                  </a:cubicBezTo>
                  <a:cubicBezTo>
                    <a:pt x="97" y="85"/>
                    <a:pt x="52" y="103"/>
                    <a:pt x="50" y="104"/>
                  </a:cubicBezTo>
                  <a:lnTo>
                    <a:pt x="49" y="105"/>
                  </a:lnTo>
                  <a:close/>
                  <a:moveTo>
                    <a:pt x="8" y="14"/>
                  </a:moveTo>
                  <a:cubicBezTo>
                    <a:pt x="8" y="44"/>
                    <a:pt x="8" y="44"/>
                    <a:pt x="8" y="44"/>
                  </a:cubicBezTo>
                  <a:cubicBezTo>
                    <a:pt x="8" y="76"/>
                    <a:pt x="41" y="93"/>
                    <a:pt x="49" y="96"/>
                  </a:cubicBezTo>
                  <a:cubicBezTo>
                    <a:pt x="56" y="93"/>
                    <a:pt x="89" y="76"/>
                    <a:pt x="89" y="44"/>
                  </a:cubicBezTo>
                  <a:cubicBezTo>
                    <a:pt x="89" y="14"/>
                    <a:pt x="89" y="14"/>
                    <a:pt x="89" y="14"/>
                  </a:cubicBezTo>
                  <a:cubicBezTo>
                    <a:pt x="85" y="16"/>
                    <a:pt x="79" y="18"/>
                    <a:pt x="72" y="18"/>
                  </a:cubicBezTo>
                  <a:cubicBezTo>
                    <a:pt x="61" y="18"/>
                    <a:pt x="53" y="14"/>
                    <a:pt x="49" y="12"/>
                  </a:cubicBezTo>
                  <a:cubicBezTo>
                    <a:pt x="45" y="14"/>
                    <a:pt x="35" y="18"/>
                    <a:pt x="26" y="18"/>
                  </a:cubicBezTo>
                  <a:cubicBezTo>
                    <a:pt x="19" y="18"/>
                    <a:pt x="13" y="15"/>
                    <a:pt x="8" y="14"/>
                  </a:cubicBezTo>
                  <a:close/>
                </a:path>
              </a:pathLst>
            </a:custGeom>
            <a:solidFill>
              <a:srgbClr val="FFFFFF"/>
            </a:solidFill>
          </p:spPr>
          <p:txBody>
            <a:bodyPr vert="horz" wrap="square" lIns="89606" tIns="44803" rIns="89606" bIns="44803" numCol="1" anchor="t" anchorCtr="0" compatLnSpc="1">
              <a:prstTxWarp prst="textNoShape">
                <a:avLst/>
              </a:prstTxWarp>
            </a:bodyPr>
            <a:lstStyle/>
            <a:p>
              <a:pPr defTabSz="896031">
                <a:defRPr/>
              </a:pPr>
              <a:endParaRPr lang="en-US" sz="1764" kern="0">
                <a:solidFill>
                  <a:srgbClr val="505050"/>
                </a:solidFill>
                <a:latin typeface="Segoe UI Semilight"/>
              </a:endParaRPr>
            </a:p>
          </p:txBody>
        </p:sp>
      </p:grpSp>
      <p:sp>
        <p:nvSpPr>
          <p:cNvPr id="65" name="Title 5"/>
          <p:cNvSpPr txBox="1">
            <a:spLocks/>
          </p:cNvSpPr>
          <p:nvPr/>
        </p:nvSpPr>
        <p:spPr>
          <a:xfrm>
            <a:off x="269891" y="298351"/>
            <a:ext cx="11652805" cy="899303"/>
          </a:xfrm>
          <a:prstGeom prst="rect">
            <a:avLst/>
          </a:prstGeom>
        </p:spPr>
        <p:txBody>
          <a:bodyPr vert="horz" wrap="square" lIns="143391" tIns="89619" rIns="143391" bIns="89619"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4703">
                <a:gradFill>
                  <a:gsLst>
                    <a:gs pos="1250">
                      <a:schemeClr val="bg1"/>
                    </a:gs>
                    <a:gs pos="100000">
                      <a:schemeClr val="bg1"/>
                    </a:gs>
                  </a:gsLst>
                  <a:lin ang="5400000" scaled="0"/>
                </a:gradFill>
              </a:rPr>
              <a:t>Achieve global scale, in local regions</a:t>
            </a:r>
          </a:p>
        </p:txBody>
      </p:sp>
      <p:sp>
        <p:nvSpPr>
          <p:cNvPr id="136" name="Rectangle 135"/>
          <p:cNvSpPr/>
          <p:nvPr/>
        </p:nvSpPr>
        <p:spPr bwMode="auto">
          <a:xfrm>
            <a:off x="1729" y="9442"/>
            <a:ext cx="12187096" cy="1556168"/>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37" name="Group 136"/>
          <p:cNvGrpSpPr/>
          <p:nvPr/>
        </p:nvGrpSpPr>
        <p:grpSpPr>
          <a:xfrm>
            <a:off x="11109130" y="478061"/>
            <a:ext cx="643842" cy="643842"/>
            <a:chOff x="457580" y="5628520"/>
            <a:chExt cx="657017" cy="657017"/>
          </a:xfrm>
        </p:grpSpPr>
        <p:sp>
          <p:nvSpPr>
            <p:cNvPr id="138" name="Oval 137"/>
            <p:cNvSpPr/>
            <p:nvPr/>
          </p:nvSpPr>
          <p:spPr bwMode="auto">
            <a:xfrm>
              <a:off x="457580" y="5628520"/>
              <a:ext cx="657017" cy="657017"/>
            </a:xfrm>
            <a:prstGeom prst="ellipse">
              <a:avLst/>
            </a:prstGeom>
            <a:solidFill>
              <a:srgbClr val="008272"/>
            </a:solidFill>
            <a:ln w="9525" cap="flat" cmpd="sng" algn="ctr">
              <a:solidFill>
                <a:schemeClr val="bg1"/>
              </a:solidFill>
              <a:prstDash val="solid"/>
              <a:headEnd type="none" w="med" len="med"/>
              <a:tailEnd type="none" w="med" len="med"/>
            </a:ln>
            <a:effectLst/>
          </p:spPr>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defRPr/>
              </a:pPr>
              <a:endParaRPr lang="en-US" sz="2352"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9" name="Freeform 13"/>
            <p:cNvSpPr>
              <a:spLocks noChangeAspect="1" noEditPoints="1"/>
            </p:cNvSpPr>
            <p:nvPr/>
          </p:nvSpPr>
          <p:spPr bwMode="auto">
            <a:xfrm>
              <a:off x="657125" y="5818271"/>
              <a:ext cx="257926" cy="277514"/>
            </a:xfrm>
            <a:custGeom>
              <a:avLst/>
              <a:gdLst>
                <a:gd name="T0" fmla="*/ 49 w 97"/>
                <a:gd name="T1" fmla="*/ 105 h 105"/>
                <a:gd name="T2" fmla="*/ 47 w 97"/>
                <a:gd name="T3" fmla="*/ 104 h 105"/>
                <a:gd name="T4" fmla="*/ 0 w 97"/>
                <a:gd name="T5" fmla="*/ 44 h 105"/>
                <a:gd name="T6" fmla="*/ 0 w 97"/>
                <a:gd name="T7" fmla="*/ 0 h 105"/>
                <a:gd name="T8" fmla="*/ 6 w 97"/>
                <a:gd name="T9" fmla="*/ 4 h 105"/>
                <a:gd name="T10" fmla="*/ 26 w 97"/>
                <a:gd name="T11" fmla="*/ 10 h 105"/>
                <a:gd name="T12" fmla="*/ 47 w 97"/>
                <a:gd name="T13" fmla="*/ 4 h 105"/>
                <a:gd name="T14" fmla="*/ 49 w 97"/>
                <a:gd name="T15" fmla="*/ 3 h 105"/>
                <a:gd name="T16" fmla="*/ 51 w 97"/>
                <a:gd name="T17" fmla="*/ 4 h 105"/>
                <a:gd name="T18" fmla="*/ 72 w 97"/>
                <a:gd name="T19" fmla="*/ 10 h 105"/>
                <a:gd name="T20" fmla="*/ 91 w 97"/>
                <a:gd name="T21" fmla="*/ 4 h 105"/>
                <a:gd name="T22" fmla="*/ 97 w 97"/>
                <a:gd name="T23" fmla="*/ 0 h 105"/>
                <a:gd name="T24" fmla="*/ 97 w 97"/>
                <a:gd name="T25" fmla="*/ 44 h 105"/>
                <a:gd name="T26" fmla="*/ 50 w 97"/>
                <a:gd name="T27" fmla="*/ 104 h 105"/>
                <a:gd name="T28" fmla="*/ 49 w 97"/>
                <a:gd name="T29" fmla="*/ 105 h 105"/>
                <a:gd name="T30" fmla="*/ 8 w 97"/>
                <a:gd name="T31" fmla="*/ 14 h 105"/>
                <a:gd name="T32" fmla="*/ 8 w 97"/>
                <a:gd name="T33" fmla="*/ 44 h 105"/>
                <a:gd name="T34" fmla="*/ 49 w 97"/>
                <a:gd name="T35" fmla="*/ 96 h 105"/>
                <a:gd name="T36" fmla="*/ 89 w 97"/>
                <a:gd name="T37" fmla="*/ 44 h 105"/>
                <a:gd name="T38" fmla="*/ 89 w 97"/>
                <a:gd name="T39" fmla="*/ 14 h 105"/>
                <a:gd name="T40" fmla="*/ 72 w 97"/>
                <a:gd name="T41" fmla="*/ 18 h 105"/>
                <a:gd name="T42" fmla="*/ 49 w 97"/>
                <a:gd name="T43" fmla="*/ 12 h 105"/>
                <a:gd name="T44" fmla="*/ 26 w 97"/>
                <a:gd name="T45" fmla="*/ 18 h 105"/>
                <a:gd name="T46" fmla="*/ 8 w 97"/>
                <a:gd name="T47" fmla="*/ 1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05">
                  <a:moveTo>
                    <a:pt x="49" y="105"/>
                  </a:moveTo>
                  <a:cubicBezTo>
                    <a:pt x="47" y="104"/>
                    <a:pt x="47" y="104"/>
                    <a:pt x="47" y="104"/>
                  </a:cubicBezTo>
                  <a:cubicBezTo>
                    <a:pt x="45" y="103"/>
                    <a:pt x="0" y="85"/>
                    <a:pt x="0" y="44"/>
                  </a:cubicBezTo>
                  <a:cubicBezTo>
                    <a:pt x="0" y="0"/>
                    <a:pt x="0" y="0"/>
                    <a:pt x="0" y="0"/>
                  </a:cubicBezTo>
                  <a:cubicBezTo>
                    <a:pt x="6" y="4"/>
                    <a:pt x="6" y="4"/>
                    <a:pt x="6" y="4"/>
                  </a:cubicBezTo>
                  <a:cubicBezTo>
                    <a:pt x="6" y="4"/>
                    <a:pt x="16" y="10"/>
                    <a:pt x="26" y="10"/>
                  </a:cubicBezTo>
                  <a:cubicBezTo>
                    <a:pt x="36" y="10"/>
                    <a:pt x="47" y="4"/>
                    <a:pt x="47" y="4"/>
                  </a:cubicBezTo>
                  <a:cubicBezTo>
                    <a:pt x="49" y="3"/>
                    <a:pt x="49" y="3"/>
                    <a:pt x="49" y="3"/>
                  </a:cubicBezTo>
                  <a:cubicBezTo>
                    <a:pt x="51" y="4"/>
                    <a:pt x="51" y="4"/>
                    <a:pt x="51" y="4"/>
                  </a:cubicBezTo>
                  <a:cubicBezTo>
                    <a:pt x="51" y="4"/>
                    <a:pt x="61" y="10"/>
                    <a:pt x="72" y="10"/>
                  </a:cubicBezTo>
                  <a:cubicBezTo>
                    <a:pt x="82" y="10"/>
                    <a:pt x="91" y="4"/>
                    <a:pt x="91" y="4"/>
                  </a:cubicBezTo>
                  <a:cubicBezTo>
                    <a:pt x="97" y="0"/>
                    <a:pt x="97" y="0"/>
                    <a:pt x="97" y="0"/>
                  </a:cubicBezTo>
                  <a:cubicBezTo>
                    <a:pt x="97" y="44"/>
                    <a:pt x="97" y="44"/>
                    <a:pt x="97" y="44"/>
                  </a:cubicBezTo>
                  <a:cubicBezTo>
                    <a:pt x="97" y="85"/>
                    <a:pt x="52" y="103"/>
                    <a:pt x="50" y="104"/>
                  </a:cubicBezTo>
                  <a:lnTo>
                    <a:pt x="49" y="105"/>
                  </a:lnTo>
                  <a:close/>
                  <a:moveTo>
                    <a:pt x="8" y="14"/>
                  </a:moveTo>
                  <a:cubicBezTo>
                    <a:pt x="8" y="44"/>
                    <a:pt x="8" y="44"/>
                    <a:pt x="8" y="44"/>
                  </a:cubicBezTo>
                  <a:cubicBezTo>
                    <a:pt x="8" y="76"/>
                    <a:pt x="41" y="93"/>
                    <a:pt x="49" y="96"/>
                  </a:cubicBezTo>
                  <a:cubicBezTo>
                    <a:pt x="56" y="93"/>
                    <a:pt x="89" y="76"/>
                    <a:pt x="89" y="44"/>
                  </a:cubicBezTo>
                  <a:cubicBezTo>
                    <a:pt x="89" y="14"/>
                    <a:pt x="89" y="14"/>
                    <a:pt x="89" y="14"/>
                  </a:cubicBezTo>
                  <a:cubicBezTo>
                    <a:pt x="85" y="16"/>
                    <a:pt x="79" y="18"/>
                    <a:pt x="72" y="18"/>
                  </a:cubicBezTo>
                  <a:cubicBezTo>
                    <a:pt x="61" y="18"/>
                    <a:pt x="53" y="14"/>
                    <a:pt x="49" y="12"/>
                  </a:cubicBezTo>
                  <a:cubicBezTo>
                    <a:pt x="45" y="14"/>
                    <a:pt x="35" y="18"/>
                    <a:pt x="26" y="18"/>
                  </a:cubicBezTo>
                  <a:cubicBezTo>
                    <a:pt x="19" y="18"/>
                    <a:pt x="13" y="15"/>
                    <a:pt x="8" y="14"/>
                  </a:cubicBezTo>
                  <a:close/>
                </a:path>
              </a:pathLst>
            </a:custGeom>
            <a:solidFill>
              <a:srgbClr val="FFFFFF"/>
            </a:solidFill>
          </p:spPr>
          <p:txBody>
            <a:bodyPr vert="horz" wrap="square" lIns="89606" tIns="44803" rIns="89606" bIns="44803" numCol="1" anchor="t" anchorCtr="0" compatLnSpc="1">
              <a:prstTxWarp prst="textNoShape">
                <a:avLst/>
              </a:prstTxWarp>
            </a:bodyPr>
            <a:lstStyle/>
            <a:p>
              <a:pPr defTabSz="896031">
                <a:defRPr/>
              </a:pPr>
              <a:endParaRPr lang="en-US" sz="1764" kern="0">
                <a:solidFill>
                  <a:srgbClr val="505050"/>
                </a:solidFill>
                <a:latin typeface="Segoe UI Semilight"/>
              </a:endParaRPr>
            </a:p>
          </p:txBody>
        </p:sp>
      </p:grpSp>
      <p:sp>
        <p:nvSpPr>
          <p:cNvPr id="156" name="Title 5"/>
          <p:cNvSpPr txBox="1">
            <a:spLocks/>
          </p:cNvSpPr>
          <p:nvPr/>
        </p:nvSpPr>
        <p:spPr>
          <a:xfrm>
            <a:off x="270033" y="298351"/>
            <a:ext cx="11652805" cy="899303"/>
          </a:xfrm>
          <a:prstGeom prst="rect">
            <a:avLst/>
          </a:prstGeom>
        </p:spPr>
        <p:txBody>
          <a:bodyPr vert="horz" wrap="square" lIns="143391" tIns="89619" rIns="143391" bIns="89619" rtlCol="0" anchor="t">
            <a:noAutofit/>
          </a:bodyPr>
          <a:lst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defRPr/>
            </a:pPr>
            <a:r>
              <a:rPr lang="en-US" sz="4703">
                <a:gradFill>
                  <a:gsLst>
                    <a:gs pos="1250">
                      <a:schemeClr val="bg1"/>
                    </a:gs>
                    <a:gs pos="100000">
                      <a:schemeClr val="bg1"/>
                    </a:gs>
                  </a:gsLst>
                  <a:lin ang="5400000" scaled="0"/>
                </a:gradFill>
              </a:rPr>
              <a:t>Achieve global scale, in local regions</a:t>
            </a:r>
          </a:p>
        </p:txBody>
      </p:sp>
      <p:grpSp>
        <p:nvGrpSpPr>
          <p:cNvPr id="2" name="Group 1"/>
          <p:cNvGrpSpPr/>
          <p:nvPr/>
        </p:nvGrpSpPr>
        <p:grpSpPr>
          <a:xfrm>
            <a:off x="269996" y="1598796"/>
            <a:ext cx="11649699" cy="5094225"/>
            <a:chOff x="275481" y="1629873"/>
            <a:chExt cx="11886395" cy="5197728"/>
          </a:xfrm>
        </p:grpSpPr>
        <p:sp>
          <p:nvSpPr>
            <p:cNvPr id="25" name="Rectangle 24"/>
            <p:cNvSpPr/>
            <p:nvPr/>
          </p:nvSpPr>
          <p:spPr bwMode="auto">
            <a:xfrm>
              <a:off x="275481" y="1668686"/>
              <a:ext cx="11885514" cy="502848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defTabSz="914038">
                <a:lnSpc>
                  <a:spcPct val="90000"/>
                </a:lnSpc>
              </a:pPr>
              <a:endParaRPr lang="en-US" sz="3135" kern="0" dirty="0">
                <a:ln w="3175">
                  <a:noFill/>
                </a:ln>
                <a:gradFill>
                  <a:gsLst>
                    <a:gs pos="18750">
                      <a:schemeClr val="accent1"/>
                    </a:gs>
                    <a:gs pos="32143">
                      <a:schemeClr val="accent1"/>
                    </a:gs>
                  </a:gsLst>
                  <a:lin ang="5400000" scaled="0"/>
                </a:gradFill>
                <a:latin typeface="+mj-lt"/>
                <a:cs typeface="Segoe UI" pitchFamily="34" charset="0"/>
              </a:endParaRPr>
            </a:p>
          </p:txBody>
        </p:sp>
        <p:grpSp>
          <p:nvGrpSpPr>
            <p:cNvPr id="115" name="Group 114"/>
            <p:cNvGrpSpPr/>
            <p:nvPr/>
          </p:nvGrpSpPr>
          <p:grpSpPr>
            <a:xfrm>
              <a:off x="691951" y="1629873"/>
              <a:ext cx="10970471" cy="5189998"/>
              <a:chOff x="733216" y="1564692"/>
              <a:chExt cx="10972027" cy="5190734"/>
            </a:xfrm>
          </p:grpSpPr>
          <p:pic>
            <p:nvPicPr>
              <p:cNvPr id="116" name="World map" descr="world-map.png"/>
              <p:cNvPicPr>
                <a:picLocks noChangeAspect="1"/>
              </p:cNvPicPr>
              <p:nvPr/>
            </p:nvPicPr>
            <p:blipFill rotWithShape="1">
              <a:blip r:embed="rId3" cstate="screen">
                <a:alphaModFix amt="15000"/>
                <a:grayscl/>
                <a:extLst>
                  <a:ext uri="{28A0092B-C50C-407E-A947-70E740481C1C}">
                    <a14:useLocalDpi xmlns:a14="http://schemas.microsoft.com/office/drawing/2010/main"/>
                  </a:ext>
                </a:extLst>
              </a:blip>
              <a:srcRect/>
              <a:stretch/>
            </p:blipFill>
            <p:spPr>
              <a:xfrm>
                <a:off x="733216" y="1564692"/>
                <a:ext cx="10972027" cy="5190734"/>
              </a:xfrm>
              <a:prstGeom prst="rect">
                <a:avLst/>
              </a:prstGeom>
              <a:blipFill dpi="0" rotWithShape="1">
                <a:blip r:embed="rId4">
                  <a:alphaModFix amt="15000"/>
                  <a:grayscl/>
                </a:blip>
                <a:srcRect/>
                <a:stretch>
                  <a:fillRect/>
                </a:stretch>
              </a:blipFill>
              <a:ln w="55000" cap="flat" cmpd="thickThin" algn="ctr">
                <a:noFill/>
                <a:prstDash val="solid"/>
                <a:headEnd type="none" w="med" len="med"/>
                <a:tailEnd type="none" w="med" len="med"/>
              </a:ln>
              <a:effectLst/>
            </p:spPr>
          </p:pic>
          <p:pic>
            <p:nvPicPr>
              <p:cNvPr id="117" name="Picture 1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3487" y="3844443"/>
                <a:ext cx="494651" cy="475125"/>
              </a:xfrm>
              <a:prstGeom prst="rect">
                <a:avLst/>
              </a:prstGeom>
              <a:effectLst>
                <a:outerShdw blurRad="63500" sx="102000" sy="102000" algn="ctr" rotWithShape="0">
                  <a:prstClr val="black">
                    <a:alpha val="40000"/>
                  </a:prstClr>
                </a:outerShdw>
              </a:effectLst>
            </p:spPr>
          </p:pic>
          <p:sp>
            <p:nvSpPr>
              <p:cNvPr id="118" name="Oval 117"/>
              <p:cNvSpPr/>
              <p:nvPr/>
            </p:nvSpPr>
            <p:spPr bwMode="auto">
              <a:xfrm>
                <a:off x="8224241" y="40454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9" name="Picture 1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9511" y="3878476"/>
                <a:ext cx="494651" cy="475125"/>
              </a:xfrm>
              <a:prstGeom prst="rect">
                <a:avLst/>
              </a:prstGeom>
              <a:effectLst>
                <a:outerShdw blurRad="63500" sx="102000" sy="102000" algn="ctr" rotWithShape="0">
                  <a:prstClr val="black">
                    <a:alpha val="40000"/>
                  </a:prstClr>
                </a:outerShdw>
              </a:effectLst>
            </p:spPr>
          </p:pic>
          <p:sp>
            <p:nvSpPr>
              <p:cNvPr id="120" name="Oval 119"/>
              <p:cNvSpPr/>
              <p:nvPr/>
            </p:nvSpPr>
            <p:spPr bwMode="auto">
              <a:xfrm>
                <a:off x="8284568" y="408835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1" name="Picture 1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6465" y="2803758"/>
                <a:ext cx="494651" cy="475125"/>
              </a:xfrm>
              <a:prstGeom prst="rect">
                <a:avLst/>
              </a:prstGeom>
              <a:effectLst>
                <a:outerShdw blurRad="63500" sx="102000" sy="102000" algn="ctr" rotWithShape="0">
                  <a:prstClr val="black">
                    <a:alpha val="40000"/>
                  </a:prstClr>
                </a:outerShdw>
              </a:effectLst>
            </p:spPr>
          </p:pic>
          <p:pic>
            <p:nvPicPr>
              <p:cNvPr id="122" name="Picture 1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194" y="2819171"/>
                <a:ext cx="494651" cy="475125"/>
              </a:xfrm>
              <a:prstGeom prst="rect">
                <a:avLst/>
              </a:prstGeom>
              <a:effectLst>
                <a:outerShdw blurRad="63500" sx="102000" sy="102000" algn="ctr" rotWithShape="0">
                  <a:prstClr val="black">
                    <a:alpha val="40000"/>
                  </a:prstClr>
                </a:outerShdw>
              </a:effectLst>
            </p:spPr>
          </p:pic>
          <p:pic>
            <p:nvPicPr>
              <p:cNvPr id="123" name="Picture 1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0912" y="2899546"/>
                <a:ext cx="494651" cy="475125"/>
              </a:xfrm>
              <a:prstGeom prst="rect">
                <a:avLst/>
              </a:prstGeom>
              <a:effectLst>
                <a:outerShdw blurRad="63500" sx="102000" sy="102000" algn="ctr" rotWithShape="0">
                  <a:prstClr val="black">
                    <a:alpha val="40000"/>
                  </a:prstClr>
                </a:outerShdw>
              </a:effectLst>
            </p:spPr>
          </p:pic>
          <p:pic>
            <p:nvPicPr>
              <p:cNvPr id="124" name="Picture 1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6991" y="3236742"/>
                <a:ext cx="494651" cy="475125"/>
              </a:xfrm>
              <a:prstGeom prst="rect">
                <a:avLst/>
              </a:prstGeom>
              <a:effectLst>
                <a:outerShdw blurRad="63500" sx="102000" sy="102000" algn="ctr" rotWithShape="0">
                  <a:prstClr val="black">
                    <a:alpha val="40000"/>
                  </a:prstClr>
                </a:outerShdw>
              </a:effectLst>
            </p:spPr>
          </p:pic>
          <p:pic>
            <p:nvPicPr>
              <p:cNvPr id="134" name="Picture 1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9898" y="4045435"/>
                <a:ext cx="494651" cy="475125"/>
              </a:xfrm>
              <a:prstGeom prst="rect">
                <a:avLst/>
              </a:prstGeom>
              <a:effectLst>
                <a:outerShdw blurRad="63500" sx="102000" sy="102000" algn="ctr" rotWithShape="0">
                  <a:prstClr val="black">
                    <a:alpha val="40000"/>
                  </a:prstClr>
                </a:outerShdw>
              </a:effectLst>
            </p:spPr>
          </p:pic>
          <p:pic>
            <p:nvPicPr>
              <p:cNvPr id="140" name="Picture 1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1411" y="4345780"/>
                <a:ext cx="494651" cy="475125"/>
              </a:xfrm>
              <a:prstGeom prst="rect">
                <a:avLst/>
              </a:prstGeom>
              <a:effectLst>
                <a:outerShdw blurRad="63500" sx="102000" sy="102000" algn="ctr" rotWithShape="0">
                  <a:prstClr val="black">
                    <a:alpha val="40000"/>
                  </a:prstClr>
                </a:outerShdw>
              </a:effectLst>
            </p:spPr>
          </p:pic>
          <p:pic>
            <p:nvPicPr>
              <p:cNvPr id="141" name="Picture 1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3965" y="3769129"/>
                <a:ext cx="494651" cy="475125"/>
              </a:xfrm>
              <a:prstGeom prst="rect">
                <a:avLst/>
              </a:prstGeom>
              <a:effectLst>
                <a:outerShdw blurRad="63500" sx="102000" sy="102000" algn="ctr" rotWithShape="0">
                  <a:prstClr val="black">
                    <a:alpha val="40000"/>
                  </a:prstClr>
                </a:outerShdw>
              </a:effectLst>
            </p:spPr>
          </p:pic>
          <p:pic>
            <p:nvPicPr>
              <p:cNvPr id="142" name="Picture 1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8095" y="5533571"/>
                <a:ext cx="494651" cy="475125"/>
              </a:xfrm>
              <a:prstGeom prst="rect">
                <a:avLst/>
              </a:prstGeom>
              <a:effectLst>
                <a:outerShdw blurRad="63500" sx="102000" sy="102000" algn="ctr" rotWithShape="0">
                  <a:prstClr val="black">
                    <a:alpha val="40000"/>
                  </a:prstClr>
                </a:outerShdw>
              </a:effectLst>
            </p:spPr>
          </p:pic>
          <p:pic>
            <p:nvPicPr>
              <p:cNvPr id="143" name="Picture 1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1933" y="5420194"/>
                <a:ext cx="494651" cy="475125"/>
              </a:xfrm>
              <a:prstGeom prst="rect">
                <a:avLst/>
              </a:prstGeom>
              <a:effectLst>
                <a:outerShdw blurRad="63500" sx="102000" sy="102000" algn="ctr" rotWithShape="0">
                  <a:prstClr val="black">
                    <a:alpha val="40000"/>
                  </a:prstClr>
                </a:outerShdw>
              </a:effectLst>
            </p:spPr>
          </p:pic>
          <p:pic>
            <p:nvPicPr>
              <p:cNvPr id="144" name="Picture 1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8016" y="3518704"/>
                <a:ext cx="494651" cy="475125"/>
              </a:xfrm>
              <a:prstGeom prst="rect">
                <a:avLst/>
              </a:prstGeom>
              <a:effectLst>
                <a:outerShdw blurRad="63500" sx="102000" sy="102000" algn="ctr" rotWithShape="0">
                  <a:prstClr val="black">
                    <a:alpha val="40000"/>
                  </a:prstClr>
                </a:outerShdw>
              </a:effectLst>
            </p:spPr>
          </p:pic>
          <p:pic>
            <p:nvPicPr>
              <p:cNvPr id="145" name="Picture 1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7995" y="3253147"/>
                <a:ext cx="494651" cy="475125"/>
              </a:xfrm>
              <a:prstGeom prst="rect">
                <a:avLst/>
              </a:prstGeom>
              <a:effectLst>
                <a:outerShdw blurRad="63500" sx="102000" sy="102000" algn="ctr" rotWithShape="0">
                  <a:prstClr val="black">
                    <a:alpha val="40000"/>
                  </a:prstClr>
                </a:outerShdw>
              </a:effectLst>
            </p:spPr>
          </p:pic>
          <p:pic>
            <p:nvPicPr>
              <p:cNvPr id="146" name="Picture 1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5598" y="3235717"/>
                <a:ext cx="494651" cy="475125"/>
              </a:xfrm>
              <a:prstGeom prst="rect">
                <a:avLst/>
              </a:prstGeom>
              <a:effectLst>
                <a:outerShdw blurRad="63500" sx="102000" sy="102000" algn="ctr" rotWithShape="0">
                  <a:prstClr val="black">
                    <a:alpha val="40000"/>
                  </a:prstClr>
                </a:outerShdw>
              </a:effectLst>
            </p:spPr>
          </p:pic>
          <p:pic>
            <p:nvPicPr>
              <p:cNvPr id="147" name="Picture 1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5387" y="3363638"/>
                <a:ext cx="494651" cy="475125"/>
              </a:xfrm>
              <a:prstGeom prst="rect">
                <a:avLst/>
              </a:prstGeom>
              <a:effectLst>
                <a:outerShdw blurRad="63500" sx="102000" sy="102000" algn="ctr" rotWithShape="0">
                  <a:prstClr val="black">
                    <a:alpha val="40000"/>
                  </a:prstClr>
                </a:outerShdw>
              </a:effectLst>
            </p:spPr>
          </p:pic>
          <p:pic>
            <p:nvPicPr>
              <p:cNvPr id="148" name="Picture 1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1713" y="2780362"/>
                <a:ext cx="494651" cy="475125"/>
              </a:xfrm>
              <a:prstGeom prst="rect">
                <a:avLst/>
              </a:prstGeom>
              <a:effectLst>
                <a:outerShdw blurRad="63500" sx="102000" sy="102000" algn="ctr" rotWithShape="0">
                  <a:prstClr val="black">
                    <a:alpha val="40000"/>
                  </a:prstClr>
                </a:outerShdw>
              </a:effectLst>
            </p:spPr>
          </p:pic>
          <p:pic>
            <p:nvPicPr>
              <p:cNvPr id="149" name="Picture 1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5138" y="3617423"/>
                <a:ext cx="494651" cy="475125"/>
              </a:xfrm>
              <a:prstGeom prst="rect">
                <a:avLst/>
              </a:prstGeom>
              <a:effectLst>
                <a:outerShdw blurRad="63500" sx="102000" sy="102000" algn="ctr" rotWithShape="0">
                  <a:prstClr val="black">
                    <a:alpha val="40000"/>
                  </a:prstClr>
                </a:outerShdw>
              </a:effectLst>
            </p:spPr>
          </p:pic>
          <p:pic>
            <p:nvPicPr>
              <p:cNvPr id="150" name="Picture 1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2898" y="3136756"/>
                <a:ext cx="494651" cy="475125"/>
              </a:xfrm>
              <a:prstGeom prst="rect">
                <a:avLst/>
              </a:prstGeom>
              <a:effectLst>
                <a:outerShdw blurRad="63500" sx="102000" sy="102000" algn="ctr" rotWithShape="0">
                  <a:prstClr val="black">
                    <a:alpha val="40000"/>
                  </a:prstClr>
                </a:outerShdw>
              </a:effectLst>
            </p:spPr>
          </p:pic>
          <p:pic>
            <p:nvPicPr>
              <p:cNvPr id="151" name="Picture 1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9389" y="3218297"/>
                <a:ext cx="494651" cy="475125"/>
              </a:xfrm>
              <a:prstGeom prst="rect">
                <a:avLst/>
              </a:prstGeom>
              <a:effectLst>
                <a:outerShdw blurRad="63500" sx="102000" sy="102000" algn="ctr" rotWithShape="0">
                  <a:prstClr val="black">
                    <a:alpha val="40000"/>
                  </a:prstClr>
                </a:outerShdw>
              </a:effectLst>
            </p:spPr>
          </p:pic>
          <p:pic>
            <p:nvPicPr>
              <p:cNvPr id="152" name="Picture 1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9617" y="3321254"/>
                <a:ext cx="494651" cy="475125"/>
              </a:xfrm>
              <a:prstGeom prst="rect">
                <a:avLst/>
              </a:prstGeom>
              <a:effectLst>
                <a:outerShdw blurRad="63500" sx="102000" sy="102000" algn="ctr" rotWithShape="0">
                  <a:prstClr val="black">
                    <a:alpha val="40000"/>
                  </a:prstClr>
                </a:outerShdw>
              </a:effectLst>
            </p:spPr>
          </p:pic>
          <p:pic>
            <p:nvPicPr>
              <p:cNvPr id="153" name="Picture 15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9568" y="5087366"/>
                <a:ext cx="494651" cy="475125"/>
              </a:xfrm>
              <a:prstGeom prst="rect">
                <a:avLst/>
              </a:prstGeom>
              <a:effectLst>
                <a:outerShdw blurRad="63500" sx="102000" sy="102000" algn="ctr" rotWithShape="0">
                  <a:prstClr val="black">
                    <a:alpha val="40000"/>
                  </a:prstClr>
                </a:outerShdw>
              </a:effectLst>
            </p:spPr>
          </p:pic>
          <p:pic>
            <p:nvPicPr>
              <p:cNvPr id="154" name="Picture 1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4934" y="2935439"/>
                <a:ext cx="494651" cy="475125"/>
              </a:xfrm>
              <a:prstGeom prst="rect">
                <a:avLst/>
              </a:prstGeom>
              <a:effectLst>
                <a:outerShdw blurRad="63500" sx="102000" sy="102000" algn="ctr" rotWithShape="0">
                  <a:prstClr val="black">
                    <a:alpha val="40000"/>
                  </a:prstClr>
                </a:outerShdw>
              </a:effectLst>
            </p:spPr>
          </p:pic>
          <p:pic>
            <p:nvPicPr>
              <p:cNvPr id="155" name="Picture 1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0520" y="3057338"/>
                <a:ext cx="494651" cy="475125"/>
              </a:xfrm>
              <a:prstGeom prst="rect">
                <a:avLst/>
              </a:prstGeom>
              <a:effectLst>
                <a:outerShdw blurRad="63500" sx="102000" sy="102000" algn="ctr" rotWithShape="0">
                  <a:prstClr val="black">
                    <a:alpha val="40000"/>
                  </a:prstClr>
                </a:outerShdw>
              </a:effectLst>
            </p:spPr>
          </p:pic>
          <p:pic>
            <p:nvPicPr>
              <p:cNvPr id="157" name="Picture 1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0685" y="2777595"/>
                <a:ext cx="494651" cy="475125"/>
              </a:xfrm>
              <a:prstGeom prst="rect">
                <a:avLst/>
              </a:prstGeom>
              <a:effectLst>
                <a:outerShdw blurRad="63500" sx="102000" sy="102000" algn="ctr" rotWithShape="0">
                  <a:prstClr val="black">
                    <a:alpha val="40000"/>
                  </a:prstClr>
                </a:outerShdw>
              </a:effectLst>
            </p:spPr>
          </p:pic>
          <p:sp>
            <p:nvSpPr>
              <p:cNvPr id="165" name="Oval 164"/>
              <p:cNvSpPr/>
              <p:nvPr/>
            </p:nvSpPr>
            <p:spPr bwMode="auto">
              <a:xfrm>
                <a:off x="4755085" y="529312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6" name="Oval 165"/>
              <p:cNvSpPr/>
              <p:nvPr/>
            </p:nvSpPr>
            <p:spPr bwMode="auto">
              <a:xfrm>
                <a:off x="2467745" y="344249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7" name="Oval 166"/>
              <p:cNvSpPr/>
              <p:nvPr/>
            </p:nvSpPr>
            <p:spPr bwMode="auto">
              <a:xfrm>
                <a:off x="3195891" y="381841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168" name="Oval 167"/>
              <p:cNvSpPr/>
              <p:nvPr/>
            </p:nvSpPr>
            <p:spPr bwMode="auto">
              <a:xfrm>
                <a:off x="10356848" y="573970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69" name="Oval 168"/>
              <p:cNvSpPr/>
              <p:nvPr/>
            </p:nvSpPr>
            <p:spPr bwMode="auto">
              <a:xfrm>
                <a:off x="10550685" y="56263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0" name="Oval 169"/>
              <p:cNvSpPr/>
              <p:nvPr/>
            </p:nvSpPr>
            <p:spPr bwMode="auto">
              <a:xfrm>
                <a:off x="9124925" y="45475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1" name="Oval 170"/>
              <p:cNvSpPr/>
              <p:nvPr/>
            </p:nvSpPr>
            <p:spPr bwMode="auto">
              <a:xfrm>
                <a:off x="9398962" y="397493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2" name="Oval 171"/>
              <p:cNvSpPr/>
              <p:nvPr/>
            </p:nvSpPr>
            <p:spPr bwMode="auto">
              <a:xfrm>
                <a:off x="10121555" y="3568978"/>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4" name="Oval 173"/>
              <p:cNvSpPr/>
              <p:nvPr/>
            </p:nvSpPr>
            <p:spPr bwMode="auto">
              <a:xfrm>
                <a:off x="10199387" y="343947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5" name="Oval 174"/>
              <p:cNvSpPr/>
              <p:nvPr/>
            </p:nvSpPr>
            <p:spPr bwMode="auto">
              <a:xfrm>
                <a:off x="8437608" y="42449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rgbClr val="C00000"/>
                  </a:solidFill>
                  <a:ea typeface="Segoe UI" pitchFamily="34" charset="0"/>
                  <a:cs typeface="Segoe UI" pitchFamily="34" charset="0"/>
                </a:endParaRPr>
              </a:p>
            </p:txBody>
          </p:sp>
          <p:sp>
            <p:nvSpPr>
              <p:cNvPr id="177" name="Oval 176"/>
              <p:cNvSpPr/>
              <p:nvPr/>
            </p:nvSpPr>
            <p:spPr bwMode="auto">
              <a:xfrm>
                <a:off x="9576768" y="3727217"/>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78" name="Oval 177"/>
              <p:cNvSpPr/>
              <p:nvPr/>
            </p:nvSpPr>
            <p:spPr bwMode="auto">
              <a:xfrm>
                <a:off x="9457238" y="345974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0" name="Oval 179"/>
              <p:cNvSpPr/>
              <p:nvPr/>
            </p:nvSpPr>
            <p:spPr bwMode="auto">
              <a:xfrm>
                <a:off x="5842466" y="298611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2" name="Oval 181"/>
              <p:cNvSpPr/>
              <p:nvPr/>
            </p:nvSpPr>
            <p:spPr bwMode="auto">
              <a:xfrm>
                <a:off x="6227579" y="3008491"/>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5" name="Oval 184"/>
              <p:cNvSpPr/>
              <p:nvPr/>
            </p:nvSpPr>
            <p:spPr bwMode="auto">
              <a:xfrm>
                <a:off x="6341665" y="311006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86" name="Oval 185"/>
              <p:cNvSpPr/>
              <p:nvPr/>
            </p:nvSpPr>
            <p:spPr bwMode="auto">
              <a:xfrm>
                <a:off x="6473708" y="302492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90" name="Oval 189"/>
              <p:cNvSpPr/>
              <p:nvPr/>
            </p:nvSpPr>
            <p:spPr bwMode="auto">
              <a:xfrm>
                <a:off x="3751274" y="3258329"/>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4"/>
                  </a:solidFill>
                  <a:ea typeface="Segoe UI" pitchFamily="34" charset="0"/>
                  <a:cs typeface="Segoe UI" pitchFamily="34" charset="0"/>
                </a:endParaRPr>
              </a:p>
            </p:txBody>
          </p:sp>
          <p:sp>
            <p:nvSpPr>
              <p:cNvPr id="191" name="Oval 190"/>
              <p:cNvSpPr/>
              <p:nvPr/>
            </p:nvSpPr>
            <p:spPr bwMode="auto">
              <a:xfrm>
                <a:off x="4015688" y="313643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04" name="Picture 20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3805" y="3310448"/>
                <a:ext cx="494651" cy="475125"/>
              </a:xfrm>
              <a:prstGeom prst="rect">
                <a:avLst/>
              </a:prstGeom>
              <a:effectLst>
                <a:outerShdw blurRad="63500" sx="102000" sy="102000" algn="ctr" rotWithShape="0">
                  <a:prstClr val="black">
                    <a:alpha val="40000"/>
                  </a:prstClr>
                </a:outerShdw>
              </a:effectLst>
            </p:spPr>
          </p:pic>
        </p:grpSp>
        <p:sp>
          <p:nvSpPr>
            <p:cNvPr id="207" name="Rectangle 206"/>
            <p:cNvSpPr/>
            <p:nvPr/>
          </p:nvSpPr>
          <p:spPr>
            <a:xfrm>
              <a:off x="550634" y="4346293"/>
              <a:ext cx="1739194" cy="2252540"/>
            </a:xfrm>
            <a:prstGeom prst="rect">
              <a:avLst/>
            </a:prstGeom>
          </p:spPr>
          <p:txBody>
            <a:bodyPr wrap="none">
              <a:spAutoFit/>
            </a:bodyPr>
            <a:lstStyle/>
            <a:p>
              <a:pPr defTabSz="932194">
                <a:lnSpc>
                  <a:spcPct val="90000"/>
                </a:lnSpc>
                <a:defRPr/>
              </a:pPr>
              <a:r>
                <a:rPr lang="en-US" sz="11759" b="1" kern="0" spc="-980" dirty="0">
                  <a:gradFill>
                    <a:gsLst>
                      <a:gs pos="79464">
                        <a:srgbClr val="008272"/>
                      </a:gs>
                      <a:gs pos="48214">
                        <a:srgbClr val="008272"/>
                      </a:gs>
                    </a:gsLst>
                    <a:lin ang="5400000" scaled="0"/>
                  </a:gradFill>
                  <a:latin typeface="+mj-lt"/>
                  <a:cs typeface="Segoe UI Semibold" panose="020B0702040204020203" pitchFamily="34" charset="0"/>
                </a:rPr>
                <a:t>3</a:t>
              </a:r>
              <a:r>
                <a:rPr lang="en-US" sz="11759" b="1" kern="0" spc="-419" dirty="0">
                  <a:gradFill>
                    <a:gsLst>
                      <a:gs pos="79464">
                        <a:srgbClr val="008272"/>
                      </a:gs>
                      <a:gs pos="48214">
                        <a:srgbClr val="008272"/>
                      </a:gs>
                    </a:gsLst>
                    <a:lin ang="5400000" scaled="0"/>
                  </a:gradFill>
                  <a:latin typeface="+mj-lt"/>
                  <a:cs typeface="Segoe UI Semibold" panose="020B0702040204020203" pitchFamily="34" charset="0"/>
                </a:rPr>
                <a:t>4</a:t>
              </a:r>
              <a:r>
                <a:rPr lang="en-US" sz="3527"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a:t>
              </a:r>
            </a:p>
            <a:p>
              <a:pPr defTabSz="932194">
                <a:lnSpc>
                  <a:spcPct val="90000"/>
                </a:lnSpc>
                <a:defRPr/>
              </a:pPr>
              <a:r>
                <a:rPr lang="en-US" sz="3527" b="1"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regions</a:t>
              </a:r>
              <a:endParaRPr lang="en-US" sz="3135" b="1" kern="0" dirty="0">
                <a:gradFill>
                  <a:gsLst>
                    <a:gs pos="92857">
                      <a:schemeClr val="tx1"/>
                    </a:gs>
                    <a:gs pos="79464">
                      <a:schemeClr val="tx1"/>
                    </a:gs>
                  </a:gsLst>
                  <a:lin ang="5400000" scaled="0"/>
                </a:gradFill>
                <a:latin typeface="Segoe UI Semilight" panose="020B0402040204020203" pitchFamily="34" charset="0"/>
                <a:cs typeface="Segoe UI Semilight" panose="020B0402040204020203" pitchFamily="34" charset="0"/>
              </a:endParaRPr>
            </a:p>
          </p:txBody>
        </p:sp>
        <p:sp>
          <p:nvSpPr>
            <p:cNvPr id="96" name="Oval 95"/>
            <p:cNvSpPr/>
            <p:nvPr/>
          </p:nvSpPr>
          <p:spPr bwMode="auto">
            <a:xfrm>
              <a:off x="3280451" y="340550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97" name="Oval 96"/>
            <p:cNvSpPr/>
            <p:nvPr/>
          </p:nvSpPr>
          <p:spPr bwMode="auto">
            <a:xfrm>
              <a:off x="3402601" y="349148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98" name="Oval 97"/>
            <p:cNvSpPr/>
            <p:nvPr/>
          </p:nvSpPr>
          <p:spPr bwMode="auto">
            <a:xfrm>
              <a:off x="3672311" y="3585582"/>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99" name="Oval 98"/>
            <p:cNvSpPr/>
            <p:nvPr/>
          </p:nvSpPr>
          <p:spPr bwMode="auto">
            <a:xfrm>
              <a:off x="5992969" y="3051095"/>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0" name="Oval 99"/>
            <p:cNvSpPr/>
            <p:nvPr/>
          </p:nvSpPr>
          <p:spPr bwMode="auto">
            <a:xfrm>
              <a:off x="9812001" y="357634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66" name="Rectangle 65"/>
            <p:cNvSpPr/>
            <p:nvPr/>
          </p:nvSpPr>
          <p:spPr bwMode="auto">
            <a:xfrm>
              <a:off x="276217" y="1676416"/>
              <a:ext cx="11885514" cy="502848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defTabSz="914038">
                <a:lnSpc>
                  <a:spcPct val="90000"/>
                </a:lnSpc>
              </a:pPr>
              <a:endParaRPr lang="en-US" sz="3135" kern="0" dirty="0">
                <a:ln w="3175">
                  <a:noFill/>
                </a:ln>
                <a:gradFill>
                  <a:gsLst>
                    <a:gs pos="18750">
                      <a:schemeClr val="accent1"/>
                    </a:gs>
                    <a:gs pos="32143">
                      <a:schemeClr val="accent1"/>
                    </a:gs>
                  </a:gsLst>
                  <a:lin ang="5400000" scaled="0"/>
                </a:gradFill>
                <a:latin typeface="+mj-lt"/>
                <a:cs typeface="Segoe UI" pitchFamily="34" charset="0"/>
              </a:endParaRPr>
            </a:p>
          </p:txBody>
        </p:sp>
        <p:grpSp>
          <p:nvGrpSpPr>
            <p:cNvPr id="67" name="Group 66"/>
            <p:cNvGrpSpPr/>
            <p:nvPr/>
          </p:nvGrpSpPr>
          <p:grpSpPr>
            <a:xfrm>
              <a:off x="692687" y="1637603"/>
              <a:ext cx="10970471" cy="5189998"/>
              <a:chOff x="733216" y="1564692"/>
              <a:chExt cx="10972027" cy="5190734"/>
            </a:xfrm>
          </p:grpSpPr>
          <p:pic>
            <p:nvPicPr>
              <p:cNvPr id="68" name="World map" descr="world-map.png"/>
              <p:cNvPicPr>
                <a:picLocks noChangeAspect="1"/>
              </p:cNvPicPr>
              <p:nvPr/>
            </p:nvPicPr>
            <p:blipFill rotWithShape="1">
              <a:blip r:embed="rId3" cstate="screen">
                <a:alphaModFix amt="15000"/>
                <a:grayscl/>
                <a:extLst>
                  <a:ext uri="{28A0092B-C50C-407E-A947-70E740481C1C}">
                    <a14:useLocalDpi xmlns:a14="http://schemas.microsoft.com/office/drawing/2010/main"/>
                  </a:ext>
                </a:extLst>
              </a:blip>
              <a:srcRect/>
              <a:stretch/>
            </p:blipFill>
            <p:spPr>
              <a:xfrm>
                <a:off x="733216" y="1564692"/>
                <a:ext cx="10972027" cy="5190734"/>
              </a:xfrm>
              <a:prstGeom prst="rect">
                <a:avLst/>
              </a:prstGeom>
              <a:blipFill dpi="0" rotWithShape="1">
                <a:blip r:embed="rId4">
                  <a:alphaModFix amt="15000"/>
                  <a:grayscl/>
                </a:blip>
                <a:srcRect/>
                <a:stretch>
                  <a:fillRect/>
                </a:stretch>
              </a:blipFill>
              <a:ln w="55000" cap="flat" cmpd="thickThin" algn="ctr">
                <a:noFill/>
                <a:prstDash val="solid"/>
                <a:headEnd type="none" w="med" len="med"/>
                <a:tailEnd type="none" w="med" len="med"/>
              </a:ln>
              <a:effectLst/>
            </p:spPr>
          </p:pic>
          <p:pic>
            <p:nvPicPr>
              <p:cNvPr id="69" name="Picture 6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3487" y="3844443"/>
                <a:ext cx="494651" cy="475125"/>
              </a:xfrm>
              <a:prstGeom prst="rect">
                <a:avLst/>
              </a:prstGeom>
              <a:effectLst>
                <a:outerShdw blurRad="63500" sx="102000" sy="102000" algn="ctr" rotWithShape="0">
                  <a:prstClr val="black">
                    <a:alpha val="40000"/>
                  </a:prstClr>
                </a:outerShdw>
              </a:effectLst>
            </p:spPr>
          </p:pic>
          <p:sp>
            <p:nvSpPr>
              <p:cNvPr id="70" name="Oval 69"/>
              <p:cNvSpPr/>
              <p:nvPr/>
            </p:nvSpPr>
            <p:spPr bwMode="auto">
              <a:xfrm>
                <a:off x="8224241" y="40454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1" name="Picture 7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9511" y="3878476"/>
                <a:ext cx="494651" cy="475125"/>
              </a:xfrm>
              <a:prstGeom prst="rect">
                <a:avLst/>
              </a:prstGeom>
              <a:effectLst>
                <a:outerShdw blurRad="63500" sx="102000" sy="102000" algn="ctr" rotWithShape="0">
                  <a:prstClr val="black">
                    <a:alpha val="40000"/>
                  </a:prstClr>
                </a:outerShdw>
              </a:effectLst>
            </p:spPr>
          </p:pic>
          <p:sp>
            <p:nvSpPr>
              <p:cNvPr id="72" name="Oval 71"/>
              <p:cNvSpPr/>
              <p:nvPr/>
            </p:nvSpPr>
            <p:spPr bwMode="auto">
              <a:xfrm>
                <a:off x="8284568" y="408835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3" name="Picture 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6465" y="2803758"/>
                <a:ext cx="494651" cy="475125"/>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194" y="2819171"/>
                <a:ext cx="494651" cy="475125"/>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0912" y="2899546"/>
                <a:ext cx="494651" cy="475125"/>
              </a:xfrm>
              <a:prstGeom prst="rect">
                <a:avLst/>
              </a:prstGeom>
              <a:effectLst>
                <a:outerShdw blurRad="63500" sx="102000" sy="102000" algn="ctr" rotWithShape="0">
                  <a:prstClr val="black">
                    <a:alpha val="40000"/>
                  </a:prstClr>
                </a:outerShdw>
              </a:effectLst>
            </p:spPr>
          </p:pic>
          <p:pic>
            <p:nvPicPr>
              <p:cNvPr id="76" name="Picture 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6991" y="3236742"/>
                <a:ext cx="494651" cy="475125"/>
              </a:xfrm>
              <a:prstGeom prst="rect">
                <a:avLst/>
              </a:prstGeom>
              <a:effectLst>
                <a:outerShdw blurRad="63500" sx="102000" sy="102000" algn="ctr" rotWithShape="0">
                  <a:prstClr val="black">
                    <a:alpha val="40000"/>
                  </a:prstClr>
                </a:outerShdw>
              </a:effectLst>
            </p:spPr>
          </p:pic>
          <p:pic>
            <p:nvPicPr>
              <p:cNvPr id="77" name="Picture 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9898" y="4045435"/>
                <a:ext cx="494651" cy="475125"/>
              </a:xfrm>
              <a:prstGeom prst="rect">
                <a:avLst/>
              </a:prstGeom>
              <a:effectLst>
                <a:outerShdw blurRad="63500" sx="102000" sy="102000" algn="ctr" rotWithShape="0">
                  <a:prstClr val="black">
                    <a:alpha val="40000"/>
                  </a:prstClr>
                </a:outerShdw>
              </a:effectLst>
            </p:spPr>
          </p:pic>
          <p:pic>
            <p:nvPicPr>
              <p:cNvPr id="78" name="Picture 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1411" y="4345780"/>
                <a:ext cx="494651" cy="475125"/>
              </a:xfrm>
              <a:prstGeom prst="rect">
                <a:avLst/>
              </a:prstGeom>
              <a:effectLst>
                <a:outerShdw blurRad="63500" sx="102000" sy="102000" algn="ctr" rotWithShape="0">
                  <a:prstClr val="black">
                    <a:alpha val="40000"/>
                  </a:prstClr>
                </a:outerShdw>
              </a:effectLst>
            </p:spPr>
          </p:pic>
          <p:pic>
            <p:nvPicPr>
              <p:cNvPr id="79" name="Picture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3965" y="3769129"/>
                <a:ext cx="494651" cy="475125"/>
              </a:xfrm>
              <a:prstGeom prst="rect">
                <a:avLst/>
              </a:prstGeom>
              <a:effectLst>
                <a:outerShdw blurRad="63500" sx="102000" sy="102000" algn="ctr" rotWithShape="0">
                  <a:prstClr val="black">
                    <a:alpha val="40000"/>
                  </a:prstClr>
                </a:outerShdw>
              </a:effectLst>
            </p:spPr>
          </p:pic>
          <p:pic>
            <p:nvPicPr>
              <p:cNvPr id="80" name="Picture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8095" y="5533571"/>
                <a:ext cx="494651" cy="475125"/>
              </a:xfrm>
              <a:prstGeom prst="rect">
                <a:avLst/>
              </a:prstGeom>
              <a:effectLst>
                <a:outerShdw blurRad="63500" sx="102000" sy="102000" algn="ctr" rotWithShape="0">
                  <a:prstClr val="black">
                    <a:alpha val="40000"/>
                  </a:prstClr>
                </a:outerShdw>
              </a:effectLst>
            </p:spPr>
          </p:pic>
          <p:pic>
            <p:nvPicPr>
              <p:cNvPr id="81" name="Picture 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1933" y="5420194"/>
                <a:ext cx="494651" cy="475125"/>
              </a:xfrm>
              <a:prstGeom prst="rect">
                <a:avLst/>
              </a:prstGeom>
              <a:effectLst>
                <a:outerShdw blurRad="63500" sx="102000" sy="102000" algn="ctr" rotWithShape="0">
                  <a:prstClr val="black">
                    <a:alpha val="40000"/>
                  </a:prstClr>
                </a:outerShdw>
              </a:effectLst>
            </p:spPr>
          </p:pic>
          <p:pic>
            <p:nvPicPr>
              <p:cNvPr id="82" name="Picture 8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8016" y="3518704"/>
                <a:ext cx="494651" cy="475125"/>
              </a:xfrm>
              <a:prstGeom prst="rect">
                <a:avLst/>
              </a:prstGeom>
              <a:effectLst>
                <a:outerShdw blurRad="63500" sx="102000" sy="102000" algn="ctr" rotWithShape="0">
                  <a:prstClr val="black">
                    <a:alpha val="40000"/>
                  </a:prstClr>
                </a:outerShdw>
              </a:effectLst>
            </p:spPr>
          </p:pic>
          <p:pic>
            <p:nvPicPr>
              <p:cNvPr id="83" name="Picture 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7995" y="3253147"/>
                <a:ext cx="494651" cy="475125"/>
              </a:xfrm>
              <a:prstGeom prst="rect">
                <a:avLst/>
              </a:prstGeom>
              <a:effectLst>
                <a:outerShdw blurRad="63500" sx="102000" sy="102000" algn="ctr" rotWithShape="0">
                  <a:prstClr val="black">
                    <a:alpha val="40000"/>
                  </a:prstClr>
                </a:outerShdw>
              </a:effectLst>
            </p:spPr>
          </p:pic>
          <p:pic>
            <p:nvPicPr>
              <p:cNvPr id="84" name="Picture 8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5598" y="3235717"/>
                <a:ext cx="494651" cy="475125"/>
              </a:xfrm>
              <a:prstGeom prst="rect">
                <a:avLst/>
              </a:prstGeom>
              <a:effectLst>
                <a:outerShdw blurRad="63500" sx="102000" sy="102000" algn="ctr" rotWithShape="0">
                  <a:prstClr val="black">
                    <a:alpha val="40000"/>
                  </a:prstClr>
                </a:outerShdw>
              </a:effectLst>
            </p:spPr>
          </p:pic>
          <p:pic>
            <p:nvPicPr>
              <p:cNvPr id="85" name="Picture 8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5387" y="3363638"/>
                <a:ext cx="494651" cy="475125"/>
              </a:xfrm>
              <a:prstGeom prst="rect">
                <a:avLst/>
              </a:prstGeom>
              <a:effectLst>
                <a:outerShdw blurRad="63500" sx="102000" sy="102000" algn="ctr" rotWithShape="0">
                  <a:prstClr val="black">
                    <a:alpha val="40000"/>
                  </a:prstClr>
                </a:outerShdw>
              </a:effectLst>
            </p:spPr>
          </p:pic>
          <p:pic>
            <p:nvPicPr>
              <p:cNvPr id="86" name="Picture 8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1713" y="2780362"/>
                <a:ext cx="494651" cy="475125"/>
              </a:xfrm>
              <a:prstGeom prst="rect">
                <a:avLst/>
              </a:prstGeom>
              <a:effectLst>
                <a:outerShdw blurRad="63500" sx="102000" sy="102000" algn="ctr" rotWithShape="0">
                  <a:prstClr val="black">
                    <a:alpha val="40000"/>
                  </a:prstClr>
                </a:outerShdw>
              </a:effectLst>
            </p:spPr>
          </p:pic>
          <p:pic>
            <p:nvPicPr>
              <p:cNvPr id="87" name="Picture 8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5138" y="3617423"/>
                <a:ext cx="494651" cy="475125"/>
              </a:xfrm>
              <a:prstGeom prst="rect">
                <a:avLst/>
              </a:prstGeom>
              <a:effectLst>
                <a:outerShdw blurRad="63500" sx="102000" sy="102000" algn="ctr" rotWithShape="0">
                  <a:prstClr val="black">
                    <a:alpha val="40000"/>
                  </a:prstClr>
                </a:outerShdw>
              </a:effectLst>
            </p:spPr>
          </p:pic>
          <p:pic>
            <p:nvPicPr>
              <p:cNvPr id="88" name="Picture 8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2898" y="3136756"/>
                <a:ext cx="494651" cy="475125"/>
              </a:xfrm>
              <a:prstGeom prst="rect">
                <a:avLst/>
              </a:prstGeom>
              <a:effectLst>
                <a:outerShdw blurRad="63500" sx="102000" sy="102000" algn="ctr" rotWithShape="0">
                  <a:prstClr val="black">
                    <a:alpha val="40000"/>
                  </a:prstClr>
                </a:outerShdw>
              </a:effectLst>
            </p:spPr>
          </p:pic>
          <p:pic>
            <p:nvPicPr>
              <p:cNvPr id="89" name="Picture 8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9389" y="3218297"/>
                <a:ext cx="494651" cy="475125"/>
              </a:xfrm>
              <a:prstGeom prst="rect">
                <a:avLst/>
              </a:prstGeom>
              <a:effectLst>
                <a:outerShdw blurRad="63500" sx="102000" sy="102000" algn="ctr" rotWithShape="0">
                  <a:prstClr val="black">
                    <a:alpha val="40000"/>
                  </a:prstClr>
                </a:outerShdw>
              </a:effectLst>
            </p:spPr>
          </p:pic>
          <p:pic>
            <p:nvPicPr>
              <p:cNvPr id="90" name="Picture 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9617" y="3321254"/>
                <a:ext cx="494651" cy="475125"/>
              </a:xfrm>
              <a:prstGeom prst="rect">
                <a:avLst/>
              </a:prstGeom>
              <a:effectLst>
                <a:outerShdw blurRad="63500" sx="102000" sy="102000" algn="ctr" rotWithShape="0">
                  <a:prstClr val="black">
                    <a:alpha val="40000"/>
                  </a:prstClr>
                </a:outerShdw>
              </a:effectLst>
            </p:spPr>
          </p:pic>
          <p:pic>
            <p:nvPicPr>
              <p:cNvPr id="91" name="Picture 9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9568" y="5087366"/>
                <a:ext cx="494651" cy="475125"/>
              </a:xfrm>
              <a:prstGeom prst="rect">
                <a:avLst/>
              </a:prstGeom>
              <a:effectLst>
                <a:outerShdw blurRad="63500" sx="102000" sy="102000" algn="ctr" rotWithShape="0">
                  <a:prstClr val="black">
                    <a:alpha val="40000"/>
                  </a:prstClr>
                </a:outerShdw>
              </a:effectLst>
            </p:spPr>
          </p:pic>
          <p:pic>
            <p:nvPicPr>
              <p:cNvPr id="92" name="Picture 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4934" y="2935439"/>
                <a:ext cx="494651" cy="475125"/>
              </a:xfrm>
              <a:prstGeom prst="rect">
                <a:avLst/>
              </a:prstGeom>
              <a:effectLst>
                <a:outerShdw blurRad="63500" sx="102000" sy="102000" algn="ctr" rotWithShape="0">
                  <a:prstClr val="black">
                    <a:alpha val="40000"/>
                  </a:prstClr>
                </a:outerShdw>
              </a:effectLst>
            </p:spPr>
          </p:pic>
          <p:pic>
            <p:nvPicPr>
              <p:cNvPr id="93" name="Picture 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0520" y="3057338"/>
                <a:ext cx="494651" cy="475125"/>
              </a:xfrm>
              <a:prstGeom prst="rect">
                <a:avLst/>
              </a:prstGeom>
              <a:effectLst>
                <a:outerShdw blurRad="63500" sx="102000" sy="102000" algn="ctr" rotWithShape="0">
                  <a:prstClr val="black">
                    <a:alpha val="40000"/>
                  </a:prstClr>
                </a:outerShdw>
              </a:effectLst>
            </p:spPr>
          </p:pic>
          <p:pic>
            <p:nvPicPr>
              <p:cNvPr id="94" name="Picture 9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0685" y="2777595"/>
                <a:ext cx="494651" cy="475125"/>
              </a:xfrm>
              <a:prstGeom prst="rect">
                <a:avLst/>
              </a:prstGeom>
              <a:effectLst>
                <a:outerShdw blurRad="63500" sx="102000" sy="102000" algn="ctr" rotWithShape="0">
                  <a:prstClr val="black">
                    <a:alpha val="40000"/>
                  </a:prstClr>
                </a:outerShdw>
              </a:effectLst>
            </p:spPr>
          </p:pic>
          <p:sp>
            <p:nvSpPr>
              <p:cNvPr id="95" name="Oval 94"/>
              <p:cNvSpPr/>
              <p:nvPr/>
            </p:nvSpPr>
            <p:spPr bwMode="auto">
              <a:xfrm>
                <a:off x="4755085" y="529312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1" name="Oval 100"/>
              <p:cNvSpPr/>
              <p:nvPr/>
            </p:nvSpPr>
            <p:spPr bwMode="auto">
              <a:xfrm>
                <a:off x="2467745" y="344249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2" name="Oval 101"/>
              <p:cNvSpPr/>
              <p:nvPr/>
            </p:nvSpPr>
            <p:spPr bwMode="auto">
              <a:xfrm>
                <a:off x="3195891" y="381841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103" name="Oval 102"/>
              <p:cNvSpPr/>
              <p:nvPr/>
            </p:nvSpPr>
            <p:spPr bwMode="auto">
              <a:xfrm>
                <a:off x="10356848" y="573970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4" name="Oval 103"/>
              <p:cNvSpPr/>
              <p:nvPr/>
            </p:nvSpPr>
            <p:spPr bwMode="auto">
              <a:xfrm>
                <a:off x="10550685" y="56263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5" name="Oval 104"/>
              <p:cNvSpPr/>
              <p:nvPr/>
            </p:nvSpPr>
            <p:spPr bwMode="auto">
              <a:xfrm>
                <a:off x="9124925" y="45475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6" name="Oval 105"/>
              <p:cNvSpPr/>
              <p:nvPr/>
            </p:nvSpPr>
            <p:spPr bwMode="auto">
              <a:xfrm>
                <a:off x="9398962" y="397493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7" name="Oval 106"/>
              <p:cNvSpPr/>
              <p:nvPr/>
            </p:nvSpPr>
            <p:spPr bwMode="auto">
              <a:xfrm>
                <a:off x="10121555" y="3568978"/>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8" name="Oval 107"/>
              <p:cNvSpPr/>
              <p:nvPr/>
            </p:nvSpPr>
            <p:spPr bwMode="auto">
              <a:xfrm>
                <a:off x="10199387" y="343947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09" name="Oval 108"/>
              <p:cNvSpPr/>
              <p:nvPr/>
            </p:nvSpPr>
            <p:spPr bwMode="auto">
              <a:xfrm>
                <a:off x="8437608" y="42449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rgbClr val="C00000"/>
                  </a:solidFill>
                  <a:ea typeface="Segoe UI" pitchFamily="34" charset="0"/>
                  <a:cs typeface="Segoe UI" pitchFamily="34" charset="0"/>
                </a:endParaRPr>
              </a:p>
            </p:txBody>
          </p:sp>
          <p:sp>
            <p:nvSpPr>
              <p:cNvPr id="110" name="Oval 109"/>
              <p:cNvSpPr/>
              <p:nvPr/>
            </p:nvSpPr>
            <p:spPr bwMode="auto">
              <a:xfrm>
                <a:off x="9576768" y="3727217"/>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1" name="Oval 110"/>
              <p:cNvSpPr/>
              <p:nvPr/>
            </p:nvSpPr>
            <p:spPr bwMode="auto">
              <a:xfrm>
                <a:off x="9457238" y="345974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2" name="Oval 111"/>
              <p:cNvSpPr/>
              <p:nvPr/>
            </p:nvSpPr>
            <p:spPr bwMode="auto">
              <a:xfrm>
                <a:off x="5842466" y="298611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3" name="Oval 112"/>
              <p:cNvSpPr/>
              <p:nvPr/>
            </p:nvSpPr>
            <p:spPr bwMode="auto">
              <a:xfrm>
                <a:off x="6227579" y="3008491"/>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14" name="Oval 113"/>
              <p:cNvSpPr/>
              <p:nvPr/>
            </p:nvSpPr>
            <p:spPr bwMode="auto">
              <a:xfrm>
                <a:off x="6341665" y="311006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5" name="Oval 124"/>
              <p:cNvSpPr/>
              <p:nvPr/>
            </p:nvSpPr>
            <p:spPr bwMode="auto">
              <a:xfrm>
                <a:off x="6473708" y="302492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26" name="Oval 125"/>
              <p:cNvSpPr/>
              <p:nvPr/>
            </p:nvSpPr>
            <p:spPr bwMode="auto">
              <a:xfrm>
                <a:off x="3751274" y="3258329"/>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4"/>
                  </a:solidFill>
                  <a:ea typeface="Segoe UI" pitchFamily="34" charset="0"/>
                  <a:cs typeface="Segoe UI" pitchFamily="34" charset="0"/>
                </a:endParaRPr>
              </a:p>
            </p:txBody>
          </p:sp>
          <p:sp>
            <p:nvSpPr>
              <p:cNvPr id="127" name="Oval 126"/>
              <p:cNvSpPr/>
              <p:nvPr/>
            </p:nvSpPr>
            <p:spPr bwMode="auto">
              <a:xfrm>
                <a:off x="4015688" y="313643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28" name="Picture 1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3805" y="3310448"/>
                <a:ext cx="494651" cy="475125"/>
              </a:xfrm>
              <a:prstGeom prst="rect">
                <a:avLst/>
              </a:prstGeom>
              <a:effectLst>
                <a:outerShdw blurRad="63500" sx="102000" sy="102000" algn="ctr" rotWithShape="0">
                  <a:prstClr val="black">
                    <a:alpha val="40000"/>
                  </a:prstClr>
                </a:outerShdw>
              </a:effectLst>
            </p:spPr>
          </p:pic>
        </p:grpSp>
        <p:sp>
          <p:nvSpPr>
            <p:cNvPr id="129" name="Rectangle 128"/>
            <p:cNvSpPr/>
            <p:nvPr/>
          </p:nvSpPr>
          <p:spPr>
            <a:xfrm>
              <a:off x="551370" y="4354023"/>
              <a:ext cx="1739194" cy="2252540"/>
            </a:xfrm>
            <a:prstGeom prst="rect">
              <a:avLst/>
            </a:prstGeom>
          </p:spPr>
          <p:txBody>
            <a:bodyPr wrap="none">
              <a:spAutoFit/>
            </a:bodyPr>
            <a:lstStyle/>
            <a:p>
              <a:pPr defTabSz="932194">
                <a:lnSpc>
                  <a:spcPct val="90000"/>
                </a:lnSpc>
                <a:defRPr/>
              </a:pPr>
              <a:r>
                <a:rPr lang="en-US" sz="11759" b="1" kern="0" spc="-980" dirty="0">
                  <a:gradFill>
                    <a:gsLst>
                      <a:gs pos="79464">
                        <a:srgbClr val="008272"/>
                      </a:gs>
                      <a:gs pos="48214">
                        <a:srgbClr val="008272"/>
                      </a:gs>
                    </a:gsLst>
                    <a:lin ang="5400000" scaled="0"/>
                  </a:gradFill>
                  <a:latin typeface="+mj-lt"/>
                  <a:cs typeface="Segoe UI Semibold" panose="020B0702040204020203" pitchFamily="34" charset="0"/>
                </a:rPr>
                <a:t>3</a:t>
              </a:r>
              <a:r>
                <a:rPr lang="en-US" sz="11759" b="1" kern="0" spc="-419" dirty="0">
                  <a:gradFill>
                    <a:gsLst>
                      <a:gs pos="79464">
                        <a:srgbClr val="008272"/>
                      </a:gs>
                      <a:gs pos="48214">
                        <a:srgbClr val="008272"/>
                      </a:gs>
                    </a:gsLst>
                    <a:lin ang="5400000" scaled="0"/>
                  </a:gradFill>
                  <a:latin typeface="+mj-lt"/>
                  <a:cs typeface="Segoe UI Semibold" panose="020B0702040204020203" pitchFamily="34" charset="0"/>
                </a:rPr>
                <a:t>4</a:t>
              </a:r>
              <a:r>
                <a:rPr lang="en-US" sz="3527"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a:t>
              </a:r>
            </a:p>
            <a:p>
              <a:pPr defTabSz="932194">
                <a:lnSpc>
                  <a:spcPct val="90000"/>
                </a:lnSpc>
                <a:defRPr/>
              </a:pPr>
              <a:r>
                <a:rPr lang="en-US" sz="3527" b="1"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regions</a:t>
              </a:r>
              <a:endParaRPr lang="en-US" sz="3135" b="1" kern="0" dirty="0">
                <a:gradFill>
                  <a:gsLst>
                    <a:gs pos="92857">
                      <a:schemeClr val="tx1"/>
                    </a:gs>
                    <a:gs pos="79464">
                      <a:schemeClr val="tx1"/>
                    </a:gs>
                  </a:gsLst>
                  <a:lin ang="5400000" scaled="0"/>
                </a:gradFill>
                <a:latin typeface="Segoe UI Semilight" panose="020B0402040204020203" pitchFamily="34" charset="0"/>
                <a:cs typeface="Segoe UI Semilight" panose="020B0402040204020203" pitchFamily="34" charset="0"/>
              </a:endParaRPr>
            </a:p>
          </p:txBody>
        </p:sp>
        <p:sp>
          <p:nvSpPr>
            <p:cNvPr id="130" name="Oval 129"/>
            <p:cNvSpPr/>
            <p:nvPr/>
          </p:nvSpPr>
          <p:spPr bwMode="auto">
            <a:xfrm>
              <a:off x="3281187" y="341323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131" name="Oval 130"/>
            <p:cNvSpPr/>
            <p:nvPr/>
          </p:nvSpPr>
          <p:spPr bwMode="auto">
            <a:xfrm>
              <a:off x="3403337" y="349921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132" name="Oval 131"/>
            <p:cNvSpPr/>
            <p:nvPr/>
          </p:nvSpPr>
          <p:spPr bwMode="auto">
            <a:xfrm>
              <a:off x="3673047" y="3593312"/>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3" name="Oval 132"/>
            <p:cNvSpPr/>
            <p:nvPr/>
          </p:nvSpPr>
          <p:spPr bwMode="auto">
            <a:xfrm>
              <a:off x="5993705" y="3058825"/>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35" name="Oval 134"/>
            <p:cNvSpPr/>
            <p:nvPr/>
          </p:nvSpPr>
          <p:spPr bwMode="auto">
            <a:xfrm>
              <a:off x="9812737" y="358407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158" name="Rectangle 157"/>
            <p:cNvSpPr/>
            <p:nvPr/>
          </p:nvSpPr>
          <p:spPr bwMode="auto">
            <a:xfrm>
              <a:off x="276362" y="1676416"/>
              <a:ext cx="11885514" cy="5028486"/>
            </a:xfrm>
            <a:prstGeom prst="rect">
              <a:avLst/>
            </a:prstGeom>
            <a:solidFill>
              <a:schemeClr val="tx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defTabSz="914038">
                <a:lnSpc>
                  <a:spcPct val="90000"/>
                </a:lnSpc>
              </a:pPr>
              <a:endParaRPr lang="en-US" sz="3135" kern="0" dirty="0">
                <a:ln w="3175">
                  <a:noFill/>
                </a:ln>
                <a:gradFill>
                  <a:gsLst>
                    <a:gs pos="18750">
                      <a:schemeClr val="accent1"/>
                    </a:gs>
                    <a:gs pos="32143">
                      <a:schemeClr val="accent1"/>
                    </a:gs>
                  </a:gsLst>
                  <a:lin ang="5400000" scaled="0"/>
                </a:gradFill>
                <a:latin typeface="+mj-lt"/>
                <a:cs typeface="Segoe UI" pitchFamily="34" charset="0"/>
              </a:endParaRPr>
            </a:p>
          </p:txBody>
        </p:sp>
        <p:grpSp>
          <p:nvGrpSpPr>
            <p:cNvPr id="159" name="Group 158"/>
            <p:cNvGrpSpPr/>
            <p:nvPr/>
          </p:nvGrpSpPr>
          <p:grpSpPr>
            <a:xfrm>
              <a:off x="692832" y="1637603"/>
              <a:ext cx="10970471" cy="5189998"/>
              <a:chOff x="733216" y="1564692"/>
              <a:chExt cx="10972027" cy="5190734"/>
            </a:xfrm>
          </p:grpSpPr>
          <p:pic>
            <p:nvPicPr>
              <p:cNvPr id="160" name="World map" descr="world-map.png"/>
              <p:cNvPicPr>
                <a:picLocks noChangeAspect="1"/>
              </p:cNvPicPr>
              <p:nvPr/>
            </p:nvPicPr>
            <p:blipFill rotWithShape="1">
              <a:blip r:embed="rId3" cstate="screen">
                <a:alphaModFix amt="15000"/>
                <a:grayscl/>
                <a:extLst>
                  <a:ext uri="{28A0092B-C50C-407E-A947-70E740481C1C}">
                    <a14:useLocalDpi xmlns:a14="http://schemas.microsoft.com/office/drawing/2010/main"/>
                  </a:ext>
                </a:extLst>
              </a:blip>
              <a:srcRect/>
              <a:stretch/>
            </p:blipFill>
            <p:spPr>
              <a:xfrm>
                <a:off x="733216" y="1564692"/>
                <a:ext cx="10972027" cy="5190734"/>
              </a:xfrm>
              <a:prstGeom prst="rect">
                <a:avLst/>
              </a:prstGeom>
              <a:blipFill dpi="0" rotWithShape="1">
                <a:blip r:embed="rId4">
                  <a:alphaModFix amt="15000"/>
                  <a:grayscl/>
                </a:blip>
                <a:srcRect/>
                <a:stretch>
                  <a:fillRect/>
                </a:stretch>
              </a:blipFill>
              <a:ln w="55000" cap="flat" cmpd="thickThin" algn="ctr">
                <a:noFill/>
                <a:prstDash val="solid"/>
                <a:headEnd type="none" w="med" len="med"/>
                <a:tailEnd type="none" w="med" len="med"/>
              </a:ln>
              <a:effectLst/>
            </p:spPr>
          </p:pic>
          <p:pic>
            <p:nvPicPr>
              <p:cNvPr id="161" name="Picture 16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3487" y="3844443"/>
                <a:ext cx="494651" cy="475125"/>
              </a:xfrm>
              <a:prstGeom prst="rect">
                <a:avLst/>
              </a:prstGeom>
              <a:effectLst>
                <a:outerShdw blurRad="63500" sx="102000" sy="102000" algn="ctr" rotWithShape="0">
                  <a:prstClr val="black">
                    <a:alpha val="40000"/>
                  </a:prstClr>
                </a:outerShdw>
              </a:effectLst>
            </p:spPr>
          </p:pic>
          <p:sp>
            <p:nvSpPr>
              <p:cNvPr id="162" name="Oval 161"/>
              <p:cNvSpPr/>
              <p:nvPr/>
            </p:nvSpPr>
            <p:spPr bwMode="auto">
              <a:xfrm>
                <a:off x="8224241" y="40454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63" name="Picture 16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9511" y="3878476"/>
                <a:ext cx="494651" cy="475125"/>
              </a:xfrm>
              <a:prstGeom prst="rect">
                <a:avLst/>
              </a:prstGeom>
              <a:effectLst>
                <a:outerShdw blurRad="63500" sx="102000" sy="102000" algn="ctr" rotWithShape="0">
                  <a:prstClr val="black">
                    <a:alpha val="40000"/>
                  </a:prstClr>
                </a:outerShdw>
              </a:effectLst>
            </p:spPr>
          </p:pic>
          <p:sp>
            <p:nvSpPr>
              <p:cNvPr id="164" name="Oval 163"/>
              <p:cNvSpPr/>
              <p:nvPr/>
            </p:nvSpPr>
            <p:spPr bwMode="auto">
              <a:xfrm>
                <a:off x="8284568" y="408835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73" name="Picture 1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6465" y="2803758"/>
                <a:ext cx="494651" cy="475125"/>
              </a:xfrm>
              <a:prstGeom prst="rect">
                <a:avLst/>
              </a:prstGeom>
              <a:effectLst>
                <a:outerShdw blurRad="63500" sx="102000" sy="102000" algn="ctr" rotWithShape="0">
                  <a:prstClr val="black">
                    <a:alpha val="40000"/>
                  </a:prstClr>
                </a:outerShdw>
              </a:effectLst>
            </p:spPr>
          </p:pic>
          <p:pic>
            <p:nvPicPr>
              <p:cNvPr id="176" name="Picture 17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8194" y="2819171"/>
                <a:ext cx="494651" cy="475125"/>
              </a:xfrm>
              <a:prstGeom prst="rect">
                <a:avLst/>
              </a:prstGeom>
              <a:effectLst>
                <a:outerShdw blurRad="63500" sx="102000" sy="102000" algn="ctr" rotWithShape="0">
                  <a:prstClr val="black">
                    <a:alpha val="40000"/>
                  </a:prstClr>
                </a:outerShdw>
              </a:effectLst>
            </p:spPr>
          </p:pic>
          <p:pic>
            <p:nvPicPr>
              <p:cNvPr id="179" name="Picture 1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30912" y="2899546"/>
                <a:ext cx="494651" cy="475125"/>
              </a:xfrm>
              <a:prstGeom prst="rect">
                <a:avLst/>
              </a:prstGeom>
              <a:effectLst>
                <a:outerShdw blurRad="63500" sx="102000" sy="102000" algn="ctr" rotWithShape="0">
                  <a:prstClr val="black">
                    <a:alpha val="40000"/>
                  </a:prstClr>
                </a:outerShdw>
              </a:effectLst>
            </p:spPr>
          </p:pic>
          <p:pic>
            <p:nvPicPr>
              <p:cNvPr id="181" name="Picture 18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6991" y="3236742"/>
                <a:ext cx="494651" cy="475125"/>
              </a:xfrm>
              <a:prstGeom prst="rect">
                <a:avLst/>
              </a:prstGeom>
              <a:effectLst>
                <a:outerShdw blurRad="63500" sx="102000" sy="102000" algn="ctr" rotWithShape="0">
                  <a:prstClr val="black">
                    <a:alpha val="40000"/>
                  </a:prstClr>
                </a:outerShdw>
              </a:effectLst>
            </p:spPr>
          </p:pic>
          <p:pic>
            <p:nvPicPr>
              <p:cNvPr id="183" name="Picture 1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9898" y="4045435"/>
                <a:ext cx="494651" cy="475125"/>
              </a:xfrm>
              <a:prstGeom prst="rect">
                <a:avLst/>
              </a:prstGeom>
              <a:effectLst>
                <a:outerShdw blurRad="63500" sx="102000" sy="102000" algn="ctr" rotWithShape="0">
                  <a:prstClr val="black">
                    <a:alpha val="40000"/>
                  </a:prstClr>
                </a:outerShdw>
              </a:effectLst>
            </p:spPr>
          </p:pic>
          <p:pic>
            <p:nvPicPr>
              <p:cNvPr id="184" name="Picture 18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1411" y="4345780"/>
                <a:ext cx="494651" cy="475125"/>
              </a:xfrm>
              <a:prstGeom prst="rect">
                <a:avLst/>
              </a:prstGeom>
              <a:effectLst>
                <a:outerShdw blurRad="63500" sx="102000" sy="102000" algn="ctr" rotWithShape="0">
                  <a:prstClr val="black">
                    <a:alpha val="40000"/>
                  </a:prstClr>
                </a:outerShdw>
              </a:effectLst>
            </p:spPr>
          </p:pic>
          <p:pic>
            <p:nvPicPr>
              <p:cNvPr id="187" name="Picture 18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3965" y="3769129"/>
                <a:ext cx="494651" cy="475125"/>
              </a:xfrm>
              <a:prstGeom prst="rect">
                <a:avLst/>
              </a:prstGeom>
              <a:effectLst>
                <a:outerShdw blurRad="63500" sx="102000" sy="102000" algn="ctr" rotWithShape="0">
                  <a:prstClr val="black">
                    <a:alpha val="40000"/>
                  </a:prstClr>
                </a:outerShdw>
              </a:effectLst>
            </p:spPr>
          </p:pic>
          <p:pic>
            <p:nvPicPr>
              <p:cNvPr id="188" name="Picture 18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8095" y="5533571"/>
                <a:ext cx="494651" cy="475125"/>
              </a:xfrm>
              <a:prstGeom prst="rect">
                <a:avLst/>
              </a:prstGeom>
              <a:effectLst>
                <a:outerShdw blurRad="63500" sx="102000" sy="102000" algn="ctr" rotWithShape="0">
                  <a:prstClr val="black">
                    <a:alpha val="40000"/>
                  </a:prstClr>
                </a:outerShdw>
              </a:effectLst>
            </p:spPr>
          </p:pic>
          <p:pic>
            <p:nvPicPr>
              <p:cNvPr id="189" name="Picture 18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1933" y="5420194"/>
                <a:ext cx="494651" cy="475125"/>
              </a:xfrm>
              <a:prstGeom prst="rect">
                <a:avLst/>
              </a:prstGeom>
              <a:effectLst>
                <a:outerShdw blurRad="63500" sx="102000" sy="102000" algn="ctr" rotWithShape="0">
                  <a:prstClr val="black">
                    <a:alpha val="40000"/>
                  </a:prstClr>
                </a:outerShdw>
              </a:effectLst>
            </p:spPr>
          </p:pic>
          <p:pic>
            <p:nvPicPr>
              <p:cNvPr id="192" name="Picture 1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8016" y="3518704"/>
                <a:ext cx="494651" cy="475125"/>
              </a:xfrm>
              <a:prstGeom prst="rect">
                <a:avLst/>
              </a:prstGeom>
              <a:effectLst>
                <a:outerShdw blurRad="63500" sx="102000" sy="102000" algn="ctr" rotWithShape="0">
                  <a:prstClr val="black">
                    <a:alpha val="40000"/>
                  </a:prstClr>
                </a:outerShdw>
              </a:effectLst>
            </p:spPr>
          </p:pic>
          <p:pic>
            <p:nvPicPr>
              <p:cNvPr id="193" name="Picture 19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7995" y="3253147"/>
                <a:ext cx="494651" cy="475125"/>
              </a:xfrm>
              <a:prstGeom prst="rect">
                <a:avLst/>
              </a:prstGeom>
              <a:effectLst>
                <a:outerShdw blurRad="63500" sx="102000" sy="102000" algn="ctr" rotWithShape="0">
                  <a:prstClr val="black">
                    <a:alpha val="40000"/>
                  </a:prstClr>
                </a:outerShdw>
              </a:effectLst>
            </p:spPr>
          </p:pic>
          <p:pic>
            <p:nvPicPr>
              <p:cNvPr id="194" name="Picture 19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5598" y="3235717"/>
                <a:ext cx="494651" cy="475125"/>
              </a:xfrm>
              <a:prstGeom prst="rect">
                <a:avLst/>
              </a:prstGeom>
              <a:effectLst>
                <a:outerShdw blurRad="63500" sx="102000" sy="102000" algn="ctr" rotWithShape="0">
                  <a:prstClr val="black">
                    <a:alpha val="40000"/>
                  </a:prstClr>
                </a:outerShdw>
              </a:effectLst>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15387" y="3363638"/>
                <a:ext cx="494651" cy="475125"/>
              </a:xfrm>
              <a:prstGeom prst="rect">
                <a:avLst/>
              </a:prstGeom>
              <a:effectLst>
                <a:outerShdw blurRad="63500" sx="102000" sy="102000" algn="ctr" rotWithShape="0">
                  <a:prstClr val="black">
                    <a:alpha val="40000"/>
                  </a:prstClr>
                </a:outerShdw>
              </a:effectLst>
            </p:spPr>
          </p:pic>
          <p:pic>
            <p:nvPicPr>
              <p:cNvPr id="196" name="Picture 19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1713" y="2780362"/>
                <a:ext cx="494651" cy="475125"/>
              </a:xfrm>
              <a:prstGeom prst="rect">
                <a:avLst/>
              </a:prstGeom>
              <a:effectLst>
                <a:outerShdw blurRad="63500" sx="102000" sy="102000" algn="ctr" rotWithShape="0">
                  <a:prstClr val="black">
                    <a:alpha val="40000"/>
                  </a:prstClr>
                </a:outerShdw>
              </a:effectLst>
            </p:spPr>
          </p:pic>
          <p:pic>
            <p:nvPicPr>
              <p:cNvPr id="197" name="Picture 19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5138" y="3617423"/>
                <a:ext cx="494651" cy="475125"/>
              </a:xfrm>
              <a:prstGeom prst="rect">
                <a:avLst/>
              </a:prstGeom>
              <a:effectLst>
                <a:outerShdw blurRad="63500" sx="102000" sy="102000" algn="ctr" rotWithShape="0">
                  <a:prstClr val="black">
                    <a:alpha val="40000"/>
                  </a:prstClr>
                </a:outerShdw>
              </a:effectLst>
            </p:spPr>
          </p:pic>
          <p:pic>
            <p:nvPicPr>
              <p:cNvPr id="198" name="Picture 19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12898" y="3136756"/>
                <a:ext cx="494651" cy="475125"/>
              </a:xfrm>
              <a:prstGeom prst="rect">
                <a:avLst/>
              </a:prstGeom>
              <a:effectLst>
                <a:outerShdw blurRad="63500" sx="102000" sy="102000" algn="ctr" rotWithShape="0">
                  <a:prstClr val="black">
                    <a:alpha val="40000"/>
                  </a:prstClr>
                </a:outerShdw>
              </a:effectLst>
            </p:spPr>
          </p:pic>
          <p:pic>
            <p:nvPicPr>
              <p:cNvPr id="199" name="Picture 19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9389" y="3218297"/>
                <a:ext cx="494651" cy="475125"/>
              </a:xfrm>
              <a:prstGeom prst="rect">
                <a:avLst/>
              </a:prstGeom>
              <a:effectLst>
                <a:outerShdw blurRad="63500" sx="102000" sy="102000" algn="ctr" rotWithShape="0">
                  <a:prstClr val="black">
                    <a:alpha val="40000"/>
                  </a:prstClr>
                </a:outerShdw>
              </a:effectLst>
            </p:spPr>
          </p:pic>
          <p:pic>
            <p:nvPicPr>
              <p:cNvPr id="200" name="Picture 19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9617" y="3321254"/>
                <a:ext cx="494651" cy="475125"/>
              </a:xfrm>
              <a:prstGeom prst="rect">
                <a:avLst/>
              </a:prstGeom>
              <a:effectLst>
                <a:outerShdw blurRad="63500" sx="102000" sy="102000" algn="ctr" rotWithShape="0">
                  <a:prstClr val="black">
                    <a:alpha val="40000"/>
                  </a:prstClr>
                </a:outerShdw>
              </a:effectLst>
            </p:spPr>
          </p:pic>
          <p:pic>
            <p:nvPicPr>
              <p:cNvPr id="201" name="Picture 20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9568" y="5087366"/>
                <a:ext cx="494651" cy="475125"/>
              </a:xfrm>
              <a:prstGeom prst="rect">
                <a:avLst/>
              </a:prstGeom>
              <a:effectLst>
                <a:outerShdw blurRad="63500" sx="102000" sy="102000" algn="ctr" rotWithShape="0">
                  <a:prstClr val="black">
                    <a:alpha val="40000"/>
                  </a:prstClr>
                </a:outerShdw>
              </a:effectLst>
            </p:spPr>
          </p:pic>
          <p:pic>
            <p:nvPicPr>
              <p:cNvPr id="202" name="Picture 20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4934" y="2935439"/>
                <a:ext cx="494651" cy="475125"/>
              </a:xfrm>
              <a:prstGeom prst="rect">
                <a:avLst/>
              </a:prstGeom>
              <a:effectLst>
                <a:outerShdw blurRad="63500" sx="102000" sy="102000" algn="ctr" rotWithShape="0">
                  <a:prstClr val="black">
                    <a:alpha val="40000"/>
                  </a:prstClr>
                </a:outerShdw>
              </a:effectLst>
            </p:spPr>
          </p:pic>
          <p:pic>
            <p:nvPicPr>
              <p:cNvPr id="203" name="Picture 20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40520" y="3057338"/>
                <a:ext cx="494651" cy="475125"/>
              </a:xfrm>
              <a:prstGeom prst="rect">
                <a:avLst/>
              </a:prstGeom>
              <a:effectLst>
                <a:outerShdw blurRad="63500" sx="102000" sy="102000" algn="ctr" rotWithShape="0">
                  <a:prstClr val="black">
                    <a:alpha val="40000"/>
                  </a:prstClr>
                </a:outerShdw>
              </a:effectLst>
            </p:spPr>
          </p:pic>
          <p:pic>
            <p:nvPicPr>
              <p:cNvPr id="205" name="Picture 20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0685" y="2777595"/>
                <a:ext cx="494651" cy="475125"/>
              </a:xfrm>
              <a:prstGeom prst="rect">
                <a:avLst/>
              </a:prstGeom>
              <a:effectLst>
                <a:outerShdw blurRad="63500" sx="102000" sy="102000" algn="ctr" rotWithShape="0">
                  <a:prstClr val="black">
                    <a:alpha val="40000"/>
                  </a:prstClr>
                </a:outerShdw>
              </a:effectLst>
            </p:spPr>
          </p:pic>
          <p:sp>
            <p:nvSpPr>
              <p:cNvPr id="206" name="Oval 205"/>
              <p:cNvSpPr/>
              <p:nvPr/>
            </p:nvSpPr>
            <p:spPr bwMode="auto">
              <a:xfrm>
                <a:off x="4755085" y="529312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8" name="Oval 207"/>
              <p:cNvSpPr/>
              <p:nvPr/>
            </p:nvSpPr>
            <p:spPr bwMode="auto">
              <a:xfrm>
                <a:off x="2467745" y="344249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09" name="Oval 208"/>
              <p:cNvSpPr/>
              <p:nvPr/>
            </p:nvSpPr>
            <p:spPr bwMode="auto">
              <a:xfrm>
                <a:off x="3195891" y="381841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210" name="Oval 209"/>
              <p:cNvSpPr/>
              <p:nvPr/>
            </p:nvSpPr>
            <p:spPr bwMode="auto">
              <a:xfrm>
                <a:off x="10356848" y="573970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1" name="Oval 210"/>
              <p:cNvSpPr/>
              <p:nvPr/>
            </p:nvSpPr>
            <p:spPr bwMode="auto">
              <a:xfrm>
                <a:off x="10550685" y="56263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2" name="Oval 211"/>
              <p:cNvSpPr/>
              <p:nvPr/>
            </p:nvSpPr>
            <p:spPr bwMode="auto">
              <a:xfrm>
                <a:off x="9124925" y="454753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3" name="Oval 212"/>
              <p:cNvSpPr/>
              <p:nvPr/>
            </p:nvSpPr>
            <p:spPr bwMode="auto">
              <a:xfrm>
                <a:off x="9398962" y="397493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4" name="Oval 213"/>
              <p:cNvSpPr/>
              <p:nvPr/>
            </p:nvSpPr>
            <p:spPr bwMode="auto">
              <a:xfrm>
                <a:off x="10121555" y="3568978"/>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5" name="Oval 214"/>
              <p:cNvSpPr/>
              <p:nvPr/>
            </p:nvSpPr>
            <p:spPr bwMode="auto">
              <a:xfrm>
                <a:off x="10199387" y="3439474"/>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6" name="Oval 215"/>
              <p:cNvSpPr/>
              <p:nvPr/>
            </p:nvSpPr>
            <p:spPr bwMode="auto">
              <a:xfrm>
                <a:off x="8437608" y="4244926"/>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rgbClr val="C00000"/>
                  </a:solidFill>
                  <a:ea typeface="Segoe UI" pitchFamily="34" charset="0"/>
                  <a:cs typeface="Segoe UI" pitchFamily="34" charset="0"/>
                </a:endParaRPr>
              </a:p>
            </p:txBody>
          </p:sp>
          <p:sp>
            <p:nvSpPr>
              <p:cNvPr id="217" name="Oval 216"/>
              <p:cNvSpPr/>
              <p:nvPr/>
            </p:nvSpPr>
            <p:spPr bwMode="auto">
              <a:xfrm>
                <a:off x="9576768" y="3727217"/>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8" name="Oval 217"/>
              <p:cNvSpPr/>
              <p:nvPr/>
            </p:nvSpPr>
            <p:spPr bwMode="auto">
              <a:xfrm>
                <a:off x="9457238" y="345974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19" name="Oval 218"/>
              <p:cNvSpPr/>
              <p:nvPr/>
            </p:nvSpPr>
            <p:spPr bwMode="auto">
              <a:xfrm>
                <a:off x="5842466" y="2986115"/>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0" name="Oval 219"/>
              <p:cNvSpPr/>
              <p:nvPr/>
            </p:nvSpPr>
            <p:spPr bwMode="auto">
              <a:xfrm>
                <a:off x="6227579" y="3008491"/>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1" name="Oval 220"/>
              <p:cNvSpPr/>
              <p:nvPr/>
            </p:nvSpPr>
            <p:spPr bwMode="auto">
              <a:xfrm>
                <a:off x="6341665" y="311006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2" name="Oval 221"/>
              <p:cNvSpPr/>
              <p:nvPr/>
            </p:nvSpPr>
            <p:spPr bwMode="auto">
              <a:xfrm>
                <a:off x="6473708" y="3024923"/>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23" name="Oval 222"/>
              <p:cNvSpPr/>
              <p:nvPr/>
            </p:nvSpPr>
            <p:spPr bwMode="auto">
              <a:xfrm>
                <a:off x="3751274" y="3258329"/>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4"/>
                  </a:solidFill>
                  <a:ea typeface="Segoe UI" pitchFamily="34" charset="0"/>
                  <a:cs typeface="Segoe UI" pitchFamily="34" charset="0"/>
                </a:endParaRPr>
              </a:p>
            </p:txBody>
          </p:sp>
          <p:sp>
            <p:nvSpPr>
              <p:cNvPr id="224" name="Oval 223"/>
              <p:cNvSpPr/>
              <p:nvPr/>
            </p:nvSpPr>
            <p:spPr bwMode="auto">
              <a:xfrm>
                <a:off x="4015688" y="3136430"/>
                <a:ext cx="73142" cy="73142"/>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pic>
            <p:nvPicPr>
              <p:cNvPr id="225" name="Picture 2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3805" y="3310448"/>
                <a:ext cx="494651" cy="475125"/>
              </a:xfrm>
              <a:prstGeom prst="rect">
                <a:avLst/>
              </a:prstGeom>
              <a:effectLst>
                <a:outerShdw blurRad="63500" sx="102000" sy="102000" algn="ctr" rotWithShape="0">
                  <a:prstClr val="black">
                    <a:alpha val="40000"/>
                  </a:prstClr>
                </a:outerShdw>
              </a:effectLst>
            </p:spPr>
          </p:pic>
        </p:grpSp>
        <p:sp>
          <p:nvSpPr>
            <p:cNvPr id="226" name="Rectangle 225"/>
            <p:cNvSpPr/>
            <p:nvPr/>
          </p:nvSpPr>
          <p:spPr>
            <a:xfrm>
              <a:off x="551515" y="4354023"/>
              <a:ext cx="1739194" cy="2252540"/>
            </a:xfrm>
            <a:prstGeom prst="rect">
              <a:avLst/>
            </a:prstGeom>
          </p:spPr>
          <p:txBody>
            <a:bodyPr wrap="none">
              <a:spAutoFit/>
            </a:bodyPr>
            <a:lstStyle/>
            <a:p>
              <a:pPr defTabSz="932194">
                <a:lnSpc>
                  <a:spcPct val="90000"/>
                </a:lnSpc>
                <a:defRPr/>
              </a:pPr>
              <a:r>
                <a:rPr lang="en-US" sz="11759" b="1" kern="0" spc="-980" dirty="0">
                  <a:gradFill>
                    <a:gsLst>
                      <a:gs pos="79464">
                        <a:srgbClr val="008272"/>
                      </a:gs>
                      <a:gs pos="48214">
                        <a:srgbClr val="008272"/>
                      </a:gs>
                    </a:gsLst>
                    <a:lin ang="5400000" scaled="0"/>
                  </a:gradFill>
                  <a:latin typeface="+mj-lt"/>
                  <a:cs typeface="Segoe UI Semibold" panose="020B0702040204020203" pitchFamily="34" charset="0"/>
                </a:rPr>
                <a:t>3</a:t>
              </a:r>
              <a:r>
                <a:rPr lang="en-US" sz="11759" b="1" kern="0" spc="-419" dirty="0">
                  <a:gradFill>
                    <a:gsLst>
                      <a:gs pos="79464">
                        <a:srgbClr val="008272"/>
                      </a:gs>
                      <a:gs pos="48214">
                        <a:srgbClr val="008272"/>
                      </a:gs>
                    </a:gsLst>
                    <a:lin ang="5400000" scaled="0"/>
                  </a:gradFill>
                  <a:latin typeface="+mj-lt"/>
                  <a:cs typeface="Segoe UI Semibold" panose="020B0702040204020203" pitchFamily="34" charset="0"/>
                </a:rPr>
                <a:t>4</a:t>
              </a:r>
              <a:r>
                <a:rPr lang="en-US" sz="3527"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 </a:t>
              </a:r>
            </a:p>
            <a:p>
              <a:pPr defTabSz="932194">
                <a:lnSpc>
                  <a:spcPct val="90000"/>
                </a:lnSpc>
                <a:defRPr/>
              </a:pPr>
              <a:r>
                <a:rPr lang="en-US" sz="3527" b="1" kern="0" dirty="0">
                  <a:gradFill>
                    <a:gsLst>
                      <a:gs pos="92857">
                        <a:schemeClr val="tx1"/>
                      </a:gs>
                      <a:gs pos="79464">
                        <a:schemeClr val="tx1"/>
                      </a:gs>
                    </a:gsLst>
                    <a:lin ang="5400000" scaled="0"/>
                  </a:gradFill>
                  <a:latin typeface="Segoe UI Semilight" panose="020B0402040204020203" pitchFamily="34" charset="0"/>
                  <a:ea typeface="MS PGothic" panose="020B0600070205080204" pitchFamily="34" charset="-128"/>
                  <a:cs typeface="Segoe UI Semilight" panose="020B0402040204020203" pitchFamily="34" charset="0"/>
                </a:rPr>
                <a:t>regions</a:t>
              </a:r>
              <a:endParaRPr lang="en-US" sz="3135" b="1" kern="0" dirty="0">
                <a:gradFill>
                  <a:gsLst>
                    <a:gs pos="92857">
                      <a:schemeClr val="tx1"/>
                    </a:gs>
                    <a:gs pos="79464">
                      <a:schemeClr val="tx1"/>
                    </a:gs>
                  </a:gsLst>
                  <a:lin ang="5400000" scaled="0"/>
                </a:gradFill>
                <a:latin typeface="Segoe UI Semilight" panose="020B0402040204020203" pitchFamily="34" charset="0"/>
                <a:cs typeface="Segoe UI Semilight" panose="020B0402040204020203" pitchFamily="34" charset="0"/>
              </a:endParaRPr>
            </a:p>
          </p:txBody>
        </p:sp>
        <p:sp>
          <p:nvSpPr>
            <p:cNvPr id="227" name="Oval 226"/>
            <p:cNvSpPr/>
            <p:nvPr/>
          </p:nvSpPr>
          <p:spPr bwMode="auto">
            <a:xfrm>
              <a:off x="3281332" y="341323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228" name="Oval 227"/>
            <p:cNvSpPr/>
            <p:nvPr/>
          </p:nvSpPr>
          <p:spPr bwMode="auto">
            <a:xfrm>
              <a:off x="3403482" y="349921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solidFill>
                  <a:schemeClr val="accent1"/>
                </a:solidFill>
                <a:ea typeface="Segoe UI" pitchFamily="34" charset="0"/>
                <a:cs typeface="Segoe UI" pitchFamily="34" charset="0"/>
              </a:endParaRPr>
            </a:p>
          </p:txBody>
        </p:sp>
        <p:sp>
          <p:nvSpPr>
            <p:cNvPr id="229" name="Oval 228"/>
            <p:cNvSpPr/>
            <p:nvPr/>
          </p:nvSpPr>
          <p:spPr bwMode="auto">
            <a:xfrm>
              <a:off x="3673192" y="3593312"/>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30" name="Oval 229"/>
            <p:cNvSpPr/>
            <p:nvPr/>
          </p:nvSpPr>
          <p:spPr bwMode="auto">
            <a:xfrm>
              <a:off x="5993850" y="3058825"/>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sp>
          <p:nvSpPr>
            <p:cNvPr id="231" name="Oval 230"/>
            <p:cNvSpPr/>
            <p:nvPr/>
          </p:nvSpPr>
          <p:spPr bwMode="auto">
            <a:xfrm>
              <a:off x="9812882" y="3584074"/>
              <a:ext cx="73131" cy="73131"/>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7" tIns="143349" rIns="179187" bIns="143349" numCol="1" spcCol="0" rtlCol="0" fromWordArt="0" anchor="t" anchorCtr="0" forceAA="0" compatLnSpc="1">
              <a:prstTxWarp prst="textNoShape">
                <a:avLst/>
              </a:prstTxWarp>
              <a:noAutofit/>
            </a:bodyPr>
            <a:lstStyle/>
            <a:p>
              <a:pPr algn="ctr" defTabSz="913565" fontAlgn="base">
                <a:spcBef>
                  <a:spcPct val="0"/>
                </a:spcBef>
                <a:spcAft>
                  <a:spcPct val="0"/>
                </a:spcAft>
              </a:pPr>
              <a:endParaRPr lang="en-US" sz="2352" kern="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9755302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399" y="1204278"/>
            <a:ext cx="9801700" cy="4929552"/>
          </a:xfrm>
          <a:prstGeom prst="rect">
            <a:avLst/>
          </a:prstGeom>
        </p:spPr>
      </p:pic>
      <p:sp>
        <p:nvSpPr>
          <p:cNvPr id="8" name="Rectangle 7"/>
          <p:cNvSpPr/>
          <p:nvPr/>
        </p:nvSpPr>
        <p:spPr>
          <a:xfrm>
            <a:off x="534987" y="6248400"/>
            <a:ext cx="5481372" cy="369332"/>
          </a:xfrm>
          <a:prstGeom prst="rect">
            <a:avLst/>
          </a:prstGeom>
        </p:spPr>
        <p:txBody>
          <a:bodyPr wrap="none">
            <a:spAutoFit/>
          </a:bodyPr>
          <a:lstStyle/>
          <a:p>
            <a:r>
              <a:rPr lang="en-US" dirty="0">
                <a:solidFill>
                  <a:schemeClr val="tx2">
                    <a:lumMod val="20000"/>
                    <a:lumOff val="80000"/>
                  </a:schemeClr>
                </a:solidFill>
              </a:rPr>
              <a:t>Azure Compliance:</a:t>
            </a:r>
            <a:r>
              <a:rPr lang="en-US" dirty="0"/>
              <a:t> </a:t>
            </a:r>
            <a:r>
              <a:rPr lang="en-US" dirty="0">
                <a:hlinkClick r:id="rId4"/>
              </a:rPr>
              <a:t>http://aka.ms/AzureCompliance</a:t>
            </a:r>
            <a:r>
              <a:rPr lang="en-US" dirty="0"/>
              <a:t> </a:t>
            </a:r>
          </a:p>
        </p:txBody>
      </p:sp>
      <p:pic>
        <p:nvPicPr>
          <p:cNvPr id="9" name="Picture 8"/>
          <p:cNvPicPr>
            <a:picLocks noChangeAspect="1"/>
          </p:cNvPicPr>
          <p:nvPr/>
        </p:nvPicPr>
        <p:blipFill>
          <a:blip r:embed="rId5"/>
          <a:stretch>
            <a:fillRect/>
          </a:stretch>
        </p:blipFill>
        <p:spPr>
          <a:xfrm>
            <a:off x="536575" y="1204278"/>
            <a:ext cx="9801701" cy="4929552"/>
          </a:xfrm>
          <a:prstGeom prst="rect">
            <a:avLst/>
          </a:prstGeom>
        </p:spPr>
      </p:pic>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Compliance: Microsoft Trust Center</a:t>
            </a:r>
          </a:p>
        </p:txBody>
      </p:sp>
      <p:grpSp>
        <p:nvGrpSpPr>
          <p:cNvPr id="12" name="Group 11"/>
          <p:cNvGrpSpPr/>
          <p:nvPr/>
        </p:nvGrpSpPr>
        <p:grpSpPr>
          <a:xfrm>
            <a:off x="533399" y="1204278"/>
            <a:ext cx="10030300" cy="4929552"/>
            <a:chOff x="533399" y="1204278"/>
            <a:chExt cx="10030300" cy="4929552"/>
          </a:xfrm>
        </p:grpSpPr>
        <p:pic>
          <p:nvPicPr>
            <p:cNvPr id="2497" name="Picture 2496"/>
            <p:cNvPicPr>
              <a:picLocks noChangeAspect="1"/>
            </p:cNvPicPr>
            <p:nvPr/>
          </p:nvPicPr>
          <p:blipFill>
            <a:blip r:embed="rId3"/>
            <a:stretch>
              <a:fillRect/>
            </a:stretch>
          </p:blipFill>
          <p:spPr>
            <a:xfrm>
              <a:off x="533399" y="1204278"/>
              <a:ext cx="9801700" cy="4929552"/>
            </a:xfrm>
            <a:prstGeom prst="rect">
              <a:avLst/>
            </a:prstGeom>
          </p:spPr>
        </p:pic>
        <p:sp>
          <p:nvSpPr>
            <p:cNvPr id="2499" name="Down Arrow 2498"/>
            <p:cNvSpPr/>
            <p:nvPr/>
          </p:nvSpPr>
          <p:spPr bwMode="auto">
            <a:xfrm>
              <a:off x="10106499" y="1981200"/>
              <a:ext cx="457200" cy="1219200"/>
            </a:xfrm>
            <a:prstGeom prst="downArrow">
              <a:avLst/>
            </a:prstGeom>
            <a:solidFill>
              <a:schemeClr val="tx2">
                <a:lumMod val="20000"/>
                <a:lumOff val="80000"/>
              </a:schemeClr>
            </a:solidFill>
            <a:ln>
              <a:solidFill>
                <a:schemeClr val="accent1"/>
              </a:solidFill>
              <a:headEnd type="none" w="med" len="med"/>
              <a:tailEnd type="none" w="med" len="med"/>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87678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4987" y="1204278"/>
            <a:ext cx="9803289" cy="4930351"/>
          </a:xfrm>
          <a:prstGeom prst="rect">
            <a:avLst/>
          </a:prstGeom>
        </p:spPr>
      </p:pic>
      <p:sp>
        <p:nvSpPr>
          <p:cNvPr id="8" name="Rectangle 7"/>
          <p:cNvSpPr/>
          <p:nvPr/>
        </p:nvSpPr>
        <p:spPr>
          <a:xfrm>
            <a:off x="534987" y="6248400"/>
            <a:ext cx="8911542" cy="369332"/>
          </a:xfrm>
          <a:prstGeom prst="rect">
            <a:avLst/>
          </a:prstGeom>
        </p:spPr>
        <p:txBody>
          <a:bodyPr wrap="none">
            <a:spAutoFit/>
          </a:bodyPr>
          <a:lstStyle/>
          <a:p>
            <a:r>
              <a:rPr lang="en-US" dirty="0">
                <a:solidFill>
                  <a:schemeClr val="tx2">
                    <a:lumMod val="20000"/>
                    <a:lumOff val="80000"/>
                  </a:schemeClr>
                </a:solidFill>
              </a:rPr>
              <a:t>HIPAA Compliance:</a:t>
            </a:r>
            <a:r>
              <a:rPr lang="en-US" dirty="0"/>
              <a:t> </a:t>
            </a:r>
            <a:r>
              <a:rPr lang="en-US" dirty="0">
                <a:hlinkClick r:id="rId4"/>
              </a:rPr>
              <a:t>https://www.microsoft.com/en-us/TrustCenter/Compliance/HIPAA</a:t>
            </a:r>
            <a:r>
              <a:rPr lang="en-US" dirty="0"/>
              <a:t> </a:t>
            </a:r>
          </a:p>
        </p:txBody>
      </p:sp>
      <p:sp>
        <p:nvSpPr>
          <p:cNvPr id="2496" name="Title 2"/>
          <p:cNvSpPr txBox="1">
            <a:spLocks/>
          </p:cNvSpPr>
          <p:nvPr/>
        </p:nvSpPr>
        <p:spPr>
          <a:xfrm>
            <a:off x="379413" y="319405"/>
            <a:ext cx="9958864" cy="900113"/>
          </a:xfrm>
          <a:prstGeom prst="rect">
            <a:avLst/>
          </a:prstGeom>
        </p:spPr>
        <p:txBody>
          <a:bodyPr>
            <a:normAutofit/>
          </a:bodyPr>
          <a:lstStyle>
            <a:lvl1pPr algn="l" defTabSz="914180" rtl="0" eaLnBrk="1" latinLnBrk="0" hangingPunct="1">
              <a:lnSpc>
                <a:spcPct val="90000"/>
              </a:lnSpc>
              <a:spcBef>
                <a:spcPct val="0"/>
              </a:spcBef>
              <a:buNone/>
              <a:defRPr lang="en-US" sz="5293" b="0" kern="1200" cap="none" spc="-100" baseline="0" dirty="0" smtClean="0">
                <a:ln w="3175">
                  <a:noFill/>
                </a:ln>
                <a:solidFill>
                  <a:schemeClr val="bg1"/>
                </a:solidFill>
                <a:effectLst/>
                <a:latin typeface="+mj-lt"/>
                <a:ea typeface="+mn-ea"/>
                <a:cs typeface="Segoe UI" pitchFamily="34" charset="0"/>
              </a:defRPr>
            </a:lvl1pPr>
          </a:lstStyle>
          <a:p>
            <a:r>
              <a:rPr lang="en-US" dirty="0"/>
              <a:t>HIPAA Compliance and BAA Docs</a:t>
            </a:r>
          </a:p>
        </p:txBody>
      </p:sp>
    </p:spTree>
    <p:extLst>
      <p:ext uri="{BB962C8B-B14F-4D97-AF65-F5344CB8AC3E}">
        <p14:creationId xmlns:p14="http://schemas.microsoft.com/office/powerpoint/2010/main" val="86956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 Azure Portal</a:t>
            </a:r>
          </a:p>
        </p:txBody>
      </p:sp>
    </p:spTree>
    <p:extLst>
      <p:ext uri="{BB962C8B-B14F-4D97-AF65-F5344CB8AC3E}">
        <p14:creationId xmlns:p14="http://schemas.microsoft.com/office/powerpoint/2010/main" val="3556055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Event">
  <a:themeElements>
    <a:clrScheme name="Azure">
      <a:dk1>
        <a:srgbClr val="343434"/>
      </a:dk1>
      <a:lt1>
        <a:srgbClr val="FFFFFF"/>
      </a:lt1>
      <a:dk2>
        <a:srgbClr val="0072C6"/>
      </a:dk2>
      <a:lt2>
        <a:srgbClr val="D2D2D2"/>
      </a:lt2>
      <a:accent1>
        <a:srgbClr val="008272"/>
      </a:accent1>
      <a:accent2>
        <a:srgbClr val="68217A"/>
      </a:accent2>
      <a:accent3>
        <a:srgbClr val="00BCF2"/>
      </a:accent3>
      <a:accent4>
        <a:srgbClr val="7FBA00"/>
      </a:accent4>
      <a:accent5>
        <a:srgbClr val="FF8C00"/>
      </a:accent5>
      <a:accent6>
        <a:srgbClr val="FF0000"/>
      </a:accent6>
      <a:hlink>
        <a:srgbClr val="00BCF2"/>
      </a:hlink>
      <a:folHlink>
        <a:srgbClr val="008DB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2014_Vision_Template" id="{6725F95B-ED7E-483B-990E-BF1D701C66CE}" vid="{D49783E1-D2BA-4B43-BCCD-EA3DF0856883}"/>
    </a:ext>
  </a:extLst>
</a:theme>
</file>

<file path=ppt/theme/theme2.xml><?xml version="1.0" encoding="utf-8"?>
<a:theme xmlns:a="http://schemas.openxmlformats.org/drawingml/2006/main" name="1_5-30629_Build_Template_DARK BLUE">
  <a:themeElements>
    <a:clrScheme name="Build 2015">
      <a:dk1>
        <a:srgbClr val="404040"/>
      </a:dk1>
      <a:lt1>
        <a:srgbClr val="FFFFFF"/>
      </a:lt1>
      <a:dk2>
        <a:srgbClr val="00188F"/>
      </a:dk2>
      <a:lt2>
        <a:srgbClr val="FFFFFF"/>
      </a:lt2>
      <a:accent1>
        <a:srgbClr val="00188F"/>
      </a:accent1>
      <a:accent2>
        <a:srgbClr val="00BCF2"/>
      </a:accent2>
      <a:accent3>
        <a:srgbClr val="B4A0FF"/>
      </a:accent3>
      <a:accent4>
        <a:srgbClr val="BAD80A"/>
      </a:accent4>
      <a:accent5>
        <a:srgbClr val="FF8C00"/>
      </a:accent5>
      <a:accent6>
        <a:srgbClr val="00B294"/>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5_Template.potx" id="{989475B9-DB6C-4EAF-8622-952BB3581377}" vid="{74387833-FC5C-4245-A3BF-5305B54D3E19}"/>
    </a:ext>
  </a:extLst>
</a:theme>
</file>

<file path=ppt/theme/theme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Azure Medium">
  <a:themeElements>
    <a:clrScheme name="Custom 3">
      <a:dk1>
        <a:srgbClr val="00B0F0"/>
      </a:dk1>
      <a:lt1>
        <a:srgbClr val="FFFFFF"/>
      </a:lt1>
      <a:dk2>
        <a:srgbClr val="44546A"/>
      </a:dk2>
      <a:lt2>
        <a:srgbClr val="FFFFFF"/>
      </a:lt2>
      <a:accent1>
        <a:srgbClr val="00B0F0"/>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Windows Azur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ee586e5-3c92-48eb-9898-42915e590ada">
      <UserInfo>
        <DisplayName>Seth Brickman</DisplayName>
        <AccountId>139</AccountId>
        <AccountType/>
      </UserInfo>
      <UserInfo>
        <DisplayName>Neil Hutson</DisplayName>
        <AccountId>140</AccountId>
        <AccountType/>
      </UserInfo>
      <UserInfo>
        <DisplayName>Jonah Sterling</DisplayName>
        <AccountId>136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ontrol xmlns="http://schemas.microsoft.com/VisualStudio/2011/storyboarding/control">
  <Id Name="d45d9a28-4d48-4835-9009-441d319c6f12" Revision="1" Stencil="System.MyShapes" StencilVersion="1.0"/>
</Control>
</file>

<file path=customXml/item4.xml><?xml version="1.0" encoding="utf-8"?>
<Control xmlns="http://schemas.microsoft.com/VisualStudio/2011/storyboarding/control">
  <Id Name="e3e06cf2-79b7-4f70-a145-44903a30dc14" Revision="1" Stencil="System.MyShapes" StencilVersion="1.0"/>
</Control>
</file>

<file path=customXml/item5.xml><?xml version="1.0" encoding="utf-8"?>
<Control xmlns="http://schemas.microsoft.com/VisualStudio/2011/storyboarding/control">
  <Id Name="e3e06cf2-79b7-4f70-a145-44903a30dc14" Revision="1" Stencil="System.MyShapes" StencilVersion="1.0"/>
</Control>
</file>

<file path=customXml/item6.xml><?xml version="1.0" encoding="utf-8"?>
<Control xmlns="http://schemas.microsoft.com/VisualStudio/2011/storyboarding/control">
  <Id Name="e3e06cf2-79b7-4f70-a145-44903a30dc14" Revision="1" Stencil="System.MyShapes" StencilVersion="1.0"/>
</Control>
</file>

<file path=customXml/item7.xml><?xml version="1.0" encoding="utf-8"?>
<ct:contentTypeSchema xmlns:ct="http://schemas.microsoft.com/office/2006/metadata/contentType" xmlns:ma="http://schemas.microsoft.com/office/2006/metadata/properties/metaAttributes" ct:_="" ma:_="" ma:contentTypeName="Document" ma:contentTypeID="0x0101004A821E223A3BC347949CC2419033DBE2" ma:contentTypeVersion="1" ma:contentTypeDescription="Create a new document." ma:contentTypeScope="" ma:versionID="519c6bc90736a6e8abbbdb38ed934ac6">
  <xsd:schema xmlns:xsd="http://www.w3.org/2001/XMLSchema" xmlns:xs="http://www.w3.org/2001/XMLSchema" xmlns:p="http://schemas.microsoft.com/office/2006/metadata/properties" xmlns:ns2="fee586e5-3c92-48eb-9898-42915e590ada" targetNamespace="http://schemas.microsoft.com/office/2006/metadata/properties" ma:root="true" ma:fieldsID="4da06bcf8031bc55fa8390c6716287b0" ns2:_="">
    <xsd:import namespace="fee586e5-3c92-48eb-9898-42915e590ad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e586e5-3c92-48eb-9898-42915e590a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A13FED-9D9A-42D4-BBF4-345F4CCBDD05}">
  <ds:schemaRef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fee586e5-3c92-48eb-9898-42915e590ada"/>
    <ds:schemaRef ds:uri="http://purl.org/dc/dcmitype/"/>
  </ds:schemaRefs>
</ds:datastoreItem>
</file>

<file path=customXml/itemProps2.xml><?xml version="1.0" encoding="utf-8"?>
<ds:datastoreItem xmlns:ds="http://schemas.openxmlformats.org/officeDocument/2006/customXml" ds:itemID="{8587D03C-DCD5-4A24-A48F-FDD3322C1278}">
  <ds:schemaRefs>
    <ds:schemaRef ds:uri="http://schemas.microsoft.com/sharepoint/v3/contenttype/forms"/>
  </ds:schemaRefs>
</ds:datastoreItem>
</file>

<file path=customXml/itemProps3.xml><?xml version="1.0" encoding="utf-8"?>
<ds:datastoreItem xmlns:ds="http://schemas.openxmlformats.org/officeDocument/2006/customXml" ds:itemID="{5DAB25CC-2B21-49FB-A66D-10215A31FF5B}">
  <ds:schemaRefs>
    <ds:schemaRef ds:uri="http://schemas.microsoft.com/VisualStudio/2011/storyboarding/control"/>
  </ds:schemaRefs>
</ds:datastoreItem>
</file>

<file path=customXml/itemProps4.xml><?xml version="1.0" encoding="utf-8"?>
<ds:datastoreItem xmlns:ds="http://schemas.openxmlformats.org/officeDocument/2006/customXml" ds:itemID="{B472AFF5-BF2D-41C1-9629-D13BC77052A6}">
  <ds:schemaRefs>
    <ds:schemaRef ds:uri="http://schemas.microsoft.com/VisualStudio/2011/storyboarding/control"/>
  </ds:schemaRefs>
</ds:datastoreItem>
</file>

<file path=customXml/itemProps5.xml><?xml version="1.0" encoding="utf-8"?>
<ds:datastoreItem xmlns:ds="http://schemas.openxmlformats.org/officeDocument/2006/customXml" ds:itemID="{7486043C-9CF3-4E89-BBAE-B7D5BAACF8DD}">
  <ds:schemaRefs>
    <ds:schemaRef ds:uri="http://schemas.microsoft.com/VisualStudio/2011/storyboarding/control"/>
  </ds:schemaRefs>
</ds:datastoreItem>
</file>

<file path=customXml/itemProps6.xml><?xml version="1.0" encoding="utf-8"?>
<ds:datastoreItem xmlns:ds="http://schemas.openxmlformats.org/officeDocument/2006/customXml" ds:itemID="{C3F5445F-B5E8-4EBE-B0BC-B55632358EB1}">
  <ds:schemaRefs>
    <ds:schemaRef ds:uri="http://schemas.microsoft.com/VisualStudio/2011/storyboarding/control"/>
  </ds:schemaRefs>
</ds:datastoreItem>
</file>

<file path=customXml/itemProps7.xml><?xml version="1.0" encoding="utf-8"?>
<ds:datastoreItem xmlns:ds="http://schemas.openxmlformats.org/officeDocument/2006/customXml" ds:itemID="{3093EB58-A3C8-4EFB-858C-7BC99E7AE9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e586e5-3c92-48eb-9898-42915e590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3162</Words>
  <Application>Microsoft Office PowerPoint</Application>
  <PresentationFormat>Custom</PresentationFormat>
  <Paragraphs>586</Paragraphs>
  <Slides>48</Slides>
  <Notes>17</Notes>
  <HiddenSlides>7</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48</vt:i4>
      </vt:variant>
    </vt:vector>
  </HeadingPairs>
  <TitlesOfParts>
    <vt:vector size="67" baseType="lpstr">
      <vt:lpstr>ＭＳ Ｐゴシック</vt:lpstr>
      <vt:lpstr>ＭＳ Ｐゴシック</vt:lpstr>
      <vt:lpstr>Arial</vt:lpstr>
      <vt:lpstr>Arial Unicode MS</vt:lpstr>
      <vt:lpstr>Avenir LT Pro 45 Book</vt:lpstr>
      <vt:lpstr>Consolas</vt:lpstr>
      <vt:lpstr>メイリオ</vt:lpstr>
      <vt:lpstr>Segoe</vt:lpstr>
      <vt:lpstr>Segoe Light</vt:lpstr>
      <vt:lpstr>Segoe UI</vt:lpstr>
      <vt:lpstr>Segoe UI (Body)</vt:lpstr>
      <vt:lpstr>Segoe UI Light</vt:lpstr>
      <vt:lpstr>Segoe UI Semibold</vt:lpstr>
      <vt:lpstr>Segoe UI Semilight</vt:lpstr>
      <vt:lpstr>Wingdings</vt:lpstr>
      <vt:lpstr>Azure Event</vt:lpstr>
      <vt:lpstr>1_5-30629_Build_Template_DARK BLUE</vt:lpstr>
      <vt:lpstr>1_MSVID_White_16x9_2012-08-18</vt:lpstr>
      <vt:lpstr>Azure Medium</vt:lpstr>
      <vt:lpstr>Capture the Cloud with Azure</vt:lpstr>
      <vt:lpstr>Why the cloud?</vt:lpstr>
      <vt:lpstr>Why the cloud? </vt:lpstr>
      <vt:lpstr>PowerPoint Presentation</vt:lpstr>
      <vt:lpstr>PowerPoint Presentation</vt:lpstr>
      <vt:lpstr>Achieve global scale, in local regions</vt:lpstr>
      <vt:lpstr>PowerPoint Presentation</vt:lpstr>
      <vt:lpstr>PowerPoint Presentation</vt:lpstr>
      <vt:lpstr>Demo: Azure Portal</vt:lpstr>
      <vt:lpstr>Azure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Options</vt:lpstr>
      <vt:lpstr>SQL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Things</vt:lpstr>
      <vt:lpstr>PowerPoint Presentation</vt:lpstr>
      <vt:lpstr>PowerPoint Presentation</vt:lpstr>
      <vt:lpstr>Virtual Machines</vt:lpstr>
      <vt:lpstr>PowerPoint Presentation</vt:lpstr>
      <vt:lpstr>PowerPoint Presentation</vt:lpstr>
      <vt:lpstr>Xamarin: Cross-Platform Mobile Apps</vt:lpstr>
      <vt:lpstr>Key Scenarios to Get Started with Microsoft Azure</vt:lpstr>
      <vt:lpstr>Key Scenarios to get started with Microsoft Azure</vt:lpstr>
      <vt:lpstr>Key Scenarios to get started with Microsoft Azure</vt:lpstr>
      <vt:lpstr>Key Scenarios to get started with Microsoft Azure</vt:lpstr>
      <vt:lpstr>Key Scenarios to get started with Microsoft Azure</vt:lpstr>
      <vt:lpstr>PowerPoint Presentation</vt:lpstr>
      <vt:lpstr>Contact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1</cp:revision>
  <dcterms:created xsi:type="dcterms:W3CDTF">2014-07-17T16:01:57Z</dcterms:created>
  <dcterms:modified xsi:type="dcterms:W3CDTF">2017-03-28T23:32:29Z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0x0101004A821E223A3BC347949CC2419033DBE2</vt:lpwstr>
  </property>
  <property fmtid="{D5CDD505-2E9C-101B-9397-08002B2CF9AE}" pid="4" name="DocVizMetadataToken">
    <vt:lpwstr>300x168x1</vt:lpwstr>
  </property>
</Properties>
</file>